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
  <Default Extension="wdp" ContentType="image/vnd.ms-photo"/>
  <Default Extension="webp" ContentType="image/webp"/>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2.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3.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notesSlides/notesSlide77.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tags/tag17.xml" ContentType="application/vnd.openxmlformats-officedocument.presentationml.tags+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media/image46.svg" ContentType="image/svg+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53"/>
  </p:notesMasterIdLst>
  <p:handoutMasterIdLst>
    <p:handoutMasterId r:id="rId154"/>
  </p:handoutMasterIdLst>
  <p:sldIdLst>
    <p:sldId id="256" r:id="rId2"/>
    <p:sldId id="294" r:id="rId3"/>
    <p:sldId id="295" r:id="rId4"/>
    <p:sldId id="296" r:id="rId5"/>
    <p:sldId id="297" r:id="rId6"/>
    <p:sldId id="298" r:id="rId7"/>
    <p:sldId id="299" r:id="rId8"/>
    <p:sldId id="300" r:id="rId9"/>
    <p:sldId id="301" r:id="rId10"/>
    <p:sldId id="302" r:id="rId11"/>
    <p:sldId id="303" r:id="rId12"/>
    <p:sldId id="304" r:id="rId13"/>
    <p:sldId id="306" r:id="rId14"/>
    <p:sldId id="307" r:id="rId15"/>
    <p:sldId id="409" r:id="rId16"/>
    <p:sldId id="411" r:id="rId17"/>
    <p:sldId id="412" r:id="rId18"/>
    <p:sldId id="413" r:id="rId19"/>
    <p:sldId id="414" r:id="rId20"/>
    <p:sldId id="415" r:id="rId21"/>
    <p:sldId id="416" r:id="rId22"/>
    <p:sldId id="417" r:id="rId23"/>
    <p:sldId id="418" r:id="rId24"/>
    <p:sldId id="419" r:id="rId25"/>
    <p:sldId id="420" r:id="rId26"/>
    <p:sldId id="421" r:id="rId27"/>
    <p:sldId id="422" r:id="rId28"/>
    <p:sldId id="423" r:id="rId29"/>
    <p:sldId id="424" r:id="rId30"/>
    <p:sldId id="425" r:id="rId31"/>
    <p:sldId id="426" r:id="rId32"/>
    <p:sldId id="427" r:id="rId33"/>
    <p:sldId id="428" r:id="rId34"/>
    <p:sldId id="429" r:id="rId35"/>
    <p:sldId id="430" r:id="rId36"/>
    <p:sldId id="431" r:id="rId37"/>
    <p:sldId id="433" r:id="rId38"/>
    <p:sldId id="434" r:id="rId39"/>
    <p:sldId id="435" r:id="rId40"/>
    <p:sldId id="436" r:id="rId41"/>
    <p:sldId id="437" r:id="rId42"/>
    <p:sldId id="438" r:id="rId43"/>
    <p:sldId id="305" r:id="rId44"/>
    <p:sldId id="439" r:id="rId45"/>
    <p:sldId id="440" r:id="rId46"/>
    <p:sldId id="308" r:id="rId47"/>
    <p:sldId id="441" r:id="rId48"/>
    <p:sldId id="442" r:id="rId49"/>
    <p:sldId id="408" r:id="rId50"/>
    <p:sldId id="258" r:id="rId51"/>
    <p:sldId id="259" r:id="rId52"/>
    <p:sldId id="260" r:id="rId53"/>
    <p:sldId id="261" r:id="rId54"/>
    <p:sldId id="262" r:id="rId55"/>
    <p:sldId id="263" r:id="rId56"/>
    <p:sldId id="264" r:id="rId57"/>
    <p:sldId id="265" r:id="rId58"/>
    <p:sldId id="266" r:id="rId59"/>
    <p:sldId id="267" r:id="rId60"/>
    <p:sldId id="268" r:id="rId61"/>
    <p:sldId id="269" r:id="rId62"/>
    <p:sldId id="270" r:id="rId63"/>
    <p:sldId id="271" r:id="rId64"/>
    <p:sldId id="272" r:id="rId65"/>
    <p:sldId id="273" r:id="rId66"/>
    <p:sldId id="274" r:id="rId67"/>
    <p:sldId id="275" r:id="rId68"/>
    <p:sldId id="276" r:id="rId69"/>
    <p:sldId id="277" r:id="rId70"/>
    <p:sldId id="278" r:id="rId71"/>
    <p:sldId id="280" r:id="rId72"/>
    <p:sldId id="281" r:id="rId73"/>
    <p:sldId id="282" r:id="rId74"/>
    <p:sldId id="283" r:id="rId75"/>
    <p:sldId id="284" r:id="rId76"/>
    <p:sldId id="285" r:id="rId77"/>
    <p:sldId id="286" r:id="rId78"/>
    <p:sldId id="287" r:id="rId79"/>
    <p:sldId id="288" r:id="rId80"/>
    <p:sldId id="289" r:id="rId81"/>
    <p:sldId id="290" r:id="rId82"/>
    <p:sldId id="291" r:id="rId83"/>
    <p:sldId id="292" r:id="rId84"/>
    <p:sldId id="293" r:id="rId85"/>
    <p:sldId id="398" r:id="rId86"/>
    <p:sldId id="399" r:id="rId87"/>
    <p:sldId id="400" r:id="rId88"/>
    <p:sldId id="401" r:id="rId89"/>
    <p:sldId id="402" r:id="rId90"/>
    <p:sldId id="403" r:id="rId91"/>
    <p:sldId id="405" r:id="rId92"/>
    <p:sldId id="406" r:id="rId93"/>
    <p:sldId id="309" r:id="rId94"/>
    <p:sldId id="359" r:id="rId95"/>
    <p:sldId id="310" r:id="rId96"/>
    <p:sldId id="342" r:id="rId97"/>
    <p:sldId id="343" r:id="rId98"/>
    <p:sldId id="344" r:id="rId99"/>
    <p:sldId id="345" r:id="rId100"/>
    <p:sldId id="346" r:id="rId101"/>
    <p:sldId id="347" r:id="rId102"/>
    <p:sldId id="348" r:id="rId103"/>
    <p:sldId id="349" r:id="rId104"/>
    <p:sldId id="350" r:id="rId105"/>
    <p:sldId id="351" r:id="rId106"/>
    <p:sldId id="352" r:id="rId107"/>
    <p:sldId id="356" r:id="rId108"/>
    <p:sldId id="358" r:id="rId109"/>
    <p:sldId id="354" r:id="rId110"/>
    <p:sldId id="323" r:id="rId111"/>
    <p:sldId id="324" r:id="rId112"/>
    <p:sldId id="325" r:id="rId113"/>
    <p:sldId id="326" r:id="rId114"/>
    <p:sldId id="327" r:id="rId115"/>
    <p:sldId id="328" r:id="rId116"/>
    <p:sldId id="330" r:id="rId117"/>
    <p:sldId id="331" r:id="rId118"/>
    <p:sldId id="339" r:id="rId119"/>
    <p:sldId id="333" r:id="rId120"/>
    <p:sldId id="334" r:id="rId121"/>
    <p:sldId id="340" r:id="rId122"/>
    <p:sldId id="336" r:id="rId123"/>
    <p:sldId id="337" r:id="rId124"/>
    <p:sldId id="391" r:id="rId125"/>
    <p:sldId id="392" r:id="rId126"/>
    <p:sldId id="393" r:id="rId127"/>
    <p:sldId id="395" r:id="rId128"/>
    <p:sldId id="394" r:id="rId129"/>
    <p:sldId id="443" r:id="rId130"/>
    <p:sldId id="444" r:id="rId131"/>
    <p:sldId id="314" r:id="rId132"/>
    <p:sldId id="397" r:id="rId133"/>
    <p:sldId id="315" r:id="rId134"/>
    <p:sldId id="316" r:id="rId135"/>
    <p:sldId id="317" r:id="rId136"/>
    <p:sldId id="318" r:id="rId137"/>
    <p:sldId id="319" r:id="rId138"/>
    <p:sldId id="341" r:id="rId139"/>
    <p:sldId id="467" r:id="rId140"/>
    <p:sldId id="475" r:id="rId141"/>
    <p:sldId id="446" r:id="rId142"/>
    <p:sldId id="449" r:id="rId143"/>
    <p:sldId id="450" r:id="rId144"/>
    <p:sldId id="453" r:id="rId145"/>
    <p:sldId id="455" r:id="rId146"/>
    <p:sldId id="456" r:id="rId147"/>
    <p:sldId id="457" r:id="rId148"/>
    <p:sldId id="458" r:id="rId149"/>
    <p:sldId id="460" r:id="rId150"/>
    <p:sldId id="462" r:id="rId151"/>
    <p:sldId id="463" r:id="rId152"/>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ction par défaut" id="{21DF14A2-5275-4C19-A2BC-CF3B376AD2CE}">
          <p14:sldIdLst>
            <p14:sldId id="256"/>
            <p14:sldId id="294"/>
          </p14:sldIdLst>
        </p14:section>
        <p14:section name="GRandes Famille algo IA" id="{B6615F0F-EA81-471F-9765-104C9178944F}">
          <p14:sldIdLst>
            <p14:sldId id="295"/>
            <p14:sldId id="296"/>
            <p14:sldId id="297"/>
            <p14:sldId id="298"/>
            <p14:sldId id="299"/>
            <p14:sldId id="300"/>
            <p14:sldId id="301"/>
            <p14:sldId id="302"/>
            <p14:sldId id="303"/>
            <p14:sldId id="304"/>
            <p14:sldId id="306"/>
            <p14:sldId id="307"/>
          </p14:sldIdLst>
        </p14:section>
        <p14:section name="espace de recherche +les algos aveugles" id="{ED6A0C55-7918-4BCC-8538-BAC6CBAE1C15}">
          <p14:sldIdLst>
            <p14:sldId id="409"/>
            <p14:sldId id="411"/>
            <p14:sldId id="412"/>
            <p14:sldId id="413"/>
            <p14:sldId id="414"/>
            <p14:sldId id="415"/>
            <p14:sldId id="416"/>
            <p14:sldId id="417"/>
            <p14:sldId id="418"/>
            <p14:sldId id="419"/>
            <p14:sldId id="420"/>
            <p14:sldId id="421"/>
            <p14:sldId id="422"/>
            <p14:sldId id="423"/>
            <p14:sldId id="424"/>
            <p14:sldId id="425"/>
            <p14:sldId id="426"/>
            <p14:sldId id="427"/>
            <p14:sldId id="428"/>
            <p14:sldId id="429"/>
            <p14:sldId id="430"/>
            <p14:sldId id="431"/>
            <p14:sldId id="433"/>
            <p14:sldId id="434"/>
            <p14:sldId id="435"/>
            <p14:sldId id="436"/>
            <p14:sldId id="437"/>
            <p14:sldId id="438"/>
            <p14:sldId id="305"/>
            <p14:sldId id="439"/>
            <p14:sldId id="440"/>
            <p14:sldId id="308"/>
            <p14:sldId id="441"/>
            <p14:sldId id="442"/>
          </p14:sldIdLst>
        </p14:section>
        <p14:section name="les algos heuristiques et métaheuristiques" id="{D35ECF55-B322-444B-B537-92582F67BBE3}">
          <p14:sldIdLst>
            <p14:sldId id="408"/>
            <p14:sldId id="258"/>
            <p14:sldId id="259"/>
            <p14:sldId id="260"/>
            <p14:sldId id="261"/>
            <p14:sldId id="262"/>
            <p14:sldId id="263"/>
            <p14:sldId id="264"/>
            <p14:sldId id="265"/>
            <p14:sldId id="266"/>
            <p14:sldId id="267"/>
            <p14:sldId id="268"/>
            <p14:sldId id="269"/>
            <p14:sldId id="270"/>
            <p14:sldId id="271"/>
            <p14:sldId id="272"/>
            <p14:sldId id="273"/>
            <p14:sldId id="274"/>
            <p14:sldId id="275"/>
            <p14:sldId id="276"/>
            <p14:sldId id="277"/>
            <p14:sldId id="278"/>
            <p14:sldId id="280"/>
            <p14:sldId id="281"/>
            <p14:sldId id="282"/>
            <p14:sldId id="283"/>
            <p14:sldId id="284"/>
            <p14:sldId id="285"/>
            <p14:sldId id="286"/>
            <p14:sldId id="287"/>
            <p14:sldId id="288"/>
            <p14:sldId id="289"/>
            <p14:sldId id="290"/>
            <p14:sldId id="291"/>
            <p14:sldId id="292"/>
            <p14:sldId id="293"/>
            <p14:sldId id="398"/>
            <p14:sldId id="399"/>
            <p14:sldId id="400"/>
            <p14:sldId id="401"/>
            <p14:sldId id="402"/>
            <p14:sldId id="403"/>
            <p14:sldId id="405"/>
            <p14:sldId id="406"/>
          </p14:sldIdLst>
        </p14:section>
        <p14:section name="Machine Learning" id="{39CE5654-0EF1-4C3B-A691-E251F21217F7}">
          <p14:sldIdLst>
            <p14:sldId id="309"/>
            <p14:sldId id="359"/>
            <p14:sldId id="310"/>
            <p14:sldId id="342"/>
            <p14:sldId id="343"/>
            <p14:sldId id="344"/>
            <p14:sldId id="345"/>
            <p14:sldId id="346"/>
            <p14:sldId id="347"/>
            <p14:sldId id="348"/>
            <p14:sldId id="349"/>
            <p14:sldId id="350"/>
            <p14:sldId id="351"/>
            <p14:sldId id="352"/>
            <p14:sldId id="356"/>
            <p14:sldId id="358"/>
            <p14:sldId id="354"/>
          </p14:sldIdLst>
        </p14:section>
        <p14:section name="Réseaux de neurones artificiels" id="{B064CFB8-8AEB-4CDD-9DCB-A43BE41F6188}">
          <p14:sldIdLst>
            <p14:sldId id="323"/>
            <p14:sldId id="324"/>
            <p14:sldId id="325"/>
            <p14:sldId id="326"/>
            <p14:sldId id="327"/>
            <p14:sldId id="328"/>
            <p14:sldId id="330"/>
            <p14:sldId id="331"/>
            <p14:sldId id="339"/>
            <p14:sldId id="333"/>
            <p14:sldId id="334"/>
            <p14:sldId id="340"/>
            <p14:sldId id="336"/>
            <p14:sldId id="337"/>
            <p14:sldId id="391"/>
            <p14:sldId id="392"/>
            <p14:sldId id="393"/>
          </p14:sldIdLst>
        </p14:section>
        <p14:section name="Deep learning" id="{D0F74268-17F2-4ADA-AF9F-CB7B9F7CE05F}">
          <p14:sldIdLst>
            <p14:sldId id="395"/>
            <p14:sldId id="394"/>
            <p14:sldId id="443"/>
            <p14:sldId id="444"/>
          </p14:sldIdLst>
        </p14:section>
        <p14:section name="Vision par ordinateur et ANN" id="{C107F6D4-0302-4477-A507-FEDF8A2B356E}">
          <p14:sldIdLst>
            <p14:sldId id="314"/>
            <p14:sldId id="397"/>
            <p14:sldId id="315"/>
            <p14:sldId id="316"/>
            <p14:sldId id="317"/>
            <p14:sldId id="318"/>
            <p14:sldId id="319"/>
            <p14:sldId id="341"/>
          </p14:sldIdLst>
        </p14:section>
        <p14:section name="NLP &amp; LLM" id="{2CBE43AB-F801-4586-8F6F-1F92175B3393}">
          <p14:sldIdLst>
            <p14:sldId id="467"/>
            <p14:sldId id="475"/>
            <p14:sldId id="446"/>
            <p14:sldId id="449"/>
            <p14:sldId id="450"/>
            <p14:sldId id="453"/>
            <p14:sldId id="455"/>
            <p14:sldId id="456"/>
            <p14:sldId id="457"/>
            <p14:sldId id="458"/>
            <p14:sldId id="460"/>
            <p14:sldId id="462"/>
            <p14:sldId id="46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CAF9ED-07DC-4A11-8D7F-57B35C25682E}" styleName="中度样式 1 - 强调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481" autoAdjust="0"/>
    <p:restoredTop sz="92562" autoAdjust="0"/>
  </p:normalViewPr>
  <p:slideViewPr>
    <p:cSldViewPr snapToGrid="0">
      <p:cViewPr varScale="1">
        <p:scale>
          <a:sx n="105" d="100"/>
          <a:sy n="105" d="100"/>
        </p:scale>
        <p:origin x="516"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presProps" Target="presProp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viewProps" Target="view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notesMaster" Target="notesMasters/notesMaster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handoutMaster" Target="handoutMasters/handoutMaster1.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s>
</file>

<file path=ppt/diagrams/_rels/data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_rels/drawing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colors1.xml><?xml version="1.0" encoding="utf-8"?>
<dgm:colorsDef xmlns:dgm="http://schemas.openxmlformats.org/drawingml/2006/diagram" xmlns:a="http://schemas.openxmlformats.org/drawingml/2006/main" uniqueId="urn:microsoft.com/office/officeart/2005/8/colors/colorful2#1">
  <dgm:title val=""/>
  <dgm:desc val=""/>
  <dgm:catLst>
    <dgm:cat type="colorful" pri="10200"/>
  </dgm:catLst>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B833104-E18B-4611-A407-8E4BB2468915}" type="doc">
      <dgm:prSet loTypeId="urn:microsoft.com/office/officeart/2008/layout/HorizontalMultiLevelHierarchy#1" loCatId="hierarchy" qsTypeId="urn:microsoft.com/office/officeart/2005/8/quickstyle/simple1#1" qsCatId="simple" csTypeId="urn:microsoft.com/office/officeart/2005/8/colors/colorful2#1" csCatId="colorful" phldr="1"/>
      <dgm:spPr/>
      <dgm:t>
        <a:bodyPr/>
        <a:lstStyle/>
        <a:p>
          <a:endParaRPr lang="fr-FR"/>
        </a:p>
      </dgm:t>
    </dgm:pt>
    <dgm:pt modelId="{31829FFF-4F0A-40EF-A8AA-5FE2018A851A}">
      <dgm:prSet phldrT="[Texte]"/>
      <dgm:spPr/>
      <dgm:t>
        <a:bodyPr/>
        <a:lstStyle/>
        <a:p>
          <a:r>
            <a:rPr lang="fr-FR" dirty="0"/>
            <a:t>Famille de l’IA</a:t>
          </a:r>
        </a:p>
      </dgm:t>
    </dgm:pt>
    <dgm:pt modelId="{ED08D33A-D9A3-4ABC-A52D-AFEF7AA70B7C}" type="parTrans" cxnId="{DB8CE467-9671-4DF9-974D-8F172A24AA49}">
      <dgm:prSet/>
      <dgm:spPr/>
      <dgm:t>
        <a:bodyPr/>
        <a:lstStyle/>
        <a:p>
          <a:endParaRPr lang="fr-FR"/>
        </a:p>
      </dgm:t>
    </dgm:pt>
    <dgm:pt modelId="{F289C93B-81B8-441F-BC7A-B566B7D4AE08}" type="sibTrans" cxnId="{DB8CE467-9671-4DF9-974D-8F172A24AA49}">
      <dgm:prSet/>
      <dgm:spPr/>
      <dgm:t>
        <a:bodyPr/>
        <a:lstStyle/>
        <a:p>
          <a:endParaRPr lang="fr-FR"/>
        </a:p>
      </dgm:t>
    </dgm:pt>
    <dgm:pt modelId="{5431B8E6-76F2-4FBD-8AB5-2EC3D6F160DE}">
      <dgm:prSet phldrT="[Texte]"/>
      <dgm:spPr/>
      <dgm:t>
        <a:bodyPr/>
        <a:lstStyle/>
        <a:p>
          <a:r>
            <a:rPr lang="fr-FR" dirty="0"/>
            <a:t>Apprentissage supervisé</a:t>
          </a:r>
        </a:p>
      </dgm:t>
    </dgm:pt>
    <dgm:pt modelId="{A5683D8E-245E-431C-98C3-76B56F5F4232}" type="parTrans" cxnId="{2CE62A15-EF16-47F8-8410-BB2A78164778}">
      <dgm:prSet/>
      <dgm:spPr/>
      <dgm:t>
        <a:bodyPr/>
        <a:lstStyle/>
        <a:p>
          <a:endParaRPr lang="fr-FR"/>
        </a:p>
      </dgm:t>
    </dgm:pt>
    <dgm:pt modelId="{41BA58D3-0687-4EBD-B4A1-FBC02076C350}" type="sibTrans" cxnId="{2CE62A15-EF16-47F8-8410-BB2A78164778}">
      <dgm:prSet/>
      <dgm:spPr/>
      <dgm:t>
        <a:bodyPr/>
        <a:lstStyle/>
        <a:p>
          <a:endParaRPr lang="fr-FR"/>
        </a:p>
      </dgm:t>
    </dgm:pt>
    <dgm:pt modelId="{FB1853A3-1A65-48C2-804D-C1AC4CD7D35B}">
      <dgm:prSet/>
      <dgm:spPr/>
      <dgm:t>
        <a:bodyPr/>
        <a:lstStyle/>
        <a:p>
          <a:r>
            <a:rPr lang="fr-FR"/>
            <a:t>Apprentissage non supervisé</a:t>
          </a:r>
        </a:p>
      </dgm:t>
    </dgm:pt>
    <dgm:pt modelId="{6024F568-C00F-4BE8-997C-9F2EC00D7C3C}" type="parTrans" cxnId="{5C2C7B89-5AB7-4A62-9402-CE7292A74530}">
      <dgm:prSet/>
      <dgm:spPr/>
      <dgm:t>
        <a:bodyPr/>
        <a:lstStyle/>
        <a:p>
          <a:endParaRPr lang="fr-FR"/>
        </a:p>
      </dgm:t>
    </dgm:pt>
    <dgm:pt modelId="{9F4BD56B-3091-4B4C-9ED7-04B40019F670}" type="sibTrans" cxnId="{5C2C7B89-5AB7-4A62-9402-CE7292A74530}">
      <dgm:prSet/>
      <dgm:spPr/>
      <dgm:t>
        <a:bodyPr/>
        <a:lstStyle/>
        <a:p>
          <a:endParaRPr lang="fr-FR"/>
        </a:p>
      </dgm:t>
    </dgm:pt>
    <dgm:pt modelId="{70FA7445-DA76-46DB-B693-F49571D02702}">
      <dgm:prSet/>
      <dgm:spPr/>
      <dgm:t>
        <a:bodyPr/>
        <a:lstStyle/>
        <a:p>
          <a:r>
            <a:rPr lang="fr-FR"/>
            <a:t>Apprentissage semi-supervisé</a:t>
          </a:r>
        </a:p>
      </dgm:t>
    </dgm:pt>
    <dgm:pt modelId="{116DB768-AC63-4382-A086-6E61191003C8}" type="parTrans" cxnId="{9A161A19-822E-45AE-A2F4-F0B5201806B0}">
      <dgm:prSet/>
      <dgm:spPr/>
      <dgm:t>
        <a:bodyPr/>
        <a:lstStyle/>
        <a:p>
          <a:endParaRPr lang="fr-FR"/>
        </a:p>
      </dgm:t>
    </dgm:pt>
    <dgm:pt modelId="{0D22A683-466F-42BA-979D-37B87C1ADC86}" type="sibTrans" cxnId="{9A161A19-822E-45AE-A2F4-F0B5201806B0}">
      <dgm:prSet/>
      <dgm:spPr/>
      <dgm:t>
        <a:bodyPr/>
        <a:lstStyle/>
        <a:p>
          <a:endParaRPr lang="fr-FR"/>
        </a:p>
      </dgm:t>
    </dgm:pt>
    <dgm:pt modelId="{B5740E7D-66DA-4E1F-A479-75DACEE5D821}">
      <dgm:prSet/>
      <dgm:spPr/>
      <dgm:t>
        <a:bodyPr/>
        <a:lstStyle/>
        <a:p>
          <a:r>
            <a:rPr lang="fr-FR"/>
            <a:t>Apprentissage par renforcement</a:t>
          </a:r>
        </a:p>
      </dgm:t>
    </dgm:pt>
    <dgm:pt modelId="{01B82867-4CA0-49C5-800F-227AB52B763B}" type="parTrans" cxnId="{033CB739-43E6-4E99-B123-99FE8CFAAE75}">
      <dgm:prSet/>
      <dgm:spPr/>
      <dgm:t>
        <a:bodyPr/>
        <a:lstStyle/>
        <a:p>
          <a:endParaRPr lang="fr-FR"/>
        </a:p>
      </dgm:t>
    </dgm:pt>
    <dgm:pt modelId="{2E6C8044-0AD6-43F2-961A-281F36C738CA}" type="sibTrans" cxnId="{033CB739-43E6-4E99-B123-99FE8CFAAE75}">
      <dgm:prSet/>
      <dgm:spPr/>
      <dgm:t>
        <a:bodyPr/>
        <a:lstStyle/>
        <a:p>
          <a:endParaRPr lang="fr-FR"/>
        </a:p>
      </dgm:t>
    </dgm:pt>
    <dgm:pt modelId="{286B667A-DF80-4A29-9D7B-DF1E40B41840}">
      <dgm:prSet/>
      <dgm:spPr/>
      <dgm:t>
        <a:bodyPr/>
        <a:lstStyle/>
        <a:p>
          <a:r>
            <a:rPr lang="fr-FR" dirty="0"/>
            <a:t>Apprentissage profond</a:t>
          </a:r>
        </a:p>
      </dgm:t>
    </dgm:pt>
    <dgm:pt modelId="{0DBB4E30-48EC-421F-BB1F-07496D64F5D5}" type="parTrans" cxnId="{75BF18D0-83B3-471E-AA3F-ACCD5C3136B5}">
      <dgm:prSet/>
      <dgm:spPr/>
      <dgm:t>
        <a:bodyPr/>
        <a:lstStyle/>
        <a:p>
          <a:endParaRPr lang="fr-FR"/>
        </a:p>
      </dgm:t>
    </dgm:pt>
    <dgm:pt modelId="{0138B3EA-3805-4840-AA68-0EE7791A8F6C}" type="sibTrans" cxnId="{75BF18D0-83B3-471E-AA3F-ACCD5C3136B5}">
      <dgm:prSet/>
      <dgm:spPr/>
      <dgm:t>
        <a:bodyPr/>
        <a:lstStyle/>
        <a:p>
          <a:endParaRPr lang="fr-FR"/>
        </a:p>
      </dgm:t>
    </dgm:pt>
    <dgm:pt modelId="{75E62770-97CC-46FD-8008-447E7BF9473A}">
      <dgm:prSet/>
      <dgm:spPr/>
      <dgm:t>
        <a:bodyPr/>
        <a:lstStyle/>
        <a:p>
          <a:r>
            <a:rPr lang="fr-FR" dirty="0"/>
            <a:t>Algorithmes bio-inspirés</a:t>
          </a:r>
        </a:p>
      </dgm:t>
    </dgm:pt>
    <dgm:pt modelId="{296C5162-34B6-4BCA-9B2B-BCEA44D67B68}" type="parTrans" cxnId="{412AF828-98FB-45EF-907F-A0E5B564BDDD}">
      <dgm:prSet/>
      <dgm:spPr/>
      <dgm:t>
        <a:bodyPr/>
        <a:lstStyle/>
        <a:p>
          <a:endParaRPr lang="fr-FR"/>
        </a:p>
      </dgm:t>
    </dgm:pt>
    <dgm:pt modelId="{C5526D25-6E41-4295-82B3-F11CD68A68C1}" type="sibTrans" cxnId="{412AF828-98FB-45EF-907F-A0E5B564BDDD}">
      <dgm:prSet/>
      <dgm:spPr/>
      <dgm:t>
        <a:bodyPr/>
        <a:lstStyle/>
        <a:p>
          <a:endParaRPr lang="fr-FR"/>
        </a:p>
      </dgm:t>
    </dgm:pt>
    <dgm:pt modelId="{C1FFE272-CFFA-45D4-8D51-42C07863A05C}">
      <dgm:prSet/>
      <dgm:spPr/>
      <dgm:t>
        <a:bodyPr/>
        <a:lstStyle/>
        <a:p>
          <a:r>
            <a:rPr lang="fr-FR" dirty="0"/>
            <a:t>IA symbolique</a:t>
          </a:r>
        </a:p>
      </dgm:t>
    </dgm:pt>
    <dgm:pt modelId="{9CB5A849-12D7-4ECC-8B45-2F9EC6589C53}" type="parTrans" cxnId="{9325D74D-55D9-474B-B3FF-75B54E9A30EA}">
      <dgm:prSet/>
      <dgm:spPr/>
      <dgm:t>
        <a:bodyPr/>
        <a:lstStyle/>
        <a:p>
          <a:endParaRPr lang="fr-FR"/>
        </a:p>
      </dgm:t>
    </dgm:pt>
    <dgm:pt modelId="{B80BE5CA-7FAE-4135-95F7-1CDC6F287D32}" type="sibTrans" cxnId="{9325D74D-55D9-474B-B3FF-75B54E9A30EA}">
      <dgm:prSet/>
      <dgm:spPr/>
      <dgm:t>
        <a:bodyPr/>
        <a:lstStyle/>
        <a:p>
          <a:endParaRPr lang="fr-FR"/>
        </a:p>
      </dgm:t>
    </dgm:pt>
    <dgm:pt modelId="{E8DC97F0-88DF-483C-AD00-B6B8099548DD}" type="pres">
      <dgm:prSet presAssocID="{3B833104-E18B-4611-A407-8E4BB2468915}" presName="Name0" presStyleCnt="0">
        <dgm:presLayoutVars>
          <dgm:chPref val="1"/>
          <dgm:dir/>
          <dgm:animOne val="branch"/>
          <dgm:animLvl val="lvl"/>
          <dgm:resizeHandles val="exact"/>
        </dgm:presLayoutVars>
      </dgm:prSet>
      <dgm:spPr/>
    </dgm:pt>
    <dgm:pt modelId="{2BBA5038-9AAD-4F1D-B740-752719E28DAD}" type="pres">
      <dgm:prSet presAssocID="{31829FFF-4F0A-40EF-A8AA-5FE2018A851A}" presName="root1" presStyleCnt="0"/>
      <dgm:spPr/>
    </dgm:pt>
    <dgm:pt modelId="{57CCBFC6-FD1B-41C7-B5AD-45F7DBD26EBE}" type="pres">
      <dgm:prSet presAssocID="{31829FFF-4F0A-40EF-A8AA-5FE2018A851A}" presName="LevelOneTextNode" presStyleLbl="node0" presStyleIdx="0" presStyleCnt="1">
        <dgm:presLayoutVars>
          <dgm:chPref val="3"/>
        </dgm:presLayoutVars>
      </dgm:prSet>
      <dgm:spPr/>
    </dgm:pt>
    <dgm:pt modelId="{BE9B5EFC-C918-4E1E-B665-D9BA63512230}" type="pres">
      <dgm:prSet presAssocID="{31829FFF-4F0A-40EF-A8AA-5FE2018A851A}" presName="level2hierChild" presStyleCnt="0"/>
      <dgm:spPr/>
    </dgm:pt>
    <dgm:pt modelId="{F30756F0-7523-425F-97F7-12A02864DC20}" type="pres">
      <dgm:prSet presAssocID="{A5683D8E-245E-431C-98C3-76B56F5F4232}" presName="conn2-1" presStyleLbl="parChTrans1D2" presStyleIdx="0" presStyleCnt="7"/>
      <dgm:spPr/>
    </dgm:pt>
    <dgm:pt modelId="{292E4334-7C0D-42A2-8D9D-099AE55E4D53}" type="pres">
      <dgm:prSet presAssocID="{A5683D8E-245E-431C-98C3-76B56F5F4232}" presName="connTx" presStyleLbl="parChTrans1D2" presStyleIdx="0" presStyleCnt="7"/>
      <dgm:spPr/>
    </dgm:pt>
    <dgm:pt modelId="{FF81B42A-83CE-4B4D-86E0-5C36B8287BB0}" type="pres">
      <dgm:prSet presAssocID="{5431B8E6-76F2-4FBD-8AB5-2EC3D6F160DE}" presName="root2" presStyleCnt="0"/>
      <dgm:spPr/>
    </dgm:pt>
    <dgm:pt modelId="{E1EC0897-F4A9-4CE0-BD25-989CB1B9D281}" type="pres">
      <dgm:prSet presAssocID="{5431B8E6-76F2-4FBD-8AB5-2EC3D6F160DE}" presName="LevelTwoTextNode" presStyleLbl="node2" presStyleIdx="0" presStyleCnt="7">
        <dgm:presLayoutVars>
          <dgm:chPref val="3"/>
        </dgm:presLayoutVars>
      </dgm:prSet>
      <dgm:spPr/>
    </dgm:pt>
    <dgm:pt modelId="{D6507FBA-4A03-4939-9EC9-11F7C0ACB706}" type="pres">
      <dgm:prSet presAssocID="{5431B8E6-76F2-4FBD-8AB5-2EC3D6F160DE}" presName="level3hierChild" presStyleCnt="0"/>
      <dgm:spPr/>
    </dgm:pt>
    <dgm:pt modelId="{88E0F7F6-DA4A-4E14-82EB-3336DC6F0BE0}" type="pres">
      <dgm:prSet presAssocID="{6024F568-C00F-4BE8-997C-9F2EC00D7C3C}" presName="conn2-1" presStyleLbl="parChTrans1D2" presStyleIdx="1" presStyleCnt="7"/>
      <dgm:spPr/>
    </dgm:pt>
    <dgm:pt modelId="{8D08E915-394C-47EF-8F72-B74132A40071}" type="pres">
      <dgm:prSet presAssocID="{6024F568-C00F-4BE8-997C-9F2EC00D7C3C}" presName="connTx" presStyleLbl="parChTrans1D2" presStyleIdx="1" presStyleCnt="7"/>
      <dgm:spPr/>
    </dgm:pt>
    <dgm:pt modelId="{C1C0720C-8BA7-4C34-AC1F-DE211E8F6003}" type="pres">
      <dgm:prSet presAssocID="{FB1853A3-1A65-48C2-804D-C1AC4CD7D35B}" presName="root2" presStyleCnt="0"/>
      <dgm:spPr/>
    </dgm:pt>
    <dgm:pt modelId="{F1F8E7FC-415F-4F8D-859C-F828623A64C0}" type="pres">
      <dgm:prSet presAssocID="{FB1853A3-1A65-48C2-804D-C1AC4CD7D35B}" presName="LevelTwoTextNode" presStyleLbl="node2" presStyleIdx="1" presStyleCnt="7">
        <dgm:presLayoutVars>
          <dgm:chPref val="3"/>
        </dgm:presLayoutVars>
      </dgm:prSet>
      <dgm:spPr/>
    </dgm:pt>
    <dgm:pt modelId="{B2E2EAC2-8A21-49AE-8E94-A4263DA27A45}" type="pres">
      <dgm:prSet presAssocID="{FB1853A3-1A65-48C2-804D-C1AC4CD7D35B}" presName="level3hierChild" presStyleCnt="0"/>
      <dgm:spPr/>
    </dgm:pt>
    <dgm:pt modelId="{C2FB587C-A110-4CDB-AA9E-4F19886C78DA}" type="pres">
      <dgm:prSet presAssocID="{116DB768-AC63-4382-A086-6E61191003C8}" presName="conn2-1" presStyleLbl="parChTrans1D2" presStyleIdx="2" presStyleCnt="7"/>
      <dgm:spPr/>
    </dgm:pt>
    <dgm:pt modelId="{118E77DC-DF5D-4387-B644-256FF2CC05DF}" type="pres">
      <dgm:prSet presAssocID="{116DB768-AC63-4382-A086-6E61191003C8}" presName="connTx" presStyleLbl="parChTrans1D2" presStyleIdx="2" presStyleCnt="7"/>
      <dgm:spPr/>
    </dgm:pt>
    <dgm:pt modelId="{C6C9170E-A29A-40F3-8097-22405B46171E}" type="pres">
      <dgm:prSet presAssocID="{70FA7445-DA76-46DB-B693-F49571D02702}" presName="root2" presStyleCnt="0"/>
      <dgm:spPr/>
    </dgm:pt>
    <dgm:pt modelId="{485B07D8-28FF-4923-A81C-A8BCAFB0FF68}" type="pres">
      <dgm:prSet presAssocID="{70FA7445-DA76-46DB-B693-F49571D02702}" presName="LevelTwoTextNode" presStyleLbl="node2" presStyleIdx="2" presStyleCnt="7">
        <dgm:presLayoutVars>
          <dgm:chPref val="3"/>
        </dgm:presLayoutVars>
      </dgm:prSet>
      <dgm:spPr/>
    </dgm:pt>
    <dgm:pt modelId="{242FDFD0-F1AD-4FA0-8DB6-0999A976F2D7}" type="pres">
      <dgm:prSet presAssocID="{70FA7445-DA76-46DB-B693-F49571D02702}" presName="level3hierChild" presStyleCnt="0"/>
      <dgm:spPr/>
    </dgm:pt>
    <dgm:pt modelId="{515EC07D-B752-4801-A180-668C1AC45487}" type="pres">
      <dgm:prSet presAssocID="{01B82867-4CA0-49C5-800F-227AB52B763B}" presName="conn2-1" presStyleLbl="parChTrans1D2" presStyleIdx="3" presStyleCnt="7"/>
      <dgm:spPr/>
    </dgm:pt>
    <dgm:pt modelId="{17FA4F8F-1C0E-463B-99B5-336C115DECA1}" type="pres">
      <dgm:prSet presAssocID="{01B82867-4CA0-49C5-800F-227AB52B763B}" presName="connTx" presStyleLbl="parChTrans1D2" presStyleIdx="3" presStyleCnt="7"/>
      <dgm:spPr/>
    </dgm:pt>
    <dgm:pt modelId="{3974FE9E-37B7-4367-B964-F515F5CE079E}" type="pres">
      <dgm:prSet presAssocID="{B5740E7D-66DA-4E1F-A479-75DACEE5D821}" presName="root2" presStyleCnt="0"/>
      <dgm:spPr/>
    </dgm:pt>
    <dgm:pt modelId="{E1E042BC-0701-491E-92C5-D3705B494603}" type="pres">
      <dgm:prSet presAssocID="{B5740E7D-66DA-4E1F-A479-75DACEE5D821}" presName="LevelTwoTextNode" presStyleLbl="node2" presStyleIdx="3" presStyleCnt="7">
        <dgm:presLayoutVars>
          <dgm:chPref val="3"/>
        </dgm:presLayoutVars>
      </dgm:prSet>
      <dgm:spPr/>
    </dgm:pt>
    <dgm:pt modelId="{B842E7C1-8C97-409A-B059-FBB808333899}" type="pres">
      <dgm:prSet presAssocID="{B5740E7D-66DA-4E1F-A479-75DACEE5D821}" presName="level3hierChild" presStyleCnt="0"/>
      <dgm:spPr/>
    </dgm:pt>
    <dgm:pt modelId="{3BA2A3BE-9B5F-4293-AF92-609F713FB43C}" type="pres">
      <dgm:prSet presAssocID="{0DBB4E30-48EC-421F-BB1F-07496D64F5D5}" presName="conn2-1" presStyleLbl="parChTrans1D2" presStyleIdx="4" presStyleCnt="7"/>
      <dgm:spPr/>
    </dgm:pt>
    <dgm:pt modelId="{30FA5018-3674-4C1F-900F-238A440A889E}" type="pres">
      <dgm:prSet presAssocID="{0DBB4E30-48EC-421F-BB1F-07496D64F5D5}" presName="connTx" presStyleLbl="parChTrans1D2" presStyleIdx="4" presStyleCnt="7"/>
      <dgm:spPr/>
    </dgm:pt>
    <dgm:pt modelId="{B3BCD193-CB25-4965-9CD1-3DA254DFBBA6}" type="pres">
      <dgm:prSet presAssocID="{286B667A-DF80-4A29-9D7B-DF1E40B41840}" presName="root2" presStyleCnt="0"/>
      <dgm:spPr/>
    </dgm:pt>
    <dgm:pt modelId="{C915D46B-6F25-49F7-B8AC-4438C1598A36}" type="pres">
      <dgm:prSet presAssocID="{286B667A-DF80-4A29-9D7B-DF1E40B41840}" presName="LevelTwoTextNode" presStyleLbl="node2" presStyleIdx="4" presStyleCnt="7">
        <dgm:presLayoutVars>
          <dgm:chPref val="3"/>
        </dgm:presLayoutVars>
      </dgm:prSet>
      <dgm:spPr/>
    </dgm:pt>
    <dgm:pt modelId="{AB933B6A-EF44-4258-AE19-00065AB11607}" type="pres">
      <dgm:prSet presAssocID="{286B667A-DF80-4A29-9D7B-DF1E40B41840}" presName="level3hierChild" presStyleCnt="0"/>
      <dgm:spPr/>
    </dgm:pt>
    <dgm:pt modelId="{487FF7D5-7ABA-492F-BC07-134C712B45AD}" type="pres">
      <dgm:prSet presAssocID="{296C5162-34B6-4BCA-9B2B-BCEA44D67B68}" presName="conn2-1" presStyleLbl="parChTrans1D2" presStyleIdx="5" presStyleCnt="7"/>
      <dgm:spPr/>
    </dgm:pt>
    <dgm:pt modelId="{794107E5-98CD-4E4F-9EBC-65C178B6B8D0}" type="pres">
      <dgm:prSet presAssocID="{296C5162-34B6-4BCA-9B2B-BCEA44D67B68}" presName="connTx" presStyleLbl="parChTrans1D2" presStyleIdx="5" presStyleCnt="7"/>
      <dgm:spPr/>
    </dgm:pt>
    <dgm:pt modelId="{93877076-E6F2-4B30-87A0-DDF94190D92E}" type="pres">
      <dgm:prSet presAssocID="{75E62770-97CC-46FD-8008-447E7BF9473A}" presName="root2" presStyleCnt="0"/>
      <dgm:spPr/>
    </dgm:pt>
    <dgm:pt modelId="{F0D90F13-1F8C-4912-AD7A-71B6BDCC2913}" type="pres">
      <dgm:prSet presAssocID="{75E62770-97CC-46FD-8008-447E7BF9473A}" presName="LevelTwoTextNode" presStyleLbl="node2" presStyleIdx="5" presStyleCnt="7">
        <dgm:presLayoutVars>
          <dgm:chPref val="3"/>
        </dgm:presLayoutVars>
      </dgm:prSet>
      <dgm:spPr/>
    </dgm:pt>
    <dgm:pt modelId="{A7652F03-5C59-4713-A7EB-6F438E828CE4}" type="pres">
      <dgm:prSet presAssocID="{75E62770-97CC-46FD-8008-447E7BF9473A}" presName="level3hierChild" presStyleCnt="0"/>
      <dgm:spPr/>
    </dgm:pt>
    <dgm:pt modelId="{6B149751-D1FF-451C-9642-C3F1DA451050}" type="pres">
      <dgm:prSet presAssocID="{9CB5A849-12D7-4ECC-8B45-2F9EC6589C53}" presName="conn2-1" presStyleLbl="parChTrans1D2" presStyleIdx="6" presStyleCnt="7"/>
      <dgm:spPr/>
    </dgm:pt>
    <dgm:pt modelId="{3C79C161-8799-41F6-BE9E-280E5B766FE4}" type="pres">
      <dgm:prSet presAssocID="{9CB5A849-12D7-4ECC-8B45-2F9EC6589C53}" presName="connTx" presStyleLbl="parChTrans1D2" presStyleIdx="6" presStyleCnt="7"/>
      <dgm:spPr/>
    </dgm:pt>
    <dgm:pt modelId="{DDE85786-4135-4DE2-BD56-15C0E0B6D7F2}" type="pres">
      <dgm:prSet presAssocID="{C1FFE272-CFFA-45D4-8D51-42C07863A05C}" presName="root2" presStyleCnt="0"/>
      <dgm:spPr/>
    </dgm:pt>
    <dgm:pt modelId="{B98A6EDD-EF58-4877-9B2B-F1FFE6173E89}" type="pres">
      <dgm:prSet presAssocID="{C1FFE272-CFFA-45D4-8D51-42C07863A05C}" presName="LevelTwoTextNode" presStyleLbl="node2" presStyleIdx="6" presStyleCnt="7">
        <dgm:presLayoutVars>
          <dgm:chPref val="3"/>
        </dgm:presLayoutVars>
      </dgm:prSet>
      <dgm:spPr/>
    </dgm:pt>
    <dgm:pt modelId="{333E5CEF-CC56-4778-BE06-491A1E2E1512}" type="pres">
      <dgm:prSet presAssocID="{C1FFE272-CFFA-45D4-8D51-42C07863A05C}" presName="level3hierChild" presStyleCnt="0"/>
      <dgm:spPr/>
    </dgm:pt>
  </dgm:ptLst>
  <dgm:cxnLst>
    <dgm:cxn modelId="{88AA7B10-9688-44C1-8947-3423ED983F7D}" type="presOf" srcId="{286B667A-DF80-4A29-9D7B-DF1E40B41840}" destId="{C915D46B-6F25-49F7-B8AC-4438C1598A36}" srcOrd="0" destOrd="0" presId="urn:microsoft.com/office/officeart/2008/layout/HorizontalMultiLevelHierarchy#1"/>
    <dgm:cxn modelId="{2CE62A15-EF16-47F8-8410-BB2A78164778}" srcId="{31829FFF-4F0A-40EF-A8AA-5FE2018A851A}" destId="{5431B8E6-76F2-4FBD-8AB5-2EC3D6F160DE}" srcOrd="0" destOrd="0" parTransId="{A5683D8E-245E-431C-98C3-76B56F5F4232}" sibTransId="{41BA58D3-0687-4EBD-B4A1-FBC02076C350}"/>
    <dgm:cxn modelId="{9A161A19-822E-45AE-A2F4-F0B5201806B0}" srcId="{31829FFF-4F0A-40EF-A8AA-5FE2018A851A}" destId="{70FA7445-DA76-46DB-B693-F49571D02702}" srcOrd="2" destOrd="0" parTransId="{116DB768-AC63-4382-A086-6E61191003C8}" sibTransId="{0D22A683-466F-42BA-979D-37B87C1ADC86}"/>
    <dgm:cxn modelId="{10DB5C20-8CB4-47B3-A6D2-8298E9F6613F}" type="presOf" srcId="{296C5162-34B6-4BCA-9B2B-BCEA44D67B68}" destId="{487FF7D5-7ABA-492F-BC07-134C712B45AD}" srcOrd="0" destOrd="0" presId="urn:microsoft.com/office/officeart/2008/layout/HorizontalMultiLevelHierarchy#1"/>
    <dgm:cxn modelId="{412AF828-98FB-45EF-907F-A0E5B564BDDD}" srcId="{31829FFF-4F0A-40EF-A8AA-5FE2018A851A}" destId="{75E62770-97CC-46FD-8008-447E7BF9473A}" srcOrd="5" destOrd="0" parTransId="{296C5162-34B6-4BCA-9B2B-BCEA44D67B68}" sibTransId="{C5526D25-6E41-4295-82B3-F11CD68A68C1}"/>
    <dgm:cxn modelId="{2C269A33-1C07-40CD-A476-C2F305E4A5EC}" type="presOf" srcId="{A5683D8E-245E-431C-98C3-76B56F5F4232}" destId="{292E4334-7C0D-42A2-8D9D-099AE55E4D53}" srcOrd="1" destOrd="0" presId="urn:microsoft.com/office/officeart/2008/layout/HorizontalMultiLevelHierarchy#1"/>
    <dgm:cxn modelId="{7635F034-472F-4E47-9D85-CCD621E20E25}" type="presOf" srcId="{6024F568-C00F-4BE8-997C-9F2EC00D7C3C}" destId="{8D08E915-394C-47EF-8F72-B74132A40071}" srcOrd="1" destOrd="0" presId="urn:microsoft.com/office/officeart/2008/layout/HorizontalMultiLevelHierarchy#1"/>
    <dgm:cxn modelId="{033CB739-43E6-4E99-B123-99FE8CFAAE75}" srcId="{31829FFF-4F0A-40EF-A8AA-5FE2018A851A}" destId="{B5740E7D-66DA-4E1F-A479-75DACEE5D821}" srcOrd="3" destOrd="0" parTransId="{01B82867-4CA0-49C5-800F-227AB52B763B}" sibTransId="{2E6C8044-0AD6-43F2-961A-281F36C738CA}"/>
    <dgm:cxn modelId="{ED16005C-3786-4C6E-893F-ABD4E0FA1588}" type="presOf" srcId="{9CB5A849-12D7-4ECC-8B45-2F9EC6589C53}" destId="{3C79C161-8799-41F6-BE9E-280E5B766FE4}" srcOrd="1" destOrd="0" presId="urn:microsoft.com/office/officeart/2008/layout/HorizontalMultiLevelHierarchy#1"/>
    <dgm:cxn modelId="{DB8CE467-9671-4DF9-974D-8F172A24AA49}" srcId="{3B833104-E18B-4611-A407-8E4BB2468915}" destId="{31829FFF-4F0A-40EF-A8AA-5FE2018A851A}" srcOrd="0" destOrd="0" parTransId="{ED08D33A-D9A3-4ABC-A52D-AFEF7AA70B7C}" sibTransId="{F289C93B-81B8-441F-BC7A-B566B7D4AE08}"/>
    <dgm:cxn modelId="{2FD57C68-E2CA-49CF-AF6C-9385CD908A74}" type="presOf" srcId="{6024F568-C00F-4BE8-997C-9F2EC00D7C3C}" destId="{88E0F7F6-DA4A-4E14-82EB-3336DC6F0BE0}" srcOrd="0" destOrd="0" presId="urn:microsoft.com/office/officeart/2008/layout/HorizontalMultiLevelHierarchy#1"/>
    <dgm:cxn modelId="{86B7804C-E277-4E9C-80FA-A21F43ABA4E8}" type="presOf" srcId="{01B82867-4CA0-49C5-800F-227AB52B763B}" destId="{17FA4F8F-1C0E-463B-99B5-336C115DECA1}" srcOrd="1" destOrd="0" presId="urn:microsoft.com/office/officeart/2008/layout/HorizontalMultiLevelHierarchy#1"/>
    <dgm:cxn modelId="{9325D74D-55D9-474B-B3FF-75B54E9A30EA}" srcId="{31829FFF-4F0A-40EF-A8AA-5FE2018A851A}" destId="{C1FFE272-CFFA-45D4-8D51-42C07863A05C}" srcOrd="6" destOrd="0" parTransId="{9CB5A849-12D7-4ECC-8B45-2F9EC6589C53}" sibTransId="{B80BE5CA-7FAE-4135-95F7-1CDC6F287D32}"/>
    <dgm:cxn modelId="{3B634D4E-8729-4185-8134-71CC615EB74B}" type="presOf" srcId="{75E62770-97CC-46FD-8008-447E7BF9473A}" destId="{F0D90F13-1F8C-4912-AD7A-71B6BDCC2913}" srcOrd="0" destOrd="0" presId="urn:microsoft.com/office/officeart/2008/layout/HorizontalMultiLevelHierarchy#1"/>
    <dgm:cxn modelId="{21FAF44E-A317-46D9-AC3E-D1F9C7F4966C}" type="presOf" srcId="{01B82867-4CA0-49C5-800F-227AB52B763B}" destId="{515EC07D-B752-4801-A180-668C1AC45487}" srcOrd="0" destOrd="0" presId="urn:microsoft.com/office/officeart/2008/layout/HorizontalMultiLevelHierarchy#1"/>
    <dgm:cxn modelId="{10031675-E657-451E-8B6A-D943D348652B}" type="presOf" srcId="{296C5162-34B6-4BCA-9B2B-BCEA44D67B68}" destId="{794107E5-98CD-4E4F-9EBC-65C178B6B8D0}" srcOrd="1" destOrd="0" presId="urn:microsoft.com/office/officeart/2008/layout/HorizontalMultiLevelHierarchy#1"/>
    <dgm:cxn modelId="{5910C476-59FD-404D-9B79-7849944994C0}" type="presOf" srcId="{0DBB4E30-48EC-421F-BB1F-07496D64F5D5}" destId="{3BA2A3BE-9B5F-4293-AF92-609F713FB43C}" srcOrd="0" destOrd="0" presId="urn:microsoft.com/office/officeart/2008/layout/HorizontalMultiLevelHierarchy#1"/>
    <dgm:cxn modelId="{D99E5B78-0634-4783-AB6D-7A949E26DEF5}" type="presOf" srcId="{0DBB4E30-48EC-421F-BB1F-07496D64F5D5}" destId="{30FA5018-3674-4C1F-900F-238A440A889E}" srcOrd="1" destOrd="0" presId="urn:microsoft.com/office/officeart/2008/layout/HorizontalMultiLevelHierarchy#1"/>
    <dgm:cxn modelId="{75F3737B-28AD-481B-9EEA-3E918276D471}" type="presOf" srcId="{C1FFE272-CFFA-45D4-8D51-42C07863A05C}" destId="{B98A6EDD-EF58-4877-9B2B-F1FFE6173E89}" srcOrd="0" destOrd="0" presId="urn:microsoft.com/office/officeart/2008/layout/HorizontalMultiLevelHierarchy#1"/>
    <dgm:cxn modelId="{4C96687E-F17A-4B76-8158-9DE02DF8165B}" type="presOf" srcId="{9CB5A849-12D7-4ECC-8B45-2F9EC6589C53}" destId="{6B149751-D1FF-451C-9642-C3F1DA451050}" srcOrd="0" destOrd="0" presId="urn:microsoft.com/office/officeart/2008/layout/HorizontalMultiLevelHierarchy#1"/>
    <dgm:cxn modelId="{5F18F680-2C5D-494B-BC6F-97BCA7C80B30}" type="presOf" srcId="{116DB768-AC63-4382-A086-6E61191003C8}" destId="{118E77DC-DF5D-4387-B644-256FF2CC05DF}" srcOrd="1" destOrd="0" presId="urn:microsoft.com/office/officeart/2008/layout/HorizontalMultiLevelHierarchy#1"/>
    <dgm:cxn modelId="{5C2C7B89-5AB7-4A62-9402-CE7292A74530}" srcId="{31829FFF-4F0A-40EF-A8AA-5FE2018A851A}" destId="{FB1853A3-1A65-48C2-804D-C1AC4CD7D35B}" srcOrd="1" destOrd="0" parTransId="{6024F568-C00F-4BE8-997C-9F2EC00D7C3C}" sibTransId="{9F4BD56B-3091-4B4C-9ED7-04B40019F670}"/>
    <dgm:cxn modelId="{59AA779D-9752-4C08-B3DF-178F5BA69707}" type="presOf" srcId="{FB1853A3-1A65-48C2-804D-C1AC4CD7D35B}" destId="{F1F8E7FC-415F-4F8D-859C-F828623A64C0}" srcOrd="0" destOrd="0" presId="urn:microsoft.com/office/officeart/2008/layout/HorizontalMultiLevelHierarchy#1"/>
    <dgm:cxn modelId="{1A19B5A2-C341-4E90-B745-5A91E8B94A10}" type="presOf" srcId="{31829FFF-4F0A-40EF-A8AA-5FE2018A851A}" destId="{57CCBFC6-FD1B-41C7-B5AD-45F7DBD26EBE}" srcOrd="0" destOrd="0" presId="urn:microsoft.com/office/officeart/2008/layout/HorizontalMultiLevelHierarchy#1"/>
    <dgm:cxn modelId="{EFA651A6-A9DB-485D-8D74-FDD1A8FCC231}" type="presOf" srcId="{3B833104-E18B-4611-A407-8E4BB2468915}" destId="{E8DC97F0-88DF-483C-AD00-B6B8099548DD}" srcOrd="0" destOrd="0" presId="urn:microsoft.com/office/officeart/2008/layout/HorizontalMultiLevelHierarchy#1"/>
    <dgm:cxn modelId="{39A00FAF-FF2B-4303-8A85-78A88A6A939C}" type="presOf" srcId="{116DB768-AC63-4382-A086-6E61191003C8}" destId="{C2FB587C-A110-4CDB-AA9E-4F19886C78DA}" srcOrd="0" destOrd="0" presId="urn:microsoft.com/office/officeart/2008/layout/HorizontalMultiLevelHierarchy#1"/>
    <dgm:cxn modelId="{75BF18D0-83B3-471E-AA3F-ACCD5C3136B5}" srcId="{31829FFF-4F0A-40EF-A8AA-5FE2018A851A}" destId="{286B667A-DF80-4A29-9D7B-DF1E40B41840}" srcOrd="4" destOrd="0" parTransId="{0DBB4E30-48EC-421F-BB1F-07496D64F5D5}" sibTransId="{0138B3EA-3805-4840-AA68-0EE7791A8F6C}"/>
    <dgm:cxn modelId="{B6894AD5-66B1-4003-B13B-A1561724A52D}" type="presOf" srcId="{70FA7445-DA76-46DB-B693-F49571D02702}" destId="{485B07D8-28FF-4923-A81C-A8BCAFB0FF68}" srcOrd="0" destOrd="0" presId="urn:microsoft.com/office/officeart/2008/layout/HorizontalMultiLevelHierarchy#1"/>
    <dgm:cxn modelId="{A3D157DF-8895-4D68-8825-F93A26EB9A89}" type="presOf" srcId="{B5740E7D-66DA-4E1F-A479-75DACEE5D821}" destId="{E1E042BC-0701-491E-92C5-D3705B494603}" srcOrd="0" destOrd="0" presId="urn:microsoft.com/office/officeart/2008/layout/HorizontalMultiLevelHierarchy#1"/>
    <dgm:cxn modelId="{5631FBF6-EF7C-4046-90F6-E6C1C5541E98}" type="presOf" srcId="{5431B8E6-76F2-4FBD-8AB5-2EC3D6F160DE}" destId="{E1EC0897-F4A9-4CE0-BD25-989CB1B9D281}" srcOrd="0" destOrd="0" presId="urn:microsoft.com/office/officeart/2008/layout/HorizontalMultiLevelHierarchy#1"/>
    <dgm:cxn modelId="{4EB448F8-7DF3-40DA-B9C0-132308A5C9FF}" type="presOf" srcId="{A5683D8E-245E-431C-98C3-76B56F5F4232}" destId="{F30756F0-7523-425F-97F7-12A02864DC20}" srcOrd="0" destOrd="0" presId="urn:microsoft.com/office/officeart/2008/layout/HorizontalMultiLevelHierarchy#1"/>
    <dgm:cxn modelId="{E0DA59BB-0B46-4944-8D8A-F2657048B855}" type="presParOf" srcId="{E8DC97F0-88DF-483C-AD00-B6B8099548DD}" destId="{2BBA5038-9AAD-4F1D-B740-752719E28DAD}" srcOrd="0" destOrd="0" presId="urn:microsoft.com/office/officeart/2008/layout/HorizontalMultiLevelHierarchy#1"/>
    <dgm:cxn modelId="{DE4C470D-859E-406C-8CB4-B315E38B2E78}" type="presParOf" srcId="{2BBA5038-9AAD-4F1D-B740-752719E28DAD}" destId="{57CCBFC6-FD1B-41C7-B5AD-45F7DBD26EBE}" srcOrd="0" destOrd="0" presId="urn:microsoft.com/office/officeart/2008/layout/HorizontalMultiLevelHierarchy#1"/>
    <dgm:cxn modelId="{79E73652-05EA-4C35-81B1-A4ACA838B290}" type="presParOf" srcId="{2BBA5038-9AAD-4F1D-B740-752719E28DAD}" destId="{BE9B5EFC-C918-4E1E-B665-D9BA63512230}" srcOrd="1" destOrd="0" presId="urn:microsoft.com/office/officeart/2008/layout/HorizontalMultiLevelHierarchy#1"/>
    <dgm:cxn modelId="{C9D4AE91-17BC-4A57-9CD8-563B621BEFE3}" type="presParOf" srcId="{BE9B5EFC-C918-4E1E-B665-D9BA63512230}" destId="{F30756F0-7523-425F-97F7-12A02864DC20}" srcOrd="0" destOrd="0" presId="urn:microsoft.com/office/officeart/2008/layout/HorizontalMultiLevelHierarchy#1"/>
    <dgm:cxn modelId="{423D087D-FE6D-4CBE-95CE-9A8D15D02E9A}" type="presParOf" srcId="{F30756F0-7523-425F-97F7-12A02864DC20}" destId="{292E4334-7C0D-42A2-8D9D-099AE55E4D53}" srcOrd="0" destOrd="0" presId="urn:microsoft.com/office/officeart/2008/layout/HorizontalMultiLevelHierarchy#1"/>
    <dgm:cxn modelId="{3AE912F6-6020-4BEF-93B4-A1D8B1AC8F03}" type="presParOf" srcId="{BE9B5EFC-C918-4E1E-B665-D9BA63512230}" destId="{FF81B42A-83CE-4B4D-86E0-5C36B8287BB0}" srcOrd="1" destOrd="0" presId="urn:microsoft.com/office/officeart/2008/layout/HorizontalMultiLevelHierarchy#1"/>
    <dgm:cxn modelId="{88C5A9E8-10E2-490D-AA46-4061A3FE55C4}" type="presParOf" srcId="{FF81B42A-83CE-4B4D-86E0-5C36B8287BB0}" destId="{E1EC0897-F4A9-4CE0-BD25-989CB1B9D281}" srcOrd="0" destOrd="0" presId="urn:microsoft.com/office/officeart/2008/layout/HorizontalMultiLevelHierarchy#1"/>
    <dgm:cxn modelId="{136A0D64-0346-4BE7-9E3D-65E763DC0C7B}" type="presParOf" srcId="{FF81B42A-83CE-4B4D-86E0-5C36B8287BB0}" destId="{D6507FBA-4A03-4939-9EC9-11F7C0ACB706}" srcOrd="1" destOrd="0" presId="urn:microsoft.com/office/officeart/2008/layout/HorizontalMultiLevelHierarchy#1"/>
    <dgm:cxn modelId="{C11BB398-533E-48F3-8271-A766BD0CDF54}" type="presParOf" srcId="{BE9B5EFC-C918-4E1E-B665-D9BA63512230}" destId="{88E0F7F6-DA4A-4E14-82EB-3336DC6F0BE0}" srcOrd="2" destOrd="0" presId="urn:microsoft.com/office/officeart/2008/layout/HorizontalMultiLevelHierarchy#1"/>
    <dgm:cxn modelId="{FA3D9DEF-A89D-45C1-A1C9-1893AB1BF69A}" type="presParOf" srcId="{88E0F7F6-DA4A-4E14-82EB-3336DC6F0BE0}" destId="{8D08E915-394C-47EF-8F72-B74132A40071}" srcOrd="0" destOrd="0" presId="urn:microsoft.com/office/officeart/2008/layout/HorizontalMultiLevelHierarchy#1"/>
    <dgm:cxn modelId="{C5C85E5D-EDB9-4F2E-A93E-09425352355D}" type="presParOf" srcId="{BE9B5EFC-C918-4E1E-B665-D9BA63512230}" destId="{C1C0720C-8BA7-4C34-AC1F-DE211E8F6003}" srcOrd="3" destOrd="0" presId="urn:microsoft.com/office/officeart/2008/layout/HorizontalMultiLevelHierarchy#1"/>
    <dgm:cxn modelId="{EEAB4C6B-8D78-4A24-96DA-E8C83D5855D0}" type="presParOf" srcId="{C1C0720C-8BA7-4C34-AC1F-DE211E8F6003}" destId="{F1F8E7FC-415F-4F8D-859C-F828623A64C0}" srcOrd="0" destOrd="0" presId="urn:microsoft.com/office/officeart/2008/layout/HorizontalMultiLevelHierarchy#1"/>
    <dgm:cxn modelId="{F62DE3BA-CCA4-46BF-8314-1E1F1579D366}" type="presParOf" srcId="{C1C0720C-8BA7-4C34-AC1F-DE211E8F6003}" destId="{B2E2EAC2-8A21-49AE-8E94-A4263DA27A45}" srcOrd="1" destOrd="0" presId="urn:microsoft.com/office/officeart/2008/layout/HorizontalMultiLevelHierarchy#1"/>
    <dgm:cxn modelId="{6FDFCAF2-91FB-4577-AD0D-0F3DBD8407DB}" type="presParOf" srcId="{BE9B5EFC-C918-4E1E-B665-D9BA63512230}" destId="{C2FB587C-A110-4CDB-AA9E-4F19886C78DA}" srcOrd="4" destOrd="0" presId="urn:microsoft.com/office/officeart/2008/layout/HorizontalMultiLevelHierarchy#1"/>
    <dgm:cxn modelId="{E67DB431-207E-44C6-A65F-249DAEA47F9E}" type="presParOf" srcId="{C2FB587C-A110-4CDB-AA9E-4F19886C78DA}" destId="{118E77DC-DF5D-4387-B644-256FF2CC05DF}" srcOrd="0" destOrd="0" presId="urn:microsoft.com/office/officeart/2008/layout/HorizontalMultiLevelHierarchy#1"/>
    <dgm:cxn modelId="{2CD3D308-7DD9-4286-B2C6-5DF9D7361262}" type="presParOf" srcId="{BE9B5EFC-C918-4E1E-B665-D9BA63512230}" destId="{C6C9170E-A29A-40F3-8097-22405B46171E}" srcOrd="5" destOrd="0" presId="urn:microsoft.com/office/officeart/2008/layout/HorizontalMultiLevelHierarchy#1"/>
    <dgm:cxn modelId="{795E9B6F-0CB0-4FCF-A8F3-C5C29B0C76C6}" type="presParOf" srcId="{C6C9170E-A29A-40F3-8097-22405B46171E}" destId="{485B07D8-28FF-4923-A81C-A8BCAFB0FF68}" srcOrd="0" destOrd="0" presId="urn:microsoft.com/office/officeart/2008/layout/HorizontalMultiLevelHierarchy#1"/>
    <dgm:cxn modelId="{13CB8110-DC07-472A-807A-E4F6CE758238}" type="presParOf" srcId="{C6C9170E-A29A-40F3-8097-22405B46171E}" destId="{242FDFD0-F1AD-4FA0-8DB6-0999A976F2D7}" srcOrd="1" destOrd="0" presId="urn:microsoft.com/office/officeart/2008/layout/HorizontalMultiLevelHierarchy#1"/>
    <dgm:cxn modelId="{27460241-C6D6-4D9A-B302-F2CF7CAC7E47}" type="presParOf" srcId="{BE9B5EFC-C918-4E1E-B665-D9BA63512230}" destId="{515EC07D-B752-4801-A180-668C1AC45487}" srcOrd="6" destOrd="0" presId="urn:microsoft.com/office/officeart/2008/layout/HorizontalMultiLevelHierarchy#1"/>
    <dgm:cxn modelId="{F2A01595-8D54-4A1F-B442-E94923A7DDD1}" type="presParOf" srcId="{515EC07D-B752-4801-A180-668C1AC45487}" destId="{17FA4F8F-1C0E-463B-99B5-336C115DECA1}" srcOrd="0" destOrd="0" presId="urn:microsoft.com/office/officeart/2008/layout/HorizontalMultiLevelHierarchy#1"/>
    <dgm:cxn modelId="{71F58CE4-D13B-4816-9974-57BB04F70B29}" type="presParOf" srcId="{BE9B5EFC-C918-4E1E-B665-D9BA63512230}" destId="{3974FE9E-37B7-4367-B964-F515F5CE079E}" srcOrd="7" destOrd="0" presId="urn:microsoft.com/office/officeart/2008/layout/HorizontalMultiLevelHierarchy#1"/>
    <dgm:cxn modelId="{C6360C2A-ADAB-4E7E-8BF6-751503F5508C}" type="presParOf" srcId="{3974FE9E-37B7-4367-B964-F515F5CE079E}" destId="{E1E042BC-0701-491E-92C5-D3705B494603}" srcOrd="0" destOrd="0" presId="urn:microsoft.com/office/officeart/2008/layout/HorizontalMultiLevelHierarchy#1"/>
    <dgm:cxn modelId="{5FF69426-1541-4E53-8566-4CBE3D5DDA2C}" type="presParOf" srcId="{3974FE9E-37B7-4367-B964-F515F5CE079E}" destId="{B842E7C1-8C97-409A-B059-FBB808333899}" srcOrd="1" destOrd="0" presId="urn:microsoft.com/office/officeart/2008/layout/HorizontalMultiLevelHierarchy#1"/>
    <dgm:cxn modelId="{4F39C6FF-43B2-46FC-A287-38DA7F45D7EC}" type="presParOf" srcId="{BE9B5EFC-C918-4E1E-B665-D9BA63512230}" destId="{3BA2A3BE-9B5F-4293-AF92-609F713FB43C}" srcOrd="8" destOrd="0" presId="urn:microsoft.com/office/officeart/2008/layout/HorizontalMultiLevelHierarchy#1"/>
    <dgm:cxn modelId="{0770F32D-923E-4581-8E60-CCC020208317}" type="presParOf" srcId="{3BA2A3BE-9B5F-4293-AF92-609F713FB43C}" destId="{30FA5018-3674-4C1F-900F-238A440A889E}" srcOrd="0" destOrd="0" presId="urn:microsoft.com/office/officeart/2008/layout/HorizontalMultiLevelHierarchy#1"/>
    <dgm:cxn modelId="{6402B9BD-414B-4860-9493-A410056DC959}" type="presParOf" srcId="{BE9B5EFC-C918-4E1E-B665-D9BA63512230}" destId="{B3BCD193-CB25-4965-9CD1-3DA254DFBBA6}" srcOrd="9" destOrd="0" presId="urn:microsoft.com/office/officeart/2008/layout/HorizontalMultiLevelHierarchy#1"/>
    <dgm:cxn modelId="{8BC86F2C-2E49-4E29-8D3E-8D9B8F127EB9}" type="presParOf" srcId="{B3BCD193-CB25-4965-9CD1-3DA254DFBBA6}" destId="{C915D46B-6F25-49F7-B8AC-4438C1598A36}" srcOrd="0" destOrd="0" presId="urn:microsoft.com/office/officeart/2008/layout/HorizontalMultiLevelHierarchy#1"/>
    <dgm:cxn modelId="{FB61AE50-DF72-4657-A014-D372DE3931EC}" type="presParOf" srcId="{B3BCD193-CB25-4965-9CD1-3DA254DFBBA6}" destId="{AB933B6A-EF44-4258-AE19-00065AB11607}" srcOrd="1" destOrd="0" presId="urn:microsoft.com/office/officeart/2008/layout/HorizontalMultiLevelHierarchy#1"/>
    <dgm:cxn modelId="{4E77F7E5-6B90-4424-A49C-B37C2712B1D1}" type="presParOf" srcId="{BE9B5EFC-C918-4E1E-B665-D9BA63512230}" destId="{487FF7D5-7ABA-492F-BC07-134C712B45AD}" srcOrd="10" destOrd="0" presId="urn:microsoft.com/office/officeart/2008/layout/HorizontalMultiLevelHierarchy#1"/>
    <dgm:cxn modelId="{8F62F92F-F7D7-4CB3-8B30-3C184BD9A689}" type="presParOf" srcId="{487FF7D5-7ABA-492F-BC07-134C712B45AD}" destId="{794107E5-98CD-4E4F-9EBC-65C178B6B8D0}" srcOrd="0" destOrd="0" presId="urn:microsoft.com/office/officeart/2008/layout/HorizontalMultiLevelHierarchy#1"/>
    <dgm:cxn modelId="{7C06257C-C36C-485B-9F3E-8C8E6B7B8730}" type="presParOf" srcId="{BE9B5EFC-C918-4E1E-B665-D9BA63512230}" destId="{93877076-E6F2-4B30-87A0-DDF94190D92E}" srcOrd="11" destOrd="0" presId="urn:microsoft.com/office/officeart/2008/layout/HorizontalMultiLevelHierarchy#1"/>
    <dgm:cxn modelId="{8044E7D1-B0BE-4BF6-92B2-D2DB5C71B4B2}" type="presParOf" srcId="{93877076-E6F2-4B30-87A0-DDF94190D92E}" destId="{F0D90F13-1F8C-4912-AD7A-71B6BDCC2913}" srcOrd="0" destOrd="0" presId="urn:microsoft.com/office/officeart/2008/layout/HorizontalMultiLevelHierarchy#1"/>
    <dgm:cxn modelId="{DB415A17-6FCD-4EF8-B577-40F0B27F3710}" type="presParOf" srcId="{93877076-E6F2-4B30-87A0-DDF94190D92E}" destId="{A7652F03-5C59-4713-A7EB-6F438E828CE4}" srcOrd="1" destOrd="0" presId="urn:microsoft.com/office/officeart/2008/layout/HorizontalMultiLevelHierarchy#1"/>
    <dgm:cxn modelId="{1FDE42DB-8DC5-45CE-834D-368D1A6D8607}" type="presParOf" srcId="{BE9B5EFC-C918-4E1E-B665-D9BA63512230}" destId="{6B149751-D1FF-451C-9642-C3F1DA451050}" srcOrd="12" destOrd="0" presId="urn:microsoft.com/office/officeart/2008/layout/HorizontalMultiLevelHierarchy#1"/>
    <dgm:cxn modelId="{F74764B0-1D02-4DB6-8837-CD701DC94D02}" type="presParOf" srcId="{6B149751-D1FF-451C-9642-C3F1DA451050}" destId="{3C79C161-8799-41F6-BE9E-280E5B766FE4}" srcOrd="0" destOrd="0" presId="urn:microsoft.com/office/officeart/2008/layout/HorizontalMultiLevelHierarchy#1"/>
    <dgm:cxn modelId="{B940581E-629E-4E16-B2FF-38256E161403}" type="presParOf" srcId="{BE9B5EFC-C918-4E1E-B665-D9BA63512230}" destId="{DDE85786-4135-4DE2-BD56-15C0E0B6D7F2}" srcOrd="13" destOrd="0" presId="urn:microsoft.com/office/officeart/2008/layout/HorizontalMultiLevelHierarchy#1"/>
    <dgm:cxn modelId="{42DCAD67-85FA-4B7D-A1D4-A8CED4AA29D2}" type="presParOf" srcId="{DDE85786-4135-4DE2-BD56-15C0E0B6D7F2}" destId="{B98A6EDD-EF58-4877-9B2B-F1FFE6173E89}" srcOrd="0" destOrd="0" presId="urn:microsoft.com/office/officeart/2008/layout/HorizontalMultiLevelHierarchy#1"/>
    <dgm:cxn modelId="{80EA6A43-C3F0-4E88-BC4F-561571A6905C}" type="presParOf" srcId="{DDE85786-4135-4DE2-BD56-15C0E0B6D7F2}" destId="{333E5CEF-CC56-4778-BE06-491A1E2E1512}" srcOrd="1" destOrd="0" presId="urn:microsoft.com/office/officeart/2008/layout/HorizontalMultiLevel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EE742FB-C2C0-4167-9168-9A1D81F0654E}"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CD45792D-D169-48D6-9B7B-605E7B9672E4}">
      <dgm:prSet/>
      <dgm:spPr/>
      <dgm:t>
        <a:bodyPr/>
        <a:lstStyle/>
        <a:p>
          <a:pPr>
            <a:lnSpc>
              <a:spcPct val="100000"/>
            </a:lnSpc>
          </a:pPr>
          <a:r>
            <a:rPr lang="fr-FR" b="1"/>
            <a:t>Définitions: </a:t>
          </a:r>
          <a:r>
            <a:rPr lang="fr-FR"/>
            <a:t>:</a:t>
          </a:r>
          <a:br>
            <a:rPr lang="fr-FR"/>
          </a:br>
          <a:r>
            <a:rPr lang="fr-FR" b="1"/>
            <a:t>OPEN</a:t>
          </a:r>
          <a:r>
            <a:rPr lang="fr-FR"/>
            <a:t> = frontière : nœuds découverts mais non développés (structure selon l’algorithme).</a:t>
          </a:r>
          <a:endParaRPr lang="en-US"/>
        </a:p>
      </dgm:t>
    </dgm:pt>
    <dgm:pt modelId="{245A8A3E-F231-4E3E-83D6-F16D90112364}" type="parTrans" cxnId="{C0226B6B-80E1-4DE1-BA7F-4BEDF40B6173}">
      <dgm:prSet/>
      <dgm:spPr/>
      <dgm:t>
        <a:bodyPr/>
        <a:lstStyle/>
        <a:p>
          <a:endParaRPr lang="en-US"/>
        </a:p>
      </dgm:t>
    </dgm:pt>
    <dgm:pt modelId="{835E4FD7-FCA0-477E-AEFA-BD321930F14B}" type="sibTrans" cxnId="{C0226B6B-80E1-4DE1-BA7F-4BEDF40B6173}">
      <dgm:prSet/>
      <dgm:spPr/>
      <dgm:t>
        <a:bodyPr/>
        <a:lstStyle/>
        <a:p>
          <a:endParaRPr lang="en-US"/>
        </a:p>
      </dgm:t>
    </dgm:pt>
    <dgm:pt modelId="{9F734348-D004-40EA-88CF-BBD823614E86}">
      <dgm:prSet/>
      <dgm:spPr/>
      <dgm:t>
        <a:bodyPr/>
        <a:lstStyle/>
        <a:p>
          <a:pPr>
            <a:lnSpc>
              <a:spcPct val="100000"/>
            </a:lnSpc>
          </a:pPr>
          <a:r>
            <a:rPr lang="fr-FR" b="1"/>
            <a:t>CLOSED</a:t>
          </a:r>
          <a:r>
            <a:rPr lang="fr-FR"/>
            <a:t> = nœuds déjà développés (visited), pour éviter les re-visites et les boucles.</a:t>
          </a:r>
          <a:endParaRPr lang="en-US"/>
        </a:p>
      </dgm:t>
    </dgm:pt>
    <dgm:pt modelId="{99375F94-6976-4DFD-A1AE-20EF1A953A98}" type="parTrans" cxnId="{55E24502-2DF1-4589-86BE-D70224E25301}">
      <dgm:prSet/>
      <dgm:spPr/>
      <dgm:t>
        <a:bodyPr/>
        <a:lstStyle/>
        <a:p>
          <a:endParaRPr lang="en-US"/>
        </a:p>
      </dgm:t>
    </dgm:pt>
    <dgm:pt modelId="{B52EFF44-EB67-45B0-A17E-050C9E741655}" type="sibTrans" cxnId="{55E24502-2DF1-4589-86BE-D70224E25301}">
      <dgm:prSet/>
      <dgm:spPr/>
      <dgm:t>
        <a:bodyPr/>
        <a:lstStyle/>
        <a:p>
          <a:endParaRPr lang="en-US"/>
        </a:p>
      </dgm:t>
    </dgm:pt>
    <dgm:pt modelId="{8343EEC0-10F4-46A6-9832-92F148888084}">
      <dgm:prSet/>
      <dgm:spPr/>
      <dgm:t>
        <a:bodyPr/>
        <a:lstStyle/>
        <a:p>
          <a:pPr>
            <a:lnSpc>
              <a:spcPct val="100000"/>
            </a:lnSpc>
          </a:pPr>
          <a:r>
            <a:rPr lang="en-US" b="1"/>
            <a:t>Une solution </a:t>
          </a:r>
          <a:r>
            <a:rPr lang="en-US"/>
            <a:t>est un chemin qui correspond à une séquence d’états en passant de l’état initial jusqu’à l’état final.</a:t>
          </a:r>
        </a:p>
      </dgm:t>
    </dgm:pt>
    <dgm:pt modelId="{6A2E8120-524B-4F42-B133-1623E2F51124}" type="parTrans" cxnId="{978FA01C-AF79-4AD2-917D-2BA6969363A3}">
      <dgm:prSet/>
      <dgm:spPr/>
      <dgm:t>
        <a:bodyPr/>
        <a:lstStyle/>
        <a:p>
          <a:endParaRPr lang="en-US"/>
        </a:p>
      </dgm:t>
    </dgm:pt>
    <dgm:pt modelId="{06643FF5-BF9F-4318-A751-3B43F9BA6D0A}" type="sibTrans" cxnId="{978FA01C-AF79-4AD2-917D-2BA6969363A3}">
      <dgm:prSet/>
      <dgm:spPr/>
      <dgm:t>
        <a:bodyPr/>
        <a:lstStyle/>
        <a:p>
          <a:endParaRPr lang="en-US"/>
        </a:p>
      </dgm:t>
    </dgm:pt>
    <dgm:pt modelId="{8B154C78-D6B5-4827-A44A-645ADA49B567}" type="pres">
      <dgm:prSet presAssocID="{BEE742FB-C2C0-4167-9168-9A1D81F0654E}" presName="root" presStyleCnt="0">
        <dgm:presLayoutVars>
          <dgm:dir/>
          <dgm:resizeHandles val="exact"/>
        </dgm:presLayoutVars>
      </dgm:prSet>
      <dgm:spPr/>
    </dgm:pt>
    <dgm:pt modelId="{0AF21B84-4B59-4EF3-B97B-0EABD663D7C5}" type="pres">
      <dgm:prSet presAssocID="{CD45792D-D169-48D6-9B7B-605E7B9672E4}" presName="compNode" presStyleCnt="0"/>
      <dgm:spPr/>
    </dgm:pt>
    <dgm:pt modelId="{44584A8B-B348-4D97-A85F-C8D7948A38A6}" type="pres">
      <dgm:prSet presAssocID="{CD45792D-D169-48D6-9B7B-605E7B9672E4}" presName="bgRect" presStyleLbl="bgShp" presStyleIdx="0" presStyleCnt="3"/>
      <dgm:spPr/>
    </dgm:pt>
    <dgm:pt modelId="{D83F3FAF-9328-4A18-A20B-67293177AA98}" type="pres">
      <dgm:prSet presAssocID="{CD45792D-D169-48D6-9B7B-605E7B9672E4}" presName="iconRect" presStyleLbl="node1" presStyleIdx="0" presStyleCnt="3"/>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Bouton bascule avec un remplissage uni"/>
        </a:ext>
      </dgm:extLst>
    </dgm:pt>
    <dgm:pt modelId="{88D1A58E-62EC-4B3A-9AC3-B5C1D0B553D9}" type="pres">
      <dgm:prSet presAssocID="{CD45792D-D169-48D6-9B7B-605E7B9672E4}" presName="spaceRect" presStyleCnt="0"/>
      <dgm:spPr/>
    </dgm:pt>
    <dgm:pt modelId="{608A750A-FEEF-4B02-A032-6734C57A8240}" type="pres">
      <dgm:prSet presAssocID="{CD45792D-D169-48D6-9B7B-605E7B9672E4}" presName="parTx" presStyleLbl="revTx" presStyleIdx="0" presStyleCnt="3">
        <dgm:presLayoutVars>
          <dgm:chMax val="0"/>
          <dgm:chPref val="0"/>
        </dgm:presLayoutVars>
      </dgm:prSet>
      <dgm:spPr/>
    </dgm:pt>
    <dgm:pt modelId="{EB0B8566-B888-4E21-91F3-6338201EBFA7}" type="pres">
      <dgm:prSet presAssocID="{835E4FD7-FCA0-477E-AEFA-BD321930F14B}" presName="sibTrans" presStyleCnt="0"/>
      <dgm:spPr/>
    </dgm:pt>
    <dgm:pt modelId="{FB1B3679-4BC5-40E8-8D30-211A61B3F3DA}" type="pres">
      <dgm:prSet presAssocID="{9F734348-D004-40EA-88CF-BBD823614E86}" presName="compNode" presStyleCnt="0"/>
      <dgm:spPr/>
    </dgm:pt>
    <dgm:pt modelId="{DD82797A-2947-48E8-9FB7-A43FABDDFB7E}" type="pres">
      <dgm:prSet presAssocID="{9F734348-D004-40EA-88CF-BBD823614E86}" presName="bgRect" presStyleLbl="bgShp" presStyleIdx="1" presStyleCnt="3"/>
      <dgm:spPr/>
    </dgm:pt>
    <dgm:pt modelId="{887C0922-06B2-47D9-89F9-67022A285C09}" type="pres">
      <dgm:prSet presAssocID="{9F734348-D004-40EA-88CF-BBD823614E86}" presName="iconRect" presStyleLbl="node1" presStyleIdx="1" presStyleCnt="3"/>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Bouton bascule contour"/>
        </a:ext>
      </dgm:extLst>
    </dgm:pt>
    <dgm:pt modelId="{9388B71F-D8E9-4CA3-839B-A0F8D55D5F90}" type="pres">
      <dgm:prSet presAssocID="{9F734348-D004-40EA-88CF-BBD823614E86}" presName="spaceRect" presStyleCnt="0"/>
      <dgm:spPr/>
    </dgm:pt>
    <dgm:pt modelId="{EA98DCA8-A806-43BE-A8E7-01295F5B0EBC}" type="pres">
      <dgm:prSet presAssocID="{9F734348-D004-40EA-88CF-BBD823614E86}" presName="parTx" presStyleLbl="revTx" presStyleIdx="1" presStyleCnt="3">
        <dgm:presLayoutVars>
          <dgm:chMax val="0"/>
          <dgm:chPref val="0"/>
        </dgm:presLayoutVars>
      </dgm:prSet>
      <dgm:spPr/>
    </dgm:pt>
    <dgm:pt modelId="{EA11CF65-2868-4906-A762-EE803A1A9A6C}" type="pres">
      <dgm:prSet presAssocID="{B52EFF44-EB67-45B0-A17E-050C9E741655}" presName="sibTrans" presStyleCnt="0"/>
      <dgm:spPr/>
    </dgm:pt>
    <dgm:pt modelId="{2F03B29E-26FC-4C77-BA8D-77FBEE17C12F}" type="pres">
      <dgm:prSet presAssocID="{8343EEC0-10F4-46A6-9832-92F148888084}" presName="compNode" presStyleCnt="0"/>
      <dgm:spPr/>
    </dgm:pt>
    <dgm:pt modelId="{55EE650E-6E41-40BD-8886-39DA8C8BBB2C}" type="pres">
      <dgm:prSet presAssocID="{8343EEC0-10F4-46A6-9832-92F148888084}" presName="bgRect" presStyleLbl="bgShp" presStyleIdx="2" presStyleCnt="3"/>
      <dgm:spPr/>
    </dgm:pt>
    <dgm:pt modelId="{1BEC4855-08B0-4584-AA36-8680FA30F5E6}" type="pres">
      <dgm:prSet presAssocID="{8343EEC0-10F4-46A6-9832-92F148888084}"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Coche"/>
        </a:ext>
      </dgm:extLst>
    </dgm:pt>
    <dgm:pt modelId="{A4F30566-029D-4409-83E6-2CF00A0C0A87}" type="pres">
      <dgm:prSet presAssocID="{8343EEC0-10F4-46A6-9832-92F148888084}" presName="spaceRect" presStyleCnt="0"/>
      <dgm:spPr/>
    </dgm:pt>
    <dgm:pt modelId="{4DC5A90E-869C-4EAD-A9F0-CD0437D845F5}" type="pres">
      <dgm:prSet presAssocID="{8343EEC0-10F4-46A6-9832-92F148888084}" presName="parTx" presStyleLbl="revTx" presStyleIdx="2" presStyleCnt="3">
        <dgm:presLayoutVars>
          <dgm:chMax val="0"/>
          <dgm:chPref val="0"/>
        </dgm:presLayoutVars>
      </dgm:prSet>
      <dgm:spPr/>
    </dgm:pt>
  </dgm:ptLst>
  <dgm:cxnLst>
    <dgm:cxn modelId="{55E24502-2DF1-4589-86BE-D70224E25301}" srcId="{BEE742FB-C2C0-4167-9168-9A1D81F0654E}" destId="{9F734348-D004-40EA-88CF-BBD823614E86}" srcOrd="1" destOrd="0" parTransId="{99375F94-6976-4DFD-A1AE-20EF1A953A98}" sibTransId="{B52EFF44-EB67-45B0-A17E-050C9E741655}"/>
    <dgm:cxn modelId="{978FA01C-AF79-4AD2-917D-2BA6969363A3}" srcId="{BEE742FB-C2C0-4167-9168-9A1D81F0654E}" destId="{8343EEC0-10F4-46A6-9832-92F148888084}" srcOrd="2" destOrd="0" parTransId="{6A2E8120-524B-4F42-B133-1623E2F51124}" sibTransId="{06643FF5-BF9F-4318-A751-3B43F9BA6D0A}"/>
    <dgm:cxn modelId="{C0226B6B-80E1-4DE1-BA7F-4BEDF40B6173}" srcId="{BEE742FB-C2C0-4167-9168-9A1D81F0654E}" destId="{CD45792D-D169-48D6-9B7B-605E7B9672E4}" srcOrd="0" destOrd="0" parTransId="{245A8A3E-F231-4E3E-83D6-F16D90112364}" sibTransId="{835E4FD7-FCA0-477E-AEFA-BD321930F14B}"/>
    <dgm:cxn modelId="{C100CE6D-09CA-42AF-8C45-1A360FB6061D}" type="presOf" srcId="{8343EEC0-10F4-46A6-9832-92F148888084}" destId="{4DC5A90E-869C-4EAD-A9F0-CD0437D845F5}" srcOrd="0" destOrd="0" presId="urn:microsoft.com/office/officeart/2018/2/layout/IconVerticalSolidList"/>
    <dgm:cxn modelId="{D6CFB78D-B6C0-4CE8-AAF6-9283D369A4A9}" type="presOf" srcId="{BEE742FB-C2C0-4167-9168-9A1D81F0654E}" destId="{8B154C78-D6B5-4827-A44A-645ADA49B567}" srcOrd="0" destOrd="0" presId="urn:microsoft.com/office/officeart/2018/2/layout/IconVerticalSolidList"/>
    <dgm:cxn modelId="{E29652DD-E560-411D-9558-137313C8E680}" type="presOf" srcId="{CD45792D-D169-48D6-9B7B-605E7B9672E4}" destId="{608A750A-FEEF-4B02-A032-6734C57A8240}" srcOrd="0" destOrd="0" presId="urn:microsoft.com/office/officeart/2018/2/layout/IconVerticalSolidList"/>
    <dgm:cxn modelId="{915FF0EE-DF87-417E-AFD1-7A8B044A3EC8}" type="presOf" srcId="{9F734348-D004-40EA-88CF-BBD823614E86}" destId="{EA98DCA8-A806-43BE-A8E7-01295F5B0EBC}" srcOrd="0" destOrd="0" presId="urn:microsoft.com/office/officeart/2018/2/layout/IconVerticalSolidList"/>
    <dgm:cxn modelId="{8A0B3EC6-9570-422F-9BCA-F62962BB5CC0}" type="presParOf" srcId="{8B154C78-D6B5-4827-A44A-645ADA49B567}" destId="{0AF21B84-4B59-4EF3-B97B-0EABD663D7C5}" srcOrd="0" destOrd="0" presId="urn:microsoft.com/office/officeart/2018/2/layout/IconVerticalSolidList"/>
    <dgm:cxn modelId="{B375BFEA-B563-48C8-A9C5-A968634B9A63}" type="presParOf" srcId="{0AF21B84-4B59-4EF3-B97B-0EABD663D7C5}" destId="{44584A8B-B348-4D97-A85F-C8D7948A38A6}" srcOrd="0" destOrd="0" presId="urn:microsoft.com/office/officeart/2018/2/layout/IconVerticalSolidList"/>
    <dgm:cxn modelId="{BB748485-D0B7-4A7A-844B-7B81FE490132}" type="presParOf" srcId="{0AF21B84-4B59-4EF3-B97B-0EABD663D7C5}" destId="{D83F3FAF-9328-4A18-A20B-67293177AA98}" srcOrd="1" destOrd="0" presId="urn:microsoft.com/office/officeart/2018/2/layout/IconVerticalSolidList"/>
    <dgm:cxn modelId="{E9CDF545-2C4D-411E-83A3-1639C2B94682}" type="presParOf" srcId="{0AF21B84-4B59-4EF3-B97B-0EABD663D7C5}" destId="{88D1A58E-62EC-4B3A-9AC3-B5C1D0B553D9}" srcOrd="2" destOrd="0" presId="urn:microsoft.com/office/officeart/2018/2/layout/IconVerticalSolidList"/>
    <dgm:cxn modelId="{582E0FF6-4EF3-4F75-A16D-0FFB87191E30}" type="presParOf" srcId="{0AF21B84-4B59-4EF3-B97B-0EABD663D7C5}" destId="{608A750A-FEEF-4B02-A032-6734C57A8240}" srcOrd="3" destOrd="0" presId="urn:microsoft.com/office/officeart/2018/2/layout/IconVerticalSolidList"/>
    <dgm:cxn modelId="{B20E9115-17C9-4FEB-BB48-FBE52F2B93AE}" type="presParOf" srcId="{8B154C78-D6B5-4827-A44A-645ADA49B567}" destId="{EB0B8566-B888-4E21-91F3-6338201EBFA7}" srcOrd="1" destOrd="0" presId="urn:microsoft.com/office/officeart/2018/2/layout/IconVerticalSolidList"/>
    <dgm:cxn modelId="{2DC25E55-DEA5-4086-BAC1-2C45CAA14AAC}" type="presParOf" srcId="{8B154C78-D6B5-4827-A44A-645ADA49B567}" destId="{FB1B3679-4BC5-40E8-8D30-211A61B3F3DA}" srcOrd="2" destOrd="0" presId="urn:microsoft.com/office/officeart/2018/2/layout/IconVerticalSolidList"/>
    <dgm:cxn modelId="{E0BE3AC6-559F-49A7-8F3B-80C7D22EF243}" type="presParOf" srcId="{FB1B3679-4BC5-40E8-8D30-211A61B3F3DA}" destId="{DD82797A-2947-48E8-9FB7-A43FABDDFB7E}" srcOrd="0" destOrd="0" presId="urn:microsoft.com/office/officeart/2018/2/layout/IconVerticalSolidList"/>
    <dgm:cxn modelId="{2040491E-1F62-4AAA-9071-67093BDC24D3}" type="presParOf" srcId="{FB1B3679-4BC5-40E8-8D30-211A61B3F3DA}" destId="{887C0922-06B2-47D9-89F9-67022A285C09}" srcOrd="1" destOrd="0" presId="urn:microsoft.com/office/officeart/2018/2/layout/IconVerticalSolidList"/>
    <dgm:cxn modelId="{43F19ABF-E98B-4758-888B-F9525C67B543}" type="presParOf" srcId="{FB1B3679-4BC5-40E8-8D30-211A61B3F3DA}" destId="{9388B71F-D8E9-4CA3-839B-A0F8D55D5F90}" srcOrd="2" destOrd="0" presId="urn:microsoft.com/office/officeart/2018/2/layout/IconVerticalSolidList"/>
    <dgm:cxn modelId="{EABB34B2-8773-4490-A50C-435C7DA1C6BF}" type="presParOf" srcId="{FB1B3679-4BC5-40E8-8D30-211A61B3F3DA}" destId="{EA98DCA8-A806-43BE-A8E7-01295F5B0EBC}" srcOrd="3" destOrd="0" presId="urn:microsoft.com/office/officeart/2018/2/layout/IconVerticalSolidList"/>
    <dgm:cxn modelId="{ED30B636-2476-4F99-95C4-106D3626E749}" type="presParOf" srcId="{8B154C78-D6B5-4827-A44A-645ADA49B567}" destId="{EA11CF65-2868-4906-A762-EE803A1A9A6C}" srcOrd="3" destOrd="0" presId="urn:microsoft.com/office/officeart/2018/2/layout/IconVerticalSolidList"/>
    <dgm:cxn modelId="{A66145DD-031C-470E-B968-149ADC520AC9}" type="presParOf" srcId="{8B154C78-D6B5-4827-A44A-645ADA49B567}" destId="{2F03B29E-26FC-4C77-BA8D-77FBEE17C12F}" srcOrd="4" destOrd="0" presId="urn:microsoft.com/office/officeart/2018/2/layout/IconVerticalSolidList"/>
    <dgm:cxn modelId="{CF28221D-771A-40B7-ACC5-663469AC9D52}" type="presParOf" srcId="{2F03B29E-26FC-4C77-BA8D-77FBEE17C12F}" destId="{55EE650E-6E41-40BD-8886-39DA8C8BBB2C}" srcOrd="0" destOrd="0" presId="urn:microsoft.com/office/officeart/2018/2/layout/IconVerticalSolidList"/>
    <dgm:cxn modelId="{612DA7AE-126D-4C89-B014-58A24D55A3FC}" type="presParOf" srcId="{2F03B29E-26FC-4C77-BA8D-77FBEE17C12F}" destId="{1BEC4855-08B0-4584-AA36-8680FA30F5E6}" srcOrd="1" destOrd="0" presId="urn:microsoft.com/office/officeart/2018/2/layout/IconVerticalSolidList"/>
    <dgm:cxn modelId="{58392617-8783-40E0-A20D-F9C245E9BE2D}" type="presParOf" srcId="{2F03B29E-26FC-4C77-BA8D-77FBEE17C12F}" destId="{A4F30566-029D-4409-83E6-2CF00A0C0A87}" srcOrd="2" destOrd="0" presId="urn:microsoft.com/office/officeart/2018/2/layout/IconVerticalSolidList"/>
    <dgm:cxn modelId="{069196C1-4730-4C37-BFFF-40F3A76744FE}" type="presParOf" srcId="{2F03B29E-26FC-4C77-BA8D-77FBEE17C12F}" destId="{4DC5A90E-869C-4EAD-A9F0-CD0437D845F5}"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527D491-E103-4C85-B45D-132E95BFC435}" type="doc">
      <dgm:prSet loTypeId="urn:microsoft.com/office/officeart/2008/layout/VerticalCurvedList" loCatId="list" qsTypeId="urn:microsoft.com/office/officeart/2005/8/quickstyle/simple1" qsCatId="simple" csTypeId="urn:microsoft.com/office/officeart/2005/8/colors/colorful2" csCatId="colorful" phldr="1"/>
      <dgm:spPr/>
      <dgm:t>
        <a:bodyPr/>
        <a:lstStyle/>
        <a:p>
          <a:endParaRPr lang="fr-FR"/>
        </a:p>
      </dgm:t>
    </dgm:pt>
    <dgm:pt modelId="{98352DBB-9198-4400-BA50-969785530FF5}">
      <dgm:prSet phldrT="[Texte]" phldr="0"/>
      <dgm:spPr/>
      <dgm:t>
        <a:bodyPr/>
        <a:lstStyle/>
        <a:p>
          <a:r>
            <a:rPr lang="fr-FR" dirty="0"/>
            <a:t>Algorithmes Aveugles</a:t>
          </a:r>
        </a:p>
      </dgm:t>
    </dgm:pt>
    <dgm:pt modelId="{CF765123-5D11-4BC8-A98C-BA6621598980}" type="parTrans" cxnId="{F9F273AB-5E30-40AD-83F8-3D548ABDFC0B}">
      <dgm:prSet/>
      <dgm:spPr/>
      <dgm:t>
        <a:bodyPr/>
        <a:lstStyle/>
        <a:p>
          <a:endParaRPr lang="fr-FR"/>
        </a:p>
      </dgm:t>
    </dgm:pt>
    <dgm:pt modelId="{4F6DD3CC-9EDF-4DAA-863A-836580D59C68}" type="sibTrans" cxnId="{F9F273AB-5E30-40AD-83F8-3D548ABDFC0B}">
      <dgm:prSet/>
      <dgm:spPr/>
      <dgm:t>
        <a:bodyPr/>
        <a:lstStyle/>
        <a:p>
          <a:endParaRPr lang="fr-FR"/>
        </a:p>
      </dgm:t>
    </dgm:pt>
    <dgm:pt modelId="{E735C0A0-1ED9-4A3D-9CFA-E2BFF15828ED}">
      <dgm:prSet phldrT="[Texte]" phldr="0"/>
      <dgm:spPr/>
      <dgm:t>
        <a:bodyPr/>
        <a:lstStyle/>
        <a:p>
          <a:r>
            <a:rPr lang="fr-FR" dirty="0"/>
            <a:t>Algorithmes Informé(Heuristique)</a:t>
          </a:r>
        </a:p>
      </dgm:t>
    </dgm:pt>
    <dgm:pt modelId="{133F150D-6B2C-4192-ACBB-8839F81C3B02}" type="parTrans" cxnId="{EFA30759-FBE8-4458-A0F4-8FC6FE3C7DED}">
      <dgm:prSet/>
      <dgm:spPr/>
      <dgm:t>
        <a:bodyPr/>
        <a:lstStyle/>
        <a:p>
          <a:endParaRPr lang="fr-FR"/>
        </a:p>
      </dgm:t>
    </dgm:pt>
    <dgm:pt modelId="{EB4EE562-9FFE-46BD-9914-C8674C0B90D6}" type="sibTrans" cxnId="{EFA30759-FBE8-4458-A0F4-8FC6FE3C7DED}">
      <dgm:prSet/>
      <dgm:spPr/>
      <dgm:t>
        <a:bodyPr/>
        <a:lstStyle/>
        <a:p>
          <a:endParaRPr lang="fr-FR"/>
        </a:p>
      </dgm:t>
    </dgm:pt>
    <dgm:pt modelId="{A0E4C09C-6F94-4C8D-B1E6-9852E301EDEF}">
      <dgm:prSet phldrT="[Texte]" phldr="0"/>
      <dgm:spPr/>
      <dgm:t>
        <a:bodyPr/>
        <a:lstStyle/>
        <a:p>
          <a:pPr>
            <a:buNone/>
          </a:pPr>
          <a:r>
            <a:rPr lang="fr-FR" b="1" dirty="0"/>
            <a:t>Algorithmes Métaheuristiques</a:t>
          </a:r>
          <a:endParaRPr lang="fr-FR" dirty="0"/>
        </a:p>
      </dgm:t>
    </dgm:pt>
    <dgm:pt modelId="{3C6ACA75-26AF-43D6-B87E-01AC36310C7B}" type="parTrans" cxnId="{E6006DF5-19B4-428C-AC01-69BC18752E44}">
      <dgm:prSet/>
      <dgm:spPr/>
      <dgm:t>
        <a:bodyPr/>
        <a:lstStyle/>
        <a:p>
          <a:endParaRPr lang="fr-FR"/>
        </a:p>
      </dgm:t>
    </dgm:pt>
    <dgm:pt modelId="{EA0F371A-B11D-4530-AB02-FD4328B2DC4F}" type="sibTrans" cxnId="{E6006DF5-19B4-428C-AC01-69BC18752E44}">
      <dgm:prSet/>
      <dgm:spPr/>
      <dgm:t>
        <a:bodyPr/>
        <a:lstStyle/>
        <a:p>
          <a:endParaRPr lang="fr-FR"/>
        </a:p>
      </dgm:t>
    </dgm:pt>
    <dgm:pt modelId="{C87561A8-8742-44AF-9119-3AFE2164EB07}" type="pres">
      <dgm:prSet presAssocID="{2527D491-E103-4C85-B45D-132E95BFC435}" presName="Name0" presStyleCnt="0">
        <dgm:presLayoutVars>
          <dgm:chMax val="7"/>
          <dgm:chPref val="7"/>
          <dgm:dir/>
        </dgm:presLayoutVars>
      </dgm:prSet>
      <dgm:spPr/>
    </dgm:pt>
    <dgm:pt modelId="{2782EFC1-3A8E-4ADB-8DA1-FAC4A3A2C02F}" type="pres">
      <dgm:prSet presAssocID="{2527D491-E103-4C85-B45D-132E95BFC435}" presName="Name1" presStyleCnt="0"/>
      <dgm:spPr/>
    </dgm:pt>
    <dgm:pt modelId="{1AF8EEC2-D076-47CC-BECE-A8A777048280}" type="pres">
      <dgm:prSet presAssocID="{2527D491-E103-4C85-B45D-132E95BFC435}" presName="cycle" presStyleCnt="0"/>
      <dgm:spPr/>
    </dgm:pt>
    <dgm:pt modelId="{7DB3F102-512E-4E95-A0E7-6246C8AAC6B1}" type="pres">
      <dgm:prSet presAssocID="{2527D491-E103-4C85-B45D-132E95BFC435}" presName="srcNode" presStyleLbl="node1" presStyleIdx="0" presStyleCnt="3"/>
      <dgm:spPr/>
    </dgm:pt>
    <dgm:pt modelId="{9F0227FD-4FDB-4C5B-A39B-0C682746148E}" type="pres">
      <dgm:prSet presAssocID="{2527D491-E103-4C85-B45D-132E95BFC435}" presName="conn" presStyleLbl="parChTrans1D2" presStyleIdx="0" presStyleCnt="1"/>
      <dgm:spPr/>
    </dgm:pt>
    <dgm:pt modelId="{9A5FA16D-AE01-4071-805C-DEBFAD0DE712}" type="pres">
      <dgm:prSet presAssocID="{2527D491-E103-4C85-B45D-132E95BFC435}" presName="extraNode" presStyleLbl="node1" presStyleIdx="0" presStyleCnt="3"/>
      <dgm:spPr/>
    </dgm:pt>
    <dgm:pt modelId="{8BDFDADD-7254-49EB-B97A-54B38CB6FC73}" type="pres">
      <dgm:prSet presAssocID="{2527D491-E103-4C85-B45D-132E95BFC435}" presName="dstNode" presStyleLbl="node1" presStyleIdx="0" presStyleCnt="3"/>
      <dgm:spPr/>
    </dgm:pt>
    <dgm:pt modelId="{5923755E-2975-45EA-A8E4-7F36EA1DBE22}" type="pres">
      <dgm:prSet presAssocID="{98352DBB-9198-4400-BA50-969785530FF5}" presName="text_1" presStyleLbl="node1" presStyleIdx="0" presStyleCnt="3">
        <dgm:presLayoutVars>
          <dgm:bulletEnabled val="1"/>
        </dgm:presLayoutVars>
      </dgm:prSet>
      <dgm:spPr/>
    </dgm:pt>
    <dgm:pt modelId="{15ACA4A2-5ECA-4AA5-8151-79C8DDB619FE}" type="pres">
      <dgm:prSet presAssocID="{98352DBB-9198-4400-BA50-969785530FF5}" presName="accent_1" presStyleCnt="0"/>
      <dgm:spPr/>
    </dgm:pt>
    <dgm:pt modelId="{C7025994-43DB-4462-B5F4-18D8868A4AEA}" type="pres">
      <dgm:prSet presAssocID="{98352DBB-9198-4400-BA50-969785530FF5}" presName="accentRepeatNode" presStyleLbl="solidFgAcc1" presStyleIdx="0" presStyleCnt="3"/>
      <dgm:spPr/>
    </dgm:pt>
    <dgm:pt modelId="{06A27674-659B-4E70-9706-071FC409EFAE}" type="pres">
      <dgm:prSet presAssocID="{E735C0A0-1ED9-4A3D-9CFA-E2BFF15828ED}" presName="text_2" presStyleLbl="node1" presStyleIdx="1" presStyleCnt="3">
        <dgm:presLayoutVars>
          <dgm:bulletEnabled val="1"/>
        </dgm:presLayoutVars>
      </dgm:prSet>
      <dgm:spPr/>
    </dgm:pt>
    <dgm:pt modelId="{33CB99DF-75AE-49FE-B051-4D1649523867}" type="pres">
      <dgm:prSet presAssocID="{E735C0A0-1ED9-4A3D-9CFA-E2BFF15828ED}" presName="accent_2" presStyleCnt="0"/>
      <dgm:spPr/>
    </dgm:pt>
    <dgm:pt modelId="{E3B70BD8-448E-4809-B59A-3A78D8F8004C}" type="pres">
      <dgm:prSet presAssocID="{E735C0A0-1ED9-4A3D-9CFA-E2BFF15828ED}" presName="accentRepeatNode" presStyleLbl="solidFgAcc1" presStyleIdx="1" presStyleCnt="3"/>
      <dgm:spPr/>
    </dgm:pt>
    <dgm:pt modelId="{EDADF7DD-3864-464C-A663-2E88DCFEDBCE}" type="pres">
      <dgm:prSet presAssocID="{A0E4C09C-6F94-4C8D-B1E6-9852E301EDEF}" presName="text_3" presStyleLbl="node1" presStyleIdx="2" presStyleCnt="3">
        <dgm:presLayoutVars>
          <dgm:bulletEnabled val="1"/>
        </dgm:presLayoutVars>
      </dgm:prSet>
      <dgm:spPr/>
    </dgm:pt>
    <dgm:pt modelId="{7179099F-3C77-41FE-95C6-D7EDCA07CA08}" type="pres">
      <dgm:prSet presAssocID="{A0E4C09C-6F94-4C8D-B1E6-9852E301EDEF}" presName="accent_3" presStyleCnt="0"/>
      <dgm:spPr/>
    </dgm:pt>
    <dgm:pt modelId="{DC67097B-500A-462F-B087-B36B5E7D40CC}" type="pres">
      <dgm:prSet presAssocID="{A0E4C09C-6F94-4C8D-B1E6-9852E301EDEF}" presName="accentRepeatNode" presStyleLbl="solidFgAcc1" presStyleIdx="2" presStyleCnt="3"/>
      <dgm:spPr/>
    </dgm:pt>
  </dgm:ptLst>
  <dgm:cxnLst>
    <dgm:cxn modelId="{EFA30759-FBE8-4458-A0F4-8FC6FE3C7DED}" srcId="{2527D491-E103-4C85-B45D-132E95BFC435}" destId="{E735C0A0-1ED9-4A3D-9CFA-E2BFF15828ED}" srcOrd="1" destOrd="0" parTransId="{133F150D-6B2C-4192-ACBB-8839F81C3B02}" sibTransId="{EB4EE562-9FFE-46BD-9914-C8674C0B90D6}"/>
    <dgm:cxn modelId="{85409B83-AFB0-4F80-92FE-ADD1BCCCA2CD}" type="presOf" srcId="{A0E4C09C-6F94-4C8D-B1E6-9852E301EDEF}" destId="{EDADF7DD-3864-464C-A663-2E88DCFEDBCE}" srcOrd="0" destOrd="0" presId="urn:microsoft.com/office/officeart/2008/layout/VerticalCurvedList"/>
    <dgm:cxn modelId="{2D5A5B8B-5C1B-4932-82A7-71879A3A4A86}" type="presOf" srcId="{2527D491-E103-4C85-B45D-132E95BFC435}" destId="{C87561A8-8742-44AF-9119-3AFE2164EB07}" srcOrd="0" destOrd="0" presId="urn:microsoft.com/office/officeart/2008/layout/VerticalCurvedList"/>
    <dgm:cxn modelId="{F9F273AB-5E30-40AD-83F8-3D548ABDFC0B}" srcId="{2527D491-E103-4C85-B45D-132E95BFC435}" destId="{98352DBB-9198-4400-BA50-969785530FF5}" srcOrd="0" destOrd="0" parTransId="{CF765123-5D11-4BC8-A98C-BA6621598980}" sibTransId="{4F6DD3CC-9EDF-4DAA-863A-836580D59C68}"/>
    <dgm:cxn modelId="{380614C3-EABE-4A6E-8701-A8693EB61EF7}" type="presOf" srcId="{98352DBB-9198-4400-BA50-969785530FF5}" destId="{5923755E-2975-45EA-A8E4-7F36EA1DBE22}" srcOrd="0" destOrd="0" presId="urn:microsoft.com/office/officeart/2008/layout/VerticalCurvedList"/>
    <dgm:cxn modelId="{CFE2BFC5-5DC8-492C-B525-82BBBF9195AD}" type="presOf" srcId="{E735C0A0-1ED9-4A3D-9CFA-E2BFF15828ED}" destId="{06A27674-659B-4E70-9706-071FC409EFAE}" srcOrd="0" destOrd="0" presId="urn:microsoft.com/office/officeart/2008/layout/VerticalCurvedList"/>
    <dgm:cxn modelId="{BE8A37EE-9056-44B9-8149-038A967910A9}" type="presOf" srcId="{4F6DD3CC-9EDF-4DAA-863A-836580D59C68}" destId="{9F0227FD-4FDB-4C5B-A39B-0C682746148E}" srcOrd="0" destOrd="0" presId="urn:microsoft.com/office/officeart/2008/layout/VerticalCurvedList"/>
    <dgm:cxn modelId="{E6006DF5-19B4-428C-AC01-69BC18752E44}" srcId="{2527D491-E103-4C85-B45D-132E95BFC435}" destId="{A0E4C09C-6F94-4C8D-B1E6-9852E301EDEF}" srcOrd="2" destOrd="0" parTransId="{3C6ACA75-26AF-43D6-B87E-01AC36310C7B}" sibTransId="{EA0F371A-B11D-4530-AB02-FD4328B2DC4F}"/>
    <dgm:cxn modelId="{97B890EC-6887-438D-8698-1EE131DE0CBB}" type="presParOf" srcId="{C87561A8-8742-44AF-9119-3AFE2164EB07}" destId="{2782EFC1-3A8E-4ADB-8DA1-FAC4A3A2C02F}" srcOrd="0" destOrd="0" presId="urn:microsoft.com/office/officeart/2008/layout/VerticalCurvedList"/>
    <dgm:cxn modelId="{139F423E-79FC-40B9-B82E-5AEE117574CC}" type="presParOf" srcId="{2782EFC1-3A8E-4ADB-8DA1-FAC4A3A2C02F}" destId="{1AF8EEC2-D076-47CC-BECE-A8A777048280}" srcOrd="0" destOrd="0" presId="urn:microsoft.com/office/officeart/2008/layout/VerticalCurvedList"/>
    <dgm:cxn modelId="{94A8FBBF-821E-4AAC-B33D-BD880C73CDCF}" type="presParOf" srcId="{1AF8EEC2-D076-47CC-BECE-A8A777048280}" destId="{7DB3F102-512E-4E95-A0E7-6246C8AAC6B1}" srcOrd="0" destOrd="0" presId="urn:microsoft.com/office/officeart/2008/layout/VerticalCurvedList"/>
    <dgm:cxn modelId="{AEBD77DE-2BB2-4790-9EDB-E9D7A89DF9E8}" type="presParOf" srcId="{1AF8EEC2-D076-47CC-BECE-A8A777048280}" destId="{9F0227FD-4FDB-4C5B-A39B-0C682746148E}" srcOrd="1" destOrd="0" presId="urn:microsoft.com/office/officeart/2008/layout/VerticalCurvedList"/>
    <dgm:cxn modelId="{38C241DE-6D8C-49B9-9EB7-C7EB4CD22408}" type="presParOf" srcId="{1AF8EEC2-D076-47CC-BECE-A8A777048280}" destId="{9A5FA16D-AE01-4071-805C-DEBFAD0DE712}" srcOrd="2" destOrd="0" presId="urn:microsoft.com/office/officeart/2008/layout/VerticalCurvedList"/>
    <dgm:cxn modelId="{2E02DD21-74C6-4FEC-AB52-41075C866593}" type="presParOf" srcId="{1AF8EEC2-D076-47CC-BECE-A8A777048280}" destId="{8BDFDADD-7254-49EB-B97A-54B38CB6FC73}" srcOrd="3" destOrd="0" presId="urn:microsoft.com/office/officeart/2008/layout/VerticalCurvedList"/>
    <dgm:cxn modelId="{42BD70F7-0183-4103-9895-67BE135A5646}" type="presParOf" srcId="{2782EFC1-3A8E-4ADB-8DA1-FAC4A3A2C02F}" destId="{5923755E-2975-45EA-A8E4-7F36EA1DBE22}" srcOrd="1" destOrd="0" presId="urn:microsoft.com/office/officeart/2008/layout/VerticalCurvedList"/>
    <dgm:cxn modelId="{6B5E90FA-7A83-4780-AA48-B2E37414F892}" type="presParOf" srcId="{2782EFC1-3A8E-4ADB-8DA1-FAC4A3A2C02F}" destId="{15ACA4A2-5ECA-4AA5-8151-79C8DDB619FE}" srcOrd="2" destOrd="0" presId="urn:microsoft.com/office/officeart/2008/layout/VerticalCurvedList"/>
    <dgm:cxn modelId="{3E3297B4-C126-44B6-8574-33F8A1D24A46}" type="presParOf" srcId="{15ACA4A2-5ECA-4AA5-8151-79C8DDB619FE}" destId="{C7025994-43DB-4462-B5F4-18D8868A4AEA}" srcOrd="0" destOrd="0" presId="urn:microsoft.com/office/officeart/2008/layout/VerticalCurvedList"/>
    <dgm:cxn modelId="{D5EDB712-D908-4970-8F7F-00B5475015DD}" type="presParOf" srcId="{2782EFC1-3A8E-4ADB-8DA1-FAC4A3A2C02F}" destId="{06A27674-659B-4E70-9706-071FC409EFAE}" srcOrd="3" destOrd="0" presId="urn:microsoft.com/office/officeart/2008/layout/VerticalCurvedList"/>
    <dgm:cxn modelId="{54462A98-DACB-400B-9590-1FC3E83615E1}" type="presParOf" srcId="{2782EFC1-3A8E-4ADB-8DA1-FAC4A3A2C02F}" destId="{33CB99DF-75AE-49FE-B051-4D1649523867}" srcOrd="4" destOrd="0" presId="urn:microsoft.com/office/officeart/2008/layout/VerticalCurvedList"/>
    <dgm:cxn modelId="{2EA17D56-C5E5-4092-87BA-EE9655C8521A}" type="presParOf" srcId="{33CB99DF-75AE-49FE-B051-4D1649523867}" destId="{E3B70BD8-448E-4809-B59A-3A78D8F8004C}" srcOrd="0" destOrd="0" presId="urn:microsoft.com/office/officeart/2008/layout/VerticalCurvedList"/>
    <dgm:cxn modelId="{3D953743-71B5-457A-913E-5EB53AAF905E}" type="presParOf" srcId="{2782EFC1-3A8E-4ADB-8DA1-FAC4A3A2C02F}" destId="{EDADF7DD-3864-464C-A663-2E88DCFEDBCE}" srcOrd="5" destOrd="0" presId="urn:microsoft.com/office/officeart/2008/layout/VerticalCurvedList"/>
    <dgm:cxn modelId="{3B1B6E13-215B-4C35-B4BA-11DEF0E02B46}" type="presParOf" srcId="{2782EFC1-3A8E-4ADB-8DA1-FAC4A3A2C02F}" destId="{7179099F-3C77-41FE-95C6-D7EDCA07CA08}" srcOrd="6" destOrd="0" presId="urn:microsoft.com/office/officeart/2008/layout/VerticalCurvedList"/>
    <dgm:cxn modelId="{729B49CD-08E2-4AAE-987E-42D1DC749A69}" type="presParOf" srcId="{7179099F-3C77-41FE-95C6-D7EDCA07CA08}" destId="{DC67097B-500A-462F-B087-B36B5E7D40CC}"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527D491-E103-4C85-B45D-132E95BFC435}" type="doc">
      <dgm:prSet loTypeId="urn:microsoft.com/office/officeart/2008/layout/VerticalCurvedList" loCatId="list" qsTypeId="urn:microsoft.com/office/officeart/2005/8/quickstyle/simple1" qsCatId="simple" csTypeId="urn:microsoft.com/office/officeart/2005/8/colors/colorful2" csCatId="colorful" phldr="1"/>
      <dgm:spPr/>
      <dgm:t>
        <a:bodyPr/>
        <a:lstStyle/>
        <a:p>
          <a:endParaRPr lang="fr-FR"/>
        </a:p>
      </dgm:t>
    </dgm:pt>
    <dgm:pt modelId="{98352DBB-9198-4400-BA50-969785530FF5}">
      <dgm:prSet phldrT="[Texte]" phldr="0"/>
      <dgm:spPr/>
      <dgm:t>
        <a:bodyPr/>
        <a:lstStyle/>
        <a:p>
          <a:r>
            <a:rPr lang="fr-FR" dirty="0"/>
            <a:t>Algorithmes Aveugles</a:t>
          </a:r>
        </a:p>
      </dgm:t>
    </dgm:pt>
    <dgm:pt modelId="{CF765123-5D11-4BC8-A98C-BA6621598980}" type="parTrans" cxnId="{F9F273AB-5E30-40AD-83F8-3D548ABDFC0B}">
      <dgm:prSet/>
      <dgm:spPr/>
      <dgm:t>
        <a:bodyPr/>
        <a:lstStyle/>
        <a:p>
          <a:endParaRPr lang="fr-FR"/>
        </a:p>
      </dgm:t>
    </dgm:pt>
    <dgm:pt modelId="{4F6DD3CC-9EDF-4DAA-863A-836580D59C68}" type="sibTrans" cxnId="{F9F273AB-5E30-40AD-83F8-3D548ABDFC0B}">
      <dgm:prSet/>
      <dgm:spPr/>
      <dgm:t>
        <a:bodyPr/>
        <a:lstStyle/>
        <a:p>
          <a:endParaRPr lang="fr-FR"/>
        </a:p>
      </dgm:t>
    </dgm:pt>
    <dgm:pt modelId="{C87561A8-8742-44AF-9119-3AFE2164EB07}" type="pres">
      <dgm:prSet presAssocID="{2527D491-E103-4C85-B45D-132E95BFC435}" presName="Name0" presStyleCnt="0">
        <dgm:presLayoutVars>
          <dgm:chMax val="7"/>
          <dgm:chPref val="7"/>
          <dgm:dir/>
        </dgm:presLayoutVars>
      </dgm:prSet>
      <dgm:spPr/>
    </dgm:pt>
    <dgm:pt modelId="{2782EFC1-3A8E-4ADB-8DA1-FAC4A3A2C02F}" type="pres">
      <dgm:prSet presAssocID="{2527D491-E103-4C85-B45D-132E95BFC435}" presName="Name1" presStyleCnt="0"/>
      <dgm:spPr/>
    </dgm:pt>
    <dgm:pt modelId="{1AF8EEC2-D076-47CC-BECE-A8A777048280}" type="pres">
      <dgm:prSet presAssocID="{2527D491-E103-4C85-B45D-132E95BFC435}" presName="cycle" presStyleCnt="0"/>
      <dgm:spPr/>
    </dgm:pt>
    <dgm:pt modelId="{7DB3F102-512E-4E95-A0E7-6246C8AAC6B1}" type="pres">
      <dgm:prSet presAssocID="{2527D491-E103-4C85-B45D-132E95BFC435}" presName="srcNode" presStyleLbl="node1" presStyleIdx="0" presStyleCnt="1"/>
      <dgm:spPr/>
    </dgm:pt>
    <dgm:pt modelId="{9F0227FD-4FDB-4C5B-A39B-0C682746148E}" type="pres">
      <dgm:prSet presAssocID="{2527D491-E103-4C85-B45D-132E95BFC435}" presName="conn" presStyleLbl="parChTrans1D2" presStyleIdx="0" presStyleCnt="1"/>
      <dgm:spPr/>
    </dgm:pt>
    <dgm:pt modelId="{9A5FA16D-AE01-4071-805C-DEBFAD0DE712}" type="pres">
      <dgm:prSet presAssocID="{2527D491-E103-4C85-B45D-132E95BFC435}" presName="extraNode" presStyleLbl="node1" presStyleIdx="0" presStyleCnt="1"/>
      <dgm:spPr/>
    </dgm:pt>
    <dgm:pt modelId="{8BDFDADD-7254-49EB-B97A-54B38CB6FC73}" type="pres">
      <dgm:prSet presAssocID="{2527D491-E103-4C85-B45D-132E95BFC435}" presName="dstNode" presStyleLbl="node1" presStyleIdx="0" presStyleCnt="1"/>
      <dgm:spPr/>
    </dgm:pt>
    <dgm:pt modelId="{5923755E-2975-45EA-A8E4-7F36EA1DBE22}" type="pres">
      <dgm:prSet presAssocID="{98352DBB-9198-4400-BA50-969785530FF5}" presName="text_1" presStyleLbl="node1" presStyleIdx="0" presStyleCnt="1">
        <dgm:presLayoutVars>
          <dgm:bulletEnabled val="1"/>
        </dgm:presLayoutVars>
      </dgm:prSet>
      <dgm:spPr/>
    </dgm:pt>
    <dgm:pt modelId="{15ACA4A2-5ECA-4AA5-8151-79C8DDB619FE}" type="pres">
      <dgm:prSet presAssocID="{98352DBB-9198-4400-BA50-969785530FF5}" presName="accent_1" presStyleCnt="0"/>
      <dgm:spPr/>
    </dgm:pt>
    <dgm:pt modelId="{C7025994-43DB-4462-B5F4-18D8868A4AEA}" type="pres">
      <dgm:prSet presAssocID="{98352DBB-9198-4400-BA50-969785530FF5}" presName="accentRepeatNode" presStyleLbl="solidFgAcc1" presStyleIdx="0" presStyleCnt="1"/>
      <dgm:spPr/>
    </dgm:pt>
  </dgm:ptLst>
  <dgm:cxnLst>
    <dgm:cxn modelId="{2D5A5B8B-5C1B-4932-82A7-71879A3A4A86}" type="presOf" srcId="{2527D491-E103-4C85-B45D-132E95BFC435}" destId="{C87561A8-8742-44AF-9119-3AFE2164EB07}" srcOrd="0" destOrd="0" presId="urn:microsoft.com/office/officeart/2008/layout/VerticalCurvedList"/>
    <dgm:cxn modelId="{F9F273AB-5E30-40AD-83F8-3D548ABDFC0B}" srcId="{2527D491-E103-4C85-B45D-132E95BFC435}" destId="{98352DBB-9198-4400-BA50-969785530FF5}" srcOrd="0" destOrd="0" parTransId="{CF765123-5D11-4BC8-A98C-BA6621598980}" sibTransId="{4F6DD3CC-9EDF-4DAA-863A-836580D59C68}"/>
    <dgm:cxn modelId="{380614C3-EABE-4A6E-8701-A8693EB61EF7}" type="presOf" srcId="{98352DBB-9198-4400-BA50-969785530FF5}" destId="{5923755E-2975-45EA-A8E4-7F36EA1DBE22}" srcOrd="0" destOrd="0" presId="urn:microsoft.com/office/officeart/2008/layout/VerticalCurvedList"/>
    <dgm:cxn modelId="{BE8A37EE-9056-44B9-8149-038A967910A9}" type="presOf" srcId="{4F6DD3CC-9EDF-4DAA-863A-836580D59C68}" destId="{9F0227FD-4FDB-4C5B-A39B-0C682746148E}" srcOrd="0" destOrd="0" presId="urn:microsoft.com/office/officeart/2008/layout/VerticalCurvedList"/>
    <dgm:cxn modelId="{97B890EC-6887-438D-8698-1EE131DE0CBB}" type="presParOf" srcId="{C87561A8-8742-44AF-9119-3AFE2164EB07}" destId="{2782EFC1-3A8E-4ADB-8DA1-FAC4A3A2C02F}" srcOrd="0" destOrd="0" presId="urn:microsoft.com/office/officeart/2008/layout/VerticalCurvedList"/>
    <dgm:cxn modelId="{139F423E-79FC-40B9-B82E-5AEE117574CC}" type="presParOf" srcId="{2782EFC1-3A8E-4ADB-8DA1-FAC4A3A2C02F}" destId="{1AF8EEC2-D076-47CC-BECE-A8A777048280}" srcOrd="0" destOrd="0" presId="urn:microsoft.com/office/officeart/2008/layout/VerticalCurvedList"/>
    <dgm:cxn modelId="{94A8FBBF-821E-4AAC-B33D-BD880C73CDCF}" type="presParOf" srcId="{1AF8EEC2-D076-47CC-BECE-A8A777048280}" destId="{7DB3F102-512E-4E95-A0E7-6246C8AAC6B1}" srcOrd="0" destOrd="0" presId="urn:microsoft.com/office/officeart/2008/layout/VerticalCurvedList"/>
    <dgm:cxn modelId="{AEBD77DE-2BB2-4790-9EDB-E9D7A89DF9E8}" type="presParOf" srcId="{1AF8EEC2-D076-47CC-BECE-A8A777048280}" destId="{9F0227FD-4FDB-4C5B-A39B-0C682746148E}" srcOrd="1" destOrd="0" presId="urn:microsoft.com/office/officeart/2008/layout/VerticalCurvedList"/>
    <dgm:cxn modelId="{38C241DE-6D8C-49B9-9EB7-C7EB4CD22408}" type="presParOf" srcId="{1AF8EEC2-D076-47CC-BECE-A8A777048280}" destId="{9A5FA16D-AE01-4071-805C-DEBFAD0DE712}" srcOrd="2" destOrd="0" presId="urn:microsoft.com/office/officeart/2008/layout/VerticalCurvedList"/>
    <dgm:cxn modelId="{2E02DD21-74C6-4FEC-AB52-41075C866593}" type="presParOf" srcId="{1AF8EEC2-D076-47CC-BECE-A8A777048280}" destId="{8BDFDADD-7254-49EB-B97A-54B38CB6FC73}" srcOrd="3" destOrd="0" presId="urn:microsoft.com/office/officeart/2008/layout/VerticalCurvedList"/>
    <dgm:cxn modelId="{42BD70F7-0183-4103-9895-67BE135A5646}" type="presParOf" srcId="{2782EFC1-3A8E-4ADB-8DA1-FAC4A3A2C02F}" destId="{5923755E-2975-45EA-A8E4-7F36EA1DBE22}" srcOrd="1" destOrd="0" presId="urn:microsoft.com/office/officeart/2008/layout/VerticalCurvedList"/>
    <dgm:cxn modelId="{6B5E90FA-7A83-4780-AA48-B2E37414F892}" type="presParOf" srcId="{2782EFC1-3A8E-4ADB-8DA1-FAC4A3A2C02F}" destId="{15ACA4A2-5ECA-4AA5-8151-79C8DDB619FE}" srcOrd="2" destOrd="0" presId="urn:microsoft.com/office/officeart/2008/layout/VerticalCurvedList"/>
    <dgm:cxn modelId="{3E3297B4-C126-44B6-8574-33F8A1D24A46}" type="presParOf" srcId="{15ACA4A2-5ECA-4AA5-8151-79C8DDB619FE}" destId="{C7025994-43DB-4462-B5F4-18D8868A4AEA}"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32D21B3-7E77-4E2D-A381-9E81EBAF7BEC}" type="doc">
      <dgm:prSet loTypeId="urn:microsoft.com/office/officeart/2008/layout/VerticalAccentList" loCatId="list" qsTypeId="urn:microsoft.com/office/officeart/2005/8/quickstyle/simple1" qsCatId="simple" csTypeId="urn:microsoft.com/office/officeart/2005/8/colors/colorful1" csCatId="colorful" phldr="1"/>
      <dgm:spPr/>
      <dgm:t>
        <a:bodyPr/>
        <a:lstStyle/>
        <a:p>
          <a:endParaRPr lang="fr-FR"/>
        </a:p>
      </dgm:t>
    </dgm:pt>
    <dgm:pt modelId="{49891F62-C64D-4D74-808F-719346DBE96F}">
      <dgm:prSet phldrT="[Texte]" phldr="0"/>
      <dgm:spPr/>
      <dgm:t>
        <a:bodyPr/>
        <a:lstStyle/>
        <a:p>
          <a:endParaRPr lang="fr-FR" dirty="0"/>
        </a:p>
      </dgm:t>
    </dgm:pt>
    <dgm:pt modelId="{1CA97C31-CBF8-4AE0-918B-FC6CD592B62D}" type="parTrans" cxnId="{B22C26B7-F461-4A06-A7FA-5F9AEC796AB7}">
      <dgm:prSet/>
      <dgm:spPr/>
      <dgm:t>
        <a:bodyPr/>
        <a:lstStyle/>
        <a:p>
          <a:endParaRPr lang="fr-FR"/>
        </a:p>
      </dgm:t>
    </dgm:pt>
    <dgm:pt modelId="{52F7DF2B-7045-4693-ABD2-75DEDC3F3F63}" type="sibTrans" cxnId="{B22C26B7-F461-4A06-A7FA-5F9AEC796AB7}">
      <dgm:prSet/>
      <dgm:spPr/>
      <dgm:t>
        <a:bodyPr/>
        <a:lstStyle/>
        <a:p>
          <a:endParaRPr lang="fr-FR"/>
        </a:p>
      </dgm:t>
    </dgm:pt>
    <dgm:pt modelId="{97EEB13C-CD7E-4ABA-9773-74C1A5878AD4}">
      <dgm:prSet phldrT="[Texte]" phldr="0"/>
      <dgm:spPr/>
      <dgm:t>
        <a:bodyPr/>
        <a:lstStyle/>
        <a:p>
          <a:pPr>
            <a:buNone/>
          </a:pPr>
          <a:r>
            <a:rPr lang="fr-FR" dirty="0"/>
            <a:t>Recherche en largeur (BFS)</a:t>
          </a:r>
        </a:p>
      </dgm:t>
    </dgm:pt>
    <dgm:pt modelId="{9B698C1F-E8A9-4FA2-83C2-C1179033EE59}" type="parTrans" cxnId="{BA7BC0E5-B790-4763-ABA0-F8D4E279A9BC}">
      <dgm:prSet/>
      <dgm:spPr/>
      <dgm:t>
        <a:bodyPr/>
        <a:lstStyle/>
        <a:p>
          <a:endParaRPr lang="fr-FR"/>
        </a:p>
      </dgm:t>
    </dgm:pt>
    <dgm:pt modelId="{4FA5D7F4-0863-4071-A58A-4CF5FACEA3A8}" type="sibTrans" cxnId="{BA7BC0E5-B790-4763-ABA0-F8D4E279A9BC}">
      <dgm:prSet/>
      <dgm:spPr/>
      <dgm:t>
        <a:bodyPr/>
        <a:lstStyle/>
        <a:p>
          <a:endParaRPr lang="fr-FR"/>
        </a:p>
      </dgm:t>
    </dgm:pt>
    <dgm:pt modelId="{C0C973D0-FB10-4EF2-BD78-AB38F1AD6CC7}">
      <dgm:prSet phldrT="[Texte]" phldr="0"/>
      <dgm:spPr/>
      <dgm:t>
        <a:bodyPr/>
        <a:lstStyle/>
        <a:p>
          <a:endParaRPr lang="fr-FR" dirty="0"/>
        </a:p>
      </dgm:t>
    </dgm:pt>
    <dgm:pt modelId="{13D6962D-635C-46C7-B79C-2F8A2F3A4A85}" type="parTrans" cxnId="{AEB66757-864F-4263-A21C-7A5FDA9CD018}">
      <dgm:prSet/>
      <dgm:spPr/>
      <dgm:t>
        <a:bodyPr/>
        <a:lstStyle/>
        <a:p>
          <a:endParaRPr lang="fr-FR"/>
        </a:p>
      </dgm:t>
    </dgm:pt>
    <dgm:pt modelId="{FAAAFCBD-229E-40EF-B8F7-9693494F7A73}" type="sibTrans" cxnId="{AEB66757-864F-4263-A21C-7A5FDA9CD018}">
      <dgm:prSet/>
      <dgm:spPr/>
      <dgm:t>
        <a:bodyPr/>
        <a:lstStyle/>
        <a:p>
          <a:endParaRPr lang="fr-FR"/>
        </a:p>
      </dgm:t>
    </dgm:pt>
    <dgm:pt modelId="{A1339F26-C741-47D3-856F-1208D87F392E}">
      <dgm:prSet phldrT="[Texte]"/>
      <dgm:spPr/>
      <dgm:t>
        <a:bodyPr/>
        <a:lstStyle/>
        <a:p>
          <a:pPr>
            <a:buNone/>
          </a:pPr>
          <a:r>
            <a:rPr lang="fr-FR" dirty="0"/>
            <a:t>Recherche en profondeur (DFS)</a:t>
          </a:r>
        </a:p>
      </dgm:t>
    </dgm:pt>
    <dgm:pt modelId="{7F44AB4D-E3D6-467C-A415-F7845B5C8742}" type="parTrans" cxnId="{890ECB06-A011-4500-8FA3-DE2A37F371A2}">
      <dgm:prSet/>
      <dgm:spPr/>
      <dgm:t>
        <a:bodyPr/>
        <a:lstStyle/>
        <a:p>
          <a:endParaRPr lang="fr-FR"/>
        </a:p>
      </dgm:t>
    </dgm:pt>
    <dgm:pt modelId="{722786C7-8EEB-49CC-B4AB-AEE8B3A72F46}" type="sibTrans" cxnId="{890ECB06-A011-4500-8FA3-DE2A37F371A2}">
      <dgm:prSet/>
      <dgm:spPr/>
      <dgm:t>
        <a:bodyPr/>
        <a:lstStyle/>
        <a:p>
          <a:endParaRPr lang="fr-FR"/>
        </a:p>
      </dgm:t>
    </dgm:pt>
    <dgm:pt modelId="{7AB60D20-AEDA-4863-AF87-B7CC9A011714}">
      <dgm:prSet phldrT="[Texte]"/>
      <dgm:spPr/>
      <dgm:t>
        <a:bodyPr/>
        <a:lstStyle/>
        <a:p>
          <a:pPr>
            <a:buNone/>
          </a:pPr>
          <a:r>
            <a:rPr lang="fr-FR" dirty="0"/>
            <a:t>Recherche uniforme en coût.</a:t>
          </a:r>
        </a:p>
      </dgm:t>
    </dgm:pt>
    <dgm:pt modelId="{C1FD274B-9108-4934-B717-8FF4517D1210}" type="parTrans" cxnId="{5B2BEB92-FFA4-4045-BCAC-B2EB5633FF42}">
      <dgm:prSet/>
      <dgm:spPr/>
      <dgm:t>
        <a:bodyPr/>
        <a:lstStyle/>
        <a:p>
          <a:endParaRPr lang="fr-FR"/>
        </a:p>
      </dgm:t>
    </dgm:pt>
    <dgm:pt modelId="{EBC04BB7-A6A2-4204-BED4-6997FBDC113B}" type="sibTrans" cxnId="{5B2BEB92-FFA4-4045-BCAC-B2EB5633FF42}">
      <dgm:prSet/>
      <dgm:spPr/>
      <dgm:t>
        <a:bodyPr/>
        <a:lstStyle/>
        <a:p>
          <a:endParaRPr lang="fr-FR"/>
        </a:p>
      </dgm:t>
    </dgm:pt>
    <dgm:pt modelId="{E2BC2F9C-688F-441C-B596-C7E4AFDF1901}">
      <dgm:prSet phldrT="[Texte]" phldr="0"/>
      <dgm:spPr/>
      <dgm:t>
        <a:bodyPr/>
        <a:lstStyle/>
        <a:p>
          <a:endParaRPr lang="fr-FR" dirty="0"/>
        </a:p>
      </dgm:t>
    </dgm:pt>
    <dgm:pt modelId="{33060C66-D84C-49FB-B718-37F43C4DFC1A}" type="parTrans" cxnId="{A8045CA4-52B2-4A7C-958A-79BB70BB3DEC}">
      <dgm:prSet/>
      <dgm:spPr/>
      <dgm:t>
        <a:bodyPr/>
        <a:lstStyle/>
        <a:p>
          <a:endParaRPr lang="fr-FR"/>
        </a:p>
      </dgm:t>
    </dgm:pt>
    <dgm:pt modelId="{823A4CAD-F4E4-4042-97E1-4168AED3BE0E}" type="sibTrans" cxnId="{A8045CA4-52B2-4A7C-958A-79BB70BB3DEC}">
      <dgm:prSet/>
      <dgm:spPr/>
      <dgm:t>
        <a:bodyPr/>
        <a:lstStyle/>
        <a:p>
          <a:endParaRPr lang="fr-FR"/>
        </a:p>
      </dgm:t>
    </dgm:pt>
    <dgm:pt modelId="{45073189-5A77-4D24-8A39-694FD216E702}" type="pres">
      <dgm:prSet presAssocID="{332D21B3-7E77-4E2D-A381-9E81EBAF7BEC}" presName="Name0" presStyleCnt="0">
        <dgm:presLayoutVars>
          <dgm:chMax/>
          <dgm:chPref/>
          <dgm:dir/>
        </dgm:presLayoutVars>
      </dgm:prSet>
      <dgm:spPr/>
    </dgm:pt>
    <dgm:pt modelId="{6378B8C5-E697-4B8E-B779-9855B86C4F46}" type="pres">
      <dgm:prSet presAssocID="{49891F62-C64D-4D74-808F-719346DBE96F}" presName="parenttextcomposite" presStyleCnt="0"/>
      <dgm:spPr/>
    </dgm:pt>
    <dgm:pt modelId="{D121BE14-B658-4D88-8D65-5F6714EEE238}" type="pres">
      <dgm:prSet presAssocID="{49891F62-C64D-4D74-808F-719346DBE96F}" presName="parenttext" presStyleLbl="revTx" presStyleIdx="0" presStyleCnt="3">
        <dgm:presLayoutVars>
          <dgm:chMax/>
          <dgm:chPref val="2"/>
          <dgm:bulletEnabled val="1"/>
        </dgm:presLayoutVars>
      </dgm:prSet>
      <dgm:spPr/>
    </dgm:pt>
    <dgm:pt modelId="{7CFC2F04-416D-45DD-9F20-34452685F769}" type="pres">
      <dgm:prSet presAssocID="{49891F62-C64D-4D74-808F-719346DBE96F}" presName="composite" presStyleCnt="0"/>
      <dgm:spPr/>
    </dgm:pt>
    <dgm:pt modelId="{27861849-3CEB-4F88-9C3D-C7708FD4F9DB}" type="pres">
      <dgm:prSet presAssocID="{49891F62-C64D-4D74-808F-719346DBE96F}" presName="chevron1" presStyleLbl="alignNode1" presStyleIdx="0" presStyleCnt="21"/>
      <dgm:spPr/>
    </dgm:pt>
    <dgm:pt modelId="{4DB6E2AA-C1C0-4EE5-B644-02B4BED389C9}" type="pres">
      <dgm:prSet presAssocID="{49891F62-C64D-4D74-808F-719346DBE96F}" presName="chevron2" presStyleLbl="alignNode1" presStyleIdx="1" presStyleCnt="21"/>
      <dgm:spPr/>
    </dgm:pt>
    <dgm:pt modelId="{8E6C736A-1A11-4A95-8AE5-10608FFAB815}" type="pres">
      <dgm:prSet presAssocID="{49891F62-C64D-4D74-808F-719346DBE96F}" presName="chevron3" presStyleLbl="alignNode1" presStyleIdx="2" presStyleCnt="21"/>
      <dgm:spPr/>
    </dgm:pt>
    <dgm:pt modelId="{E8025C60-0D75-4C2C-8578-99F6F5D3FE4A}" type="pres">
      <dgm:prSet presAssocID="{49891F62-C64D-4D74-808F-719346DBE96F}" presName="chevron4" presStyleLbl="alignNode1" presStyleIdx="3" presStyleCnt="21"/>
      <dgm:spPr/>
    </dgm:pt>
    <dgm:pt modelId="{A04301F7-7BD4-46FB-9ECF-12B1ADFFE6AA}" type="pres">
      <dgm:prSet presAssocID="{49891F62-C64D-4D74-808F-719346DBE96F}" presName="chevron5" presStyleLbl="alignNode1" presStyleIdx="4" presStyleCnt="21"/>
      <dgm:spPr/>
    </dgm:pt>
    <dgm:pt modelId="{3AE08647-6EAC-4C36-A10A-3F11B50C1AC4}" type="pres">
      <dgm:prSet presAssocID="{49891F62-C64D-4D74-808F-719346DBE96F}" presName="chevron6" presStyleLbl="alignNode1" presStyleIdx="5" presStyleCnt="21"/>
      <dgm:spPr/>
    </dgm:pt>
    <dgm:pt modelId="{CA797161-68F2-40F1-9CB9-781A87214700}" type="pres">
      <dgm:prSet presAssocID="{49891F62-C64D-4D74-808F-719346DBE96F}" presName="chevron7" presStyleLbl="alignNode1" presStyleIdx="6" presStyleCnt="21"/>
      <dgm:spPr/>
    </dgm:pt>
    <dgm:pt modelId="{158C866E-8A09-45DD-A579-0F2F02B27131}" type="pres">
      <dgm:prSet presAssocID="{49891F62-C64D-4D74-808F-719346DBE96F}" presName="childtext" presStyleLbl="solidFgAcc1" presStyleIdx="0" presStyleCnt="3">
        <dgm:presLayoutVars>
          <dgm:chMax/>
          <dgm:chPref val="0"/>
          <dgm:bulletEnabled val="1"/>
        </dgm:presLayoutVars>
      </dgm:prSet>
      <dgm:spPr/>
    </dgm:pt>
    <dgm:pt modelId="{CDF373EE-7ECA-43A4-8EDC-28D36D80B176}" type="pres">
      <dgm:prSet presAssocID="{52F7DF2B-7045-4693-ABD2-75DEDC3F3F63}" presName="sibTrans" presStyleCnt="0"/>
      <dgm:spPr/>
    </dgm:pt>
    <dgm:pt modelId="{B86EBA1F-84D5-4C38-BC1A-D829E15B71A1}" type="pres">
      <dgm:prSet presAssocID="{C0C973D0-FB10-4EF2-BD78-AB38F1AD6CC7}" presName="parenttextcomposite" presStyleCnt="0"/>
      <dgm:spPr/>
    </dgm:pt>
    <dgm:pt modelId="{CA7C4186-0A32-4C5C-9ACD-4C3EDBA4A0E5}" type="pres">
      <dgm:prSet presAssocID="{C0C973D0-FB10-4EF2-BD78-AB38F1AD6CC7}" presName="parenttext" presStyleLbl="revTx" presStyleIdx="1" presStyleCnt="3">
        <dgm:presLayoutVars>
          <dgm:chMax/>
          <dgm:chPref val="2"/>
          <dgm:bulletEnabled val="1"/>
        </dgm:presLayoutVars>
      </dgm:prSet>
      <dgm:spPr/>
    </dgm:pt>
    <dgm:pt modelId="{8419BAAB-F075-482E-A35D-A25C57F9250A}" type="pres">
      <dgm:prSet presAssocID="{C0C973D0-FB10-4EF2-BD78-AB38F1AD6CC7}" presName="composite" presStyleCnt="0"/>
      <dgm:spPr/>
    </dgm:pt>
    <dgm:pt modelId="{F229B700-00D2-40A6-A91C-8F7AFAE9837A}" type="pres">
      <dgm:prSet presAssocID="{C0C973D0-FB10-4EF2-BD78-AB38F1AD6CC7}" presName="chevron1" presStyleLbl="alignNode1" presStyleIdx="7" presStyleCnt="21"/>
      <dgm:spPr/>
    </dgm:pt>
    <dgm:pt modelId="{C0A5453C-6C7F-4786-86B2-12AFAEF2A449}" type="pres">
      <dgm:prSet presAssocID="{C0C973D0-FB10-4EF2-BD78-AB38F1AD6CC7}" presName="chevron2" presStyleLbl="alignNode1" presStyleIdx="8" presStyleCnt="21"/>
      <dgm:spPr/>
    </dgm:pt>
    <dgm:pt modelId="{771E5B1B-BF14-4EF6-9CE7-A00E28CAB584}" type="pres">
      <dgm:prSet presAssocID="{C0C973D0-FB10-4EF2-BD78-AB38F1AD6CC7}" presName="chevron3" presStyleLbl="alignNode1" presStyleIdx="9" presStyleCnt="21"/>
      <dgm:spPr/>
    </dgm:pt>
    <dgm:pt modelId="{67B198F3-A426-4F17-9B59-683CAEE88142}" type="pres">
      <dgm:prSet presAssocID="{C0C973D0-FB10-4EF2-BD78-AB38F1AD6CC7}" presName="chevron4" presStyleLbl="alignNode1" presStyleIdx="10" presStyleCnt="21"/>
      <dgm:spPr/>
    </dgm:pt>
    <dgm:pt modelId="{6173CB12-4832-4EA7-A826-89962C87A2D1}" type="pres">
      <dgm:prSet presAssocID="{C0C973D0-FB10-4EF2-BD78-AB38F1AD6CC7}" presName="chevron5" presStyleLbl="alignNode1" presStyleIdx="11" presStyleCnt="21"/>
      <dgm:spPr/>
    </dgm:pt>
    <dgm:pt modelId="{DE2524A6-BD3E-460D-8650-36B6E8E839C4}" type="pres">
      <dgm:prSet presAssocID="{C0C973D0-FB10-4EF2-BD78-AB38F1AD6CC7}" presName="chevron6" presStyleLbl="alignNode1" presStyleIdx="12" presStyleCnt="21"/>
      <dgm:spPr/>
    </dgm:pt>
    <dgm:pt modelId="{96304915-E4C4-4C4D-B27D-D85CD3C86F2D}" type="pres">
      <dgm:prSet presAssocID="{C0C973D0-FB10-4EF2-BD78-AB38F1AD6CC7}" presName="chevron7" presStyleLbl="alignNode1" presStyleIdx="13" presStyleCnt="21"/>
      <dgm:spPr/>
    </dgm:pt>
    <dgm:pt modelId="{0CE6D126-7B6A-4EDF-A4D6-EB3C1DD7DF20}" type="pres">
      <dgm:prSet presAssocID="{C0C973D0-FB10-4EF2-BD78-AB38F1AD6CC7}" presName="childtext" presStyleLbl="solidFgAcc1" presStyleIdx="1" presStyleCnt="3">
        <dgm:presLayoutVars>
          <dgm:chMax/>
          <dgm:chPref val="0"/>
          <dgm:bulletEnabled val="1"/>
        </dgm:presLayoutVars>
      </dgm:prSet>
      <dgm:spPr/>
    </dgm:pt>
    <dgm:pt modelId="{00836EC8-FF2E-432D-8F84-7003A4BA6AEF}" type="pres">
      <dgm:prSet presAssocID="{FAAAFCBD-229E-40EF-B8F7-9693494F7A73}" presName="sibTrans" presStyleCnt="0"/>
      <dgm:spPr/>
    </dgm:pt>
    <dgm:pt modelId="{064E888E-343B-4FC7-B613-70FFE4E209C2}" type="pres">
      <dgm:prSet presAssocID="{E2BC2F9C-688F-441C-B596-C7E4AFDF1901}" presName="parenttextcomposite" presStyleCnt="0"/>
      <dgm:spPr/>
    </dgm:pt>
    <dgm:pt modelId="{7F00F120-359F-4A07-863F-909F5AB278D7}" type="pres">
      <dgm:prSet presAssocID="{E2BC2F9C-688F-441C-B596-C7E4AFDF1901}" presName="parenttext" presStyleLbl="revTx" presStyleIdx="2" presStyleCnt="3">
        <dgm:presLayoutVars>
          <dgm:chMax/>
          <dgm:chPref val="2"/>
          <dgm:bulletEnabled val="1"/>
        </dgm:presLayoutVars>
      </dgm:prSet>
      <dgm:spPr/>
    </dgm:pt>
    <dgm:pt modelId="{0C701793-C964-433D-B7C0-DCFEE4B0B831}" type="pres">
      <dgm:prSet presAssocID="{E2BC2F9C-688F-441C-B596-C7E4AFDF1901}" presName="composite" presStyleCnt="0"/>
      <dgm:spPr/>
    </dgm:pt>
    <dgm:pt modelId="{5F2BDFDC-9361-479B-91B7-109D18FBFFDA}" type="pres">
      <dgm:prSet presAssocID="{E2BC2F9C-688F-441C-B596-C7E4AFDF1901}" presName="chevron1" presStyleLbl="alignNode1" presStyleIdx="14" presStyleCnt="21"/>
      <dgm:spPr/>
    </dgm:pt>
    <dgm:pt modelId="{E2311EED-913A-4CCB-8610-C8A121E755F6}" type="pres">
      <dgm:prSet presAssocID="{E2BC2F9C-688F-441C-B596-C7E4AFDF1901}" presName="chevron2" presStyleLbl="alignNode1" presStyleIdx="15" presStyleCnt="21"/>
      <dgm:spPr/>
    </dgm:pt>
    <dgm:pt modelId="{526FB433-E61C-43A3-9184-283B13248B61}" type="pres">
      <dgm:prSet presAssocID="{E2BC2F9C-688F-441C-B596-C7E4AFDF1901}" presName="chevron3" presStyleLbl="alignNode1" presStyleIdx="16" presStyleCnt="21"/>
      <dgm:spPr/>
    </dgm:pt>
    <dgm:pt modelId="{2DE76899-02D8-48C8-B88D-BECC1BBD25E2}" type="pres">
      <dgm:prSet presAssocID="{E2BC2F9C-688F-441C-B596-C7E4AFDF1901}" presName="chevron4" presStyleLbl="alignNode1" presStyleIdx="17" presStyleCnt="21"/>
      <dgm:spPr/>
    </dgm:pt>
    <dgm:pt modelId="{208B801B-EF70-46AE-85DD-F7DE4C810237}" type="pres">
      <dgm:prSet presAssocID="{E2BC2F9C-688F-441C-B596-C7E4AFDF1901}" presName="chevron5" presStyleLbl="alignNode1" presStyleIdx="18" presStyleCnt="21"/>
      <dgm:spPr/>
    </dgm:pt>
    <dgm:pt modelId="{25DD2542-2C56-4F8E-B82D-C5254D201BBF}" type="pres">
      <dgm:prSet presAssocID="{E2BC2F9C-688F-441C-B596-C7E4AFDF1901}" presName="chevron6" presStyleLbl="alignNode1" presStyleIdx="19" presStyleCnt="21"/>
      <dgm:spPr/>
    </dgm:pt>
    <dgm:pt modelId="{86EDD5BB-4C10-4E38-88AC-8BFA09F107B4}" type="pres">
      <dgm:prSet presAssocID="{E2BC2F9C-688F-441C-B596-C7E4AFDF1901}" presName="chevron7" presStyleLbl="alignNode1" presStyleIdx="20" presStyleCnt="21"/>
      <dgm:spPr/>
    </dgm:pt>
    <dgm:pt modelId="{CAB808CE-4A36-4A69-B21C-4D0B5EBA07F9}" type="pres">
      <dgm:prSet presAssocID="{E2BC2F9C-688F-441C-B596-C7E4AFDF1901}" presName="childtext" presStyleLbl="solidFgAcc1" presStyleIdx="2" presStyleCnt="3">
        <dgm:presLayoutVars>
          <dgm:chMax/>
          <dgm:chPref val="0"/>
          <dgm:bulletEnabled val="1"/>
        </dgm:presLayoutVars>
      </dgm:prSet>
      <dgm:spPr/>
    </dgm:pt>
  </dgm:ptLst>
  <dgm:cxnLst>
    <dgm:cxn modelId="{890ECB06-A011-4500-8FA3-DE2A37F371A2}" srcId="{C0C973D0-FB10-4EF2-BD78-AB38F1AD6CC7}" destId="{A1339F26-C741-47D3-856F-1208D87F392E}" srcOrd="0" destOrd="0" parTransId="{7F44AB4D-E3D6-467C-A415-F7845B5C8742}" sibTransId="{722786C7-8EEB-49CC-B4AB-AEE8B3A72F46}"/>
    <dgm:cxn modelId="{60D49F1A-3AC3-4916-A7BC-514580B2D6CD}" type="presOf" srcId="{C0C973D0-FB10-4EF2-BD78-AB38F1AD6CC7}" destId="{CA7C4186-0A32-4C5C-9ACD-4C3EDBA4A0E5}" srcOrd="0" destOrd="0" presId="urn:microsoft.com/office/officeart/2008/layout/VerticalAccentList"/>
    <dgm:cxn modelId="{8B350333-6906-4C70-99C4-1854B26D5572}" type="presOf" srcId="{97EEB13C-CD7E-4ABA-9773-74C1A5878AD4}" destId="{158C866E-8A09-45DD-A579-0F2F02B27131}" srcOrd="0" destOrd="0" presId="urn:microsoft.com/office/officeart/2008/layout/VerticalAccentList"/>
    <dgm:cxn modelId="{7073B641-C075-4AD8-B528-94739E20746A}" type="presOf" srcId="{332D21B3-7E77-4E2D-A381-9E81EBAF7BEC}" destId="{45073189-5A77-4D24-8A39-694FD216E702}" srcOrd="0" destOrd="0" presId="urn:microsoft.com/office/officeart/2008/layout/VerticalAccentList"/>
    <dgm:cxn modelId="{AEB66757-864F-4263-A21C-7A5FDA9CD018}" srcId="{332D21B3-7E77-4E2D-A381-9E81EBAF7BEC}" destId="{C0C973D0-FB10-4EF2-BD78-AB38F1AD6CC7}" srcOrd="1" destOrd="0" parTransId="{13D6962D-635C-46C7-B79C-2F8A2F3A4A85}" sibTransId="{FAAAFCBD-229E-40EF-B8F7-9693494F7A73}"/>
    <dgm:cxn modelId="{5B2BEB92-FFA4-4045-BCAC-B2EB5633FF42}" srcId="{E2BC2F9C-688F-441C-B596-C7E4AFDF1901}" destId="{7AB60D20-AEDA-4863-AF87-B7CC9A011714}" srcOrd="0" destOrd="0" parTransId="{C1FD274B-9108-4934-B717-8FF4517D1210}" sibTransId="{EBC04BB7-A6A2-4204-BED4-6997FBDC113B}"/>
    <dgm:cxn modelId="{14864D9B-5049-4660-9DD4-B15FD5EC0C22}" type="presOf" srcId="{E2BC2F9C-688F-441C-B596-C7E4AFDF1901}" destId="{7F00F120-359F-4A07-863F-909F5AB278D7}" srcOrd="0" destOrd="0" presId="urn:microsoft.com/office/officeart/2008/layout/VerticalAccentList"/>
    <dgm:cxn modelId="{A8045CA4-52B2-4A7C-958A-79BB70BB3DEC}" srcId="{332D21B3-7E77-4E2D-A381-9E81EBAF7BEC}" destId="{E2BC2F9C-688F-441C-B596-C7E4AFDF1901}" srcOrd="2" destOrd="0" parTransId="{33060C66-D84C-49FB-B718-37F43C4DFC1A}" sibTransId="{823A4CAD-F4E4-4042-97E1-4168AED3BE0E}"/>
    <dgm:cxn modelId="{810DE5AB-B550-4516-B955-D9648F6D4039}" type="presOf" srcId="{49891F62-C64D-4D74-808F-719346DBE96F}" destId="{D121BE14-B658-4D88-8D65-5F6714EEE238}" srcOrd="0" destOrd="0" presId="urn:microsoft.com/office/officeart/2008/layout/VerticalAccentList"/>
    <dgm:cxn modelId="{73F70BB2-5B3C-43A3-82B0-83E30D789937}" type="presOf" srcId="{7AB60D20-AEDA-4863-AF87-B7CC9A011714}" destId="{CAB808CE-4A36-4A69-B21C-4D0B5EBA07F9}" srcOrd="0" destOrd="0" presId="urn:microsoft.com/office/officeart/2008/layout/VerticalAccentList"/>
    <dgm:cxn modelId="{B22C26B7-F461-4A06-A7FA-5F9AEC796AB7}" srcId="{332D21B3-7E77-4E2D-A381-9E81EBAF7BEC}" destId="{49891F62-C64D-4D74-808F-719346DBE96F}" srcOrd="0" destOrd="0" parTransId="{1CA97C31-CBF8-4AE0-918B-FC6CD592B62D}" sibTransId="{52F7DF2B-7045-4693-ABD2-75DEDC3F3F63}"/>
    <dgm:cxn modelId="{BA7BC0E5-B790-4763-ABA0-F8D4E279A9BC}" srcId="{49891F62-C64D-4D74-808F-719346DBE96F}" destId="{97EEB13C-CD7E-4ABA-9773-74C1A5878AD4}" srcOrd="0" destOrd="0" parTransId="{9B698C1F-E8A9-4FA2-83C2-C1179033EE59}" sibTransId="{4FA5D7F4-0863-4071-A58A-4CF5FACEA3A8}"/>
    <dgm:cxn modelId="{2003C4FD-9A27-4A9F-B0DC-BCBE83EDD3B5}" type="presOf" srcId="{A1339F26-C741-47D3-856F-1208D87F392E}" destId="{0CE6D126-7B6A-4EDF-A4D6-EB3C1DD7DF20}" srcOrd="0" destOrd="0" presId="urn:microsoft.com/office/officeart/2008/layout/VerticalAccentList"/>
    <dgm:cxn modelId="{AF6680EC-0CBD-41E5-8083-8AAC139A2047}" type="presParOf" srcId="{45073189-5A77-4D24-8A39-694FD216E702}" destId="{6378B8C5-E697-4B8E-B779-9855B86C4F46}" srcOrd="0" destOrd="0" presId="urn:microsoft.com/office/officeart/2008/layout/VerticalAccentList"/>
    <dgm:cxn modelId="{25E583C9-B673-4D07-8EA2-6BE018FDC307}" type="presParOf" srcId="{6378B8C5-E697-4B8E-B779-9855B86C4F46}" destId="{D121BE14-B658-4D88-8D65-5F6714EEE238}" srcOrd="0" destOrd="0" presId="urn:microsoft.com/office/officeart/2008/layout/VerticalAccentList"/>
    <dgm:cxn modelId="{CB52FE6E-0695-43D9-AD35-49B6E050485D}" type="presParOf" srcId="{45073189-5A77-4D24-8A39-694FD216E702}" destId="{7CFC2F04-416D-45DD-9F20-34452685F769}" srcOrd="1" destOrd="0" presId="urn:microsoft.com/office/officeart/2008/layout/VerticalAccentList"/>
    <dgm:cxn modelId="{C6296C27-6E8F-4CA0-A567-705648C7D52C}" type="presParOf" srcId="{7CFC2F04-416D-45DD-9F20-34452685F769}" destId="{27861849-3CEB-4F88-9C3D-C7708FD4F9DB}" srcOrd="0" destOrd="0" presId="urn:microsoft.com/office/officeart/2008/layout/VerticalAccentList"/>
    <dgm:cxn modelId="{424C9B44-5D90-47FE-88B2-29C23FDEAC50}" type="presParOf" srcId="{7CFC2F04-416D-45DD-9F20-34452685F769}" destId="{4DB6E2AA-C1C0-4EE5-B644-02B4BED389C9}" srcOrd="1" destOrd="0" presId="urn:microsoft.com/office/officeart/2008/layout/VerticalAccentList"/>
    <dgm:cxn modelId="{5716FDDB-B8C7-490D-BE39-8EB76A9BBCB4}" type="presParOf" srcId="{7CFC2F04-416D-45DD-9F20-34452685F769}" destId="{8E6C736A-1A11-4A95-8AE5-10608FFAB815}" srcOrd="2" destOrd="0" presId="urn:microsoft.com/office/officeart/2008/layout/VerticalAccentList"/>
    <dgm:cxn modelId="{E27C7C08-C6E6-4EFB-8970-F14602DB0B4C}" type="presParOf" srcId="{7CFC2F04-416D-45DD-9F20-34452685F769}" destId="{E8025C60-0D75-4C2C-8578-99F6F5D3FE4A}" srcOrd="3" destOrd="0" presId="urn:microsoft.com/office/officeart/2008/layout/VerticalAccentList"/>
    <dgm:cxn modelId="{FE73BECE-0EEA-4B36-B043-35337ED555A2}" type="presParOf" srcId="{7CFC2F04-416D-45DD-9F20-34452685F769}" destId="{A04301F7-7BD4-46FB-9ECF-12B1ADFFE6AA}" srcOrd="4" destOrd="0" presId="urn:microsoft.com/office/officeart/2008/layout/VerticalAccentList"/>
    <dgm:cxn modelId="{29BC970C-A8B9-43F8-88DC-27FAA4E5C0FA}" type="presParOf" srcId="{7CFC2F04-416D-45DD-9F20-34452685F769}" destId="{3AE08647-6EAC-4C36-A10A-3F11B50C1AC4}" srcOrd="5" destOrd="0" presId="urn:microsoft.com/office/officeart/2008/layout/VerticalAccentList"/>
    <dgm:cxn modelId="{9ECEDE4C-08C0-43B8-AC51-067D709160B9}" type="presParOf" srcId="{7CFC2F04-416D-45DD-9F20-34452685F769}" destId="{CA797161-68F2-40F1-9CB9-781A87214700}" srcOrd="6" destOrd="0" presId="urn:microsoft.com/office/officeart/2008/layout/VerticalAccentList"/>
    <dgm:cxn modelId="{7340CB9A-C8F7-4E68-A94A-BE3801BB9EF6}" type="presParOf" srcId="{7CFC2F04-416D-45DD-9F20-34452685F769}" destId="{158C866E-8A09-45DD-A579-0F2F02B27131}" srcOrd="7" destOrd="0" presId="urn:microsoft.com/office/officeart/2008/layout/VerticalAccentList"/>
    <dgm:cxn modelId="{DC58894F-B82D-4058-874E-48BB3D40464A}" type="presParOf" srcId="{45073189-5A77-4D24-8A39-694FD216E702}" destId="{CDF373EE-7ECA-43A4-8EDC-28D36D80B176}" srcOrd="2" destOrd="0" presId="urn:microsoft.com/office/officeart/2008/layout/VerticalAccentList"/>
    <dgm:cxn modelId="{0588036F-68FA-4E7A-B81D-88C2A1D2D770}" type="presParOf" srcId="{45073189-5A77-4D24-8A39-694FD216E702}" destId="{B86EBA1F-84D5-4C38-BC1A-D829E15B71A1}" srcOrd="3" destOrd="0" presId="urn:microsoft.com/office/officeart/2008/layout/VerticalAccentList"/>
    <dgm:cxn modelId="{E22A6336-C97F-4445-AEA7-0C536AD169D3}" type="presParOf" srcId="{B86EBA1F-84D5-4C38-BC1A-D829E15B71A1}" destId="{CA7C4186-0A32-4C5C-9ACD-4C3EDBA4A0E5}" srcOrd="0" destOrd="0" presId="urn:microsoft.com/office/officeart/2008/layout/VerticalAccentList"/>
    <dgm:cxn modelId="{73F7168A-217B-477B-9A2A-42D8BFB6E6D7}" type="presParOf" srcId="{45073189-5A77-4D24-8A39-694FD216E702}" destId="{8419BAAB-F075-482E-A35D-A25C57F9250A}" srcOrd="4" destOrd="0" presId="urn:microsoft.com/office/officeart/2008/layout/VerticalAccentList"/>
    <dgm:cxn modelId="{35138099-7D71-47CD-9D6C-8D3B98C9A375}" type="presParOf" srcId="{8419BAAB-F075-482E-A35D-A25C57F9250A}" destId="{F229B700-00D2-40A6-A91C-8F7AFAE9837A}" srcOrd="0" destOrd="0" presId="urn:microsoft.com/office/officeart/2008/layout/VerticalAccentList"/>
    <dgm:cxn modelId="{D015AB9A-9C40-4A48-A8E1-3D90D24A24D5}" type="presParOf" srcId="{8419BAAB-F075-482E-A35D-A25C57F9250A}" destId="{C0A5453C-6C7F-4786-86B2-12AFAEF2A449}" srcOrd="1" destOrd="0" presId="urn:microsoft.com/office/officeart/2008/layout/VerticalAccentList"/>
    <dgm:cxn modelId="{A55E3799-846C-421F-B6C4-B6B38FF3291C}" type="presParOf" srcId="{8419BAAB-F075-482E-A35D-A25C57F9250A}" destId="{771E5B1B-BF14-4EF6-9CE7-A00E28CAB584}" srcOrd="2" destOrd="0" presId="urn:microsoft.com/office/officeart/2008/layout/VerticalAccentList"/>
    <dgm:cxn modelId="{672586A3-2B07-4DFC-AA06-26A3DC1A7A35}" type="presParOf" srcId="{8419BAAB-F075-482E-A35D-A25C57F9250A}" destId="{67B198F3-A426-4F17-9B59-683CAEE88142}" srcOrd="3" destOrd="0" presId="urn:microsoft.com/office/officeart/2008/layout/VerticalAccentList"/>
    <dgm:cxn modelId="{B278DC02-3349-4EAB-9821-340F87A4A1C9}" type="presParOf" srcId="{8419BAAB-F075-482E-A35D-A25C57F9250A}" destId="{6173CB12-4832-4EA7-A826-89962C87A2D1}" srcOrd="4" destOrd="0" presId="urn:microsoft.com/office/officeart/2008/layout/VerticalAccentList"/>
    <dgm:cxn modelId="{766C411F-011B-48C3-8A80-D04848CFA87D}" type="presParOf" srcId="{8419BAAB-F075-482E-A35D-A25C57F9250A}" destId="{DE2524A6-BD3E-460D-8650-36B6E8E839C4}" srcOrd="5" destOrd="0" presId="urn:microsoft.com/office/officeart/2008/layout/VerticalAccentList"/>
    <dgm:cxn modelId="{1F51CD00-834D-4A03-87CA-08C28238C6EA}" type="presParOf" srcId="{8419BAAB-F075-482E-A35D-A25C57F9250A}" destId="{96304915-E4C4-4C4D-B27D-D85CD3C86F2D}" srcOrd="6" destOrd="0" presId="urn:microsoft.com/office/officeart/2008/layout/VerticalAccentList"/>
    <dgm:cxn modelId="{EFB2B7F7-C08D-4837-B9B8-7BBB7108C8C3}" type="presParOf" srcId="{8419BAAB-F075-482E-A35D-A25C57F9250A}" destId="{0CE6D126-7B6A-4EDF-A4D6-EB3C1DD7DF20}" srcOrd="7" destOrd="0" presId="urn:microsoft.com/office/officeart/2008/layout/VerticalAccentList"/>
    <dgm:cxn modelId="{36CAC84E-1B3E-4AA4-A81E-7B1E7008EFC5}" type="presParOf" srcId="{45073189-5A77-4D24-8A39-694FD216E702}" destId="{00836EC8-FF2E-432D-8F84-7003A4BA6AEF}" srcOrd="5" destOrd="0" presId="urn:microsoft.com/office/officeart/2008/layout/VerticalAccentList"/>
    <dgm:cxn modelId="{851CE9D4-9073-4B92-80CB-E3D307424A4E}" type="presParOf" srcId="{45073189-5A77-4D24-8A39-694FD216E702}" destId="{064E888E-343B-4FC7-B613-70FFE4E209C2}" srcOrd="6" destOrd="0" presId="urn:microsoft.com/office/officeart/2008/layout/VerticalAccentList"/>
    <dgm:cxn modelId="{9FB41B29-EF83-4A72-92DF-2C96F3980C18}" type="presParOf" srcId="{064E888E-343B-4FC7-B613-70FFE4E209C2}" destId="{7F00F120-359F-4A07-863F-909F5AB278D7}" srcOrd="0" destOrd="0" presId="urn:microsoft.com/office/officeart/2008/layout/VerticalAccentList"/>
    <dgm:cxn modelId="{9BF5AB6A-60A2-451F-8B1A-CC699A144994}" type="presParOf" srcId="{45073189-5A77-4D24-8A39-694FD216E702}" destId="{0C701793-C964-433D-B7C0-DCFEE4B0B831}" srcOrd="7" destOrd="0" presId="urn:microsoft.com/office/officeart/2008/layout/VerticalAccentList"/>
    <dgm:cxn modelId="{7E94CBE4-898A-426C-BD8C-F173125AC4E4}" type="presParOf" srcId="{0C701793-C964-433D-B7C0-DCFEE4B0B831}" destId="{5F2BDFDC-9361-479B-91B7-109D18FBFFDA}" srcOrd="0" destOrd="0" presId="urn:microsoft.com/office/officeart/2008/layout/VerticalAccentList"/>
    <dgm:cxn modelId="{89C9D929-0B5C-4886-BC49-F404884EA8C4}" type="presParOf" srcId="{0C701793-C964-433D-B7C0-DCFEE4B0B831}" destId="{E2311EED-913A-4CCB-8610-C8A121E755F6}" srcOrd="1" destOrd="0" presId="urn:microsoft.com/office/officeart/2008/layout/VerticalAccentList"/>
    <dgm:cxn modelId="{B050EE0D-A6E3-414C-A747-8D72A491BEA2}" type="presParOf" srcId="{0C701793-C964-433D-B7C0-DCFEE4B0B831}" destId="{526FB433-E61C-43A3-9184-283B13248B61}" srcOrd="2" destOrd="0" presId="urn:microsoft.com/office/officeart/2008/layout/VerticalAccentList"/>
    <dgm:cxn modelId="{B891BC6F-CF12-4AF7-8C9A-A3288E2DA61E}" type="presParOf" srcId="{0C701793-C964-433D-B7C0-DCFEE4B0B831}" destId="{2DE76899-02D8-48C8-B88D-BECC1BBD25E2}" srcOrd="3" destOrd="0" presId="urn:microsoft.com/office/officeart/2008/layout/VerticalAccentList"/>
    <dgm:cxn modelId="{5DC05A4A-08B4-4E93-9E1B-2A1A199B697B}" type="presParOf" srcId="{0C701793-C964-433D-B7C0-DCFEE4B0B831}" destId="{208B801B-EF70-46AE-85DD-F7DE4C810237}" srcOrd="4" destOrd="0" presId="urn:microsoft.com/office/officeart/2008/layout/VerticalAccentList"/>
    <dgm:cxn modelId="{92A15697-4A62-4C55-B2E5-B116103A5030}" type="presParOf" srcId="{0C701793-C964-433D-B7C0-DCFEE4B0B831}" destId="{25DD2542-2C56-4F8E-B82D-C5254D201BBF}" srcOrd="5" destOrd="0" presId="urn:microsoft.com/office/officeart/2008/layout/VerticalAccentList"/>
    <dgm:cxn modelId="{66A2DF20-99D5-4085-B86A-274F749F46ED}" type="presParOf" srcId="{0C701793-C964-433D-B7C0-DCFEE4B0B831}" destId="{86EDD5BB-4C10-4E38-88AC-8BFA09F107B4}" srcOrd="6" destOrd="0" presId="urn:microsoft.com/office/officeart/2008/layout/VerticalAccentList"/>
    <dgm:cxn modelId="{13C18C77-EE60-46AB-8B06-831DB3E2ABBC}" type="presParOf" srcId="{0C701793-C964-433D-B7C0-DCFEE4B0B831}" destId="{CAB808CE-4A36-4A69-B21C-4D0B5EBA07F9}" srcOrd="7" destOrd="0" presId="urn:microsoft.com/office/officeart/2008/layout/VerticalAccentLis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332D21B3-7E77-4E2D-A381-9E81EBAF7BEC}" type="doc">
      <dgm:prSet loTypeId="urn:microsoft.com/office/officeart/2008/layout/VerticalAccentList" loCatId="list" qsTypeId="urn:microsoft.com/office/officeart/2005/8/quickstyle/simple1" qsCatId="simple" csTypeId="urn:microsoft.com/office/officeart/2005/8/colors/colorful1" csCatId="colorful" phldr="1"/>
      <dgm:spPr/>
      <dgm:t>
        <a:bodyPr/>
        <a:lstStyle/>
        <a:p>
          <a:endParaRPr lang="fr-FR"/>
        </a:p>
      </dgm:t>
    </dgm:pt>
    <dgm:pt modelId="{49891F62-C64D-4D74-808F-719346DBE96F}">
      <dgm:prSet phldrT="[Texte]" phldr="0"/>
      <dgm:spPr/>
      <dgm:t>
        <a:bodyPr/>
        <a:lstStyle/>
        <a:p>
          <a:endParaRPr lang="fr-FR" dirty="0"/>
        </a:p>
      </dgm:t>
    </dgm:pt>
    <dgm:pt modelId="{1CA97C31-CBF8-4AE0-918B-FC6CD592B62D}" type="parTrans" cxnId="{B22C26B7-F461-4A06-A7FA-5F9AEC796AB7}">
      <dgm:prSet/>
      <dgm:spPr/>
      <dgm:t>
        <a:bodyPr/>
        <a:lstStyle/>
        <a:p>
          <a:endParaRPr lang="fr-FR"/>
        </a:p>
      </dgm:t>
    </dgm:pt>
    <dgm:pt modelId="{52F7DF2B-7045-4693-ABD2-75DEDC3F3F63}" type="sibTrans" cxnId="{B22C26B7-F461-4A06-A7FA-5F9AEC796AB7}">
      <dgm:prSet/>
      <dgm:spPr/>
      <dgm:t>
        <a:bodyPr/>
        <a:lstStyle/>
        <a:p>
          <a:endParaRPr lang="fr-FR"/>
        </a:p>
      </dgm:t>
    </dgm:pt>
    <dgm:pt modelId="{97EEB13C-CD7E-4ABA-9773-74C1A5878AD4}">
      <dgm:prSet phldrT="[Texte]" phldr="0"/>
      <dgm:spPr/>
      <dgm:t>
        <a:bodyPr/>
        <a:lstStyle/>
        <a:p>
          <a:pPr>
            <a:buNone/>
          </a:pPr>
          <a:r>
            <a:rPr lang="fr-FR" dirty="0"/>
            <a:t>Recherche en largeur (BFS)</a:t>
          </a:r>
        </a:p>
      </dgm:t>
    </dgm:pt>
    <dgm:pt modelId="{9B698C1F-E8A9-4FA2-83C2-C1179033EE59}" type="parTrans" cxnId="{BA7BC0E5-B790-4763-ABA0-F8D4E279A9BC}">
      <dgm:prSet/>
      <dgm:spPr/>
      <dgm:t>
        <a:bodyPr/>
        <a:lstStyle/>
        <a:p>
          <a:endParaRPr lang="fr-FR"/>
        </a:p>
      </dgm:t>
    </dgm:pt>
    <dgm:pt modelId="{4FA5D7F4-0863-4071-A58A-4CF5FACEA3A8}" type="sibTrans" cxnId="{BA7BC0E5-B790-4763-ABA0-F8D4E279A9BC}">
      <dgm:prSet/>
      <dgm:spPr/>
      <dgm:t>
        <a:bodyPr/>
        <a:lstStyle/>
        <a:p>
          <a:endParaRPr lang="fr-FR"/>
        </a:p>
      </dgm:t>
    </dgm:pt>
    <dgm:pt modelId="{45073189-5A77-4D24-8A39-694FD216E702}" type="pres">
      <dgm:prSet presAssocID="{332D21B3-7E77-4E2D-A381-9E81EBAF7BEC}" presName="Name0" presStyleCnt="0">
        <dgm:presLayoutVars>
          <dgm:chMax/>
          <dgm:chPref/>
          <dgm:dir/>
        </dgm:presLayoutVars>
      </dgm:prSet>
      <dgm:spPr/>
    </dgm:pt>
    <dgm:pt modelId="{6378B8C5-E697-4B8E-B779-9855B86C4F46}" type="pres">
      <dgm:prSet presAssocID="{49891F62-C64D-4D74-808F-719346DBE96F}" presName="parenttextcomposite" presStyleCnt="0"/>
      <dgm:spPr/>
    </dgm:pt>
    <dgm:pt modelId="{D121BE14-B658-4D88-8D65-5F6714EEE238}" type="pres">
      <dgm:prSet presAssocID="{49891F62-C64D-4D74-808F-719346DBE96F}" presName="parenttext" presStyleLbl="revTx" presStyleIdx="0" presStyleCnt="1">
        <dgm:presLayoutVars>
          <dgm:chMax/>
          <dgm:chPref val="2"/>
          <dgm:bulletEnabled val="1"/>
        </dgm:presLayoutVars>
      </dgm:prSet>
      <dgm:spPr/>
    </dgm:pt>
    <dgm:pt modelId="{7CFC2F04-416D-45DD-9F20-34452685F769}" type="pres">
      <dgm:prSet presAssocID="{49891F62-C64D-4D74-808F-719346DBE96F}" presName="composite" presStyleCnt="0"/>
      <dgm:spPr/>
    </dgm:pt>
    <dgm:pt modelId="{27861849-3CEB-4F88-9C3D-C7708FD4F9DB}" type="pres">
      <dgm:prSet presAssocID="{49891F62-C64D-4D74-808F-719346DBE96F}" presName="chevron1" presStyleLbl="alignNode1" presStyleIdx="0" presStyleCnt="7"/>
      <dgm:spPr/>
    </dgm:pt>
    <dgm:pt modelId="{4DB6E2AA-C1C0-4EE5-B644-02B4BED389C9}" type="pres">
      <dgm:prSet presAssocID="{49891F62-C64D-4D74-808F-719346DBE96F}" presName="chevron2" presStyleLbl="alignNode1" presStyleIdx="1" presStyleCnt="7"/>
      <dgm:spPr/>
    </dgm:pt>
    <dgm:pt modelId="{8E6C736A-1A11-4A95-8AE5-10608FFAB815}" type="pres">
      <dgm:prSet presAssocID="{49891F62-C64D-4D74-808F-719346DBE96F}" presName="chevron3" presStyleLbl="alignNode1" presStyleIdx="2" presStyleCnt="7"/>
      <dgm:spPr/>
    </dgm:pt>
    <dgm:pt modelId="{E8025C60-0D75-4C2C-8578-99F6F5D3FE4A}" type="pres">
      <dgm:prSet presAssocID="{49891F62-C64D-4D74-808F-719346DBE96F}" presName="chevron4" presStyleLbl="alignNode1" presStyleIdx="3" presStyleCnt="7"/>
      <dgm:spPr/>
    </dgm:pt>
    <dgm:pt modelId="{A04301F7-7BD4-46FB-9ECF-12B1ADFFE6AA}" type="pres">
      <dgm:prSet presAssocID="{49891F62-C64D-4D74-808F-719346DBE96F}" presName="chevron5" presStyleLbl="alignNode1" presStyleIdx="4" presStyleCnt="7"/>
      <dgm:spPr/>
    </dgm:pt>
    <dgm:pt modelId="{3AE08647-6EAC-4C36-A10A-3F11B50C1AC4}" type="pres">
      <dgm:prSet presAssocID="{49891F62-C64D-4D74-808F-719346DBE96F}" presName="chevron6" presStyleLbl="alignNode1" presStyleIdx="5" presStyleCnt="7"/>
      <dgm:spPr/>
    </dgm:pt>
    <dgm:pt modelId="{CA797161-68F2-40F1-9CB9-781A87214700}" type="pres">
      <dgm:prSet presAssocID="{49891F62-C64D-4D74-808F-719346DBE96F}" presName="chevron7" presStyleLbl="alignNode1" presStyleIdx="6" presStyleCnt="7"/>
      <dgm:spPr/>
    </dgm:pt>
    <dgm:pt modelId="{158C866E-8A09-45DD-A579-0F2F02B27131}" type="pres">
      <dgm:prSet presAssocID="{49891F62-C64D-4D74-808F-719346DBE96F}" presName="childtext" presStyleLbl="solidFgAcc1" presStyleIdx="0" presStyleCnt="1" custLinFactNeighborY="-238">
        <dgm:presLayoutVars>
          <dgm:chMax/>
          <dgm:chPref val="0"/>
          <dgm:bulletEnabled val="1"/>
        </dgm:presLayoutVars>
      </dgm:prSet>
      <dgm:spPr/>
    </dgm:pt>
  </dgm:ptLst>
  <dgm:cxnLst>
    <dgm:cxn modelId="{EB724A2A-B25E-45C4-88F4-EE4FB36E8CBC}" type="presOf" srcId="{97EEB13C-CD7E-4ABA-9773-74C1A5878AD4}" destId="{158C866E-8A09-45DD-A579-0F2F02B27131}" srcOrd="0" destOrd="0" presId="urn:microsoft.com/office/officeart/2008/layout/VerticalAccentList"/>
    <dgm:cxn modelId="{7073B641-C075-4AD8-B528-94739E20746A}" type="presOf" srcId="{332D21B3-7E77-4E2D-A381-9E81EBAF7BEC}" destId="{45073189-5A77-4D24-8A39-694FD216E702}" srcOrd="0" destOrd="0" presId="urn:microsoft.com/office/officeart/2008/layout/VerticalAccentList"/>
    <dgm:cxn modelId="{B22C26B7-F461-4A06-A7FA-5F9AEC796AB7}" srcId="{332D21B3-7E77-4E2D-A381-9E81EBAF7BEC}" destId="{49891F62-C64D-4D74-808F-719346DBE96F}" srcOrd="0" destOrd="0" parTransId="{1CA97C31-CBF8-4AE0-918B-FC6CD592B62D}" sibTransId="{52F7DF2B-7045-4693-ABD2-75DEDC3F3F63}"/>
    <dgm:cxn modelId="{BA7BC0E5-B790-4763-ABA0-F8D4E279A9BC}" srcId="{49891F62-C64D-4D74-808F-719346DBE96F}" destId="{97EEB13C-CD7E-4ABA-9773-74C1A5878AD4}" srcOrd="0" destOrd="0" parTransId="{9B698C1F-E8A9-4FA2-83C2-C1179033EE59}" sibTransId="{4FA5D7F4-0863-4071-A58A-4CF5FACEA3A8}"/>
    <dgm:cxn modelId="{D82DA7EF-5BB6-4C6F-A367-1167EE3CA78B}" type="presOf" srcId="{49891F62-C64D-4D74-808F-719346DBE96F}" destId="{D121BE14-B658-4D88-8D65-5F6714EEE238}" srcOrd="0" destOrd="0" presId="urn:microsoft.com/office/officeart/2008/layout/VerticalAccentList"/>
    <dgm:cxn modelId="{43E4547C-9C14-4614-A3EB-08C6622EE93A}" type="presParOf" srcId="{45073189-5A77-4D24-8A39-694FD216E702}" destId="{6378B8C5-E697-4B8E-B779-9855B86C4F46}" srcOrd="0" destOrd="0" presId="urn:microsoft.com/office/officeart/2008/layout/VerticalAccentList"/>
    <dgm:cxn modelId="{E64ED023-59C2-4CB8-9835-30F907CDBE12}" type="presParOf" srcId="{6378B8C5-E697-4B8E-B779-9855B86C4F46}" destId="{D121BE14-B658-4D88-8D65-5F6714EEE238}" srcOrd="0" destOrd="0" presId="urn:microsoft.com/office/officeart/2008/layout/VerticalAccentList"/>
    <dgm:cxn modelId="{C3D85704-AAE7-4B6A-9CB2-D05141AA87A4}" type="presParOf" srcId="{45073189-5A77-4D24-8A39-694FD216E702}" destId="{7CFC2F04-416D-45DD-9F20-34452685F769}" srcOrd="1" destOrd="0" presId="urn:microsoft.com/office/officeart/2008/layout/VerticalAccentList"/>
    <dgm:cxn modelId="{9541E327-23EA-4720-BFAF-CEDC17C7BD62}" type="presParOf" srcId="{7CFC2F04-416D-45DD-9F20-34452685F769}" destId="{27861849-3CEB-4F88-9C3D-C7708FD4F9DB}" srcOrd="0" destOrd="0" presId="urn:microsoft.com/office/officeart/2008/layout/VerticalAccentList"/>
    <dgm:cxn modelId="{0113CC4C-7A0E-4312-BF1A-4ECE1549E437}" type="presParOf" srcId="{7CFC2F04-416D-45DD-9F20-34452685F769}" destId="{4DB6E2AA-C1C0-4EE5-B644-02B4BED389C9}" srcOrd="1" destOrd="0" presId="urn:microsoft.com/office/officeart/2008/layout/VerticalAccentList"/>
    <dgm:cxn modelId="{470A3704-3D68-4DE7-9E15-8169E6246642}" type="presParOf" srcId="{7CFC2F04-416D-45DD-9F20-34452685F769}" destId="{8E6C736A-1A11-4A95-8AE5-10608FFAB815}" srcOrd="2" destOrd="0" presId="urn:microsoft.com/office/officeart/2008/layout/VerticalAccentList"/>
    <dgm:cxn modelId="{149A7B8F-D72B-4E1D-9156-69BA83189AB6}" type="presParOf" srcId="{7CFC2F04-416D-45DD-9F20-34452685F769}" destId="{E8025C60-0D75-4C2C-8578-99F6F5D3FE4A}" srcOrd="3" destOrd="0" presId="urn:microsoft.com/office/officeart/2008/layout/VerticalAccentList"/>
    <dgm:cxn modelId="{EDA58100-B54F-42F6-9A4E-8A660A63B375}" type="presParOf" srcId="{7CFC2F04-416D-45DD-9F20-34452685F769}" destId="{A04301F7-7BD4-46FB-9ECF-12B1ADFFE6AA}" srcOrd="4" destOrd="0" presId="urn:microsoft.com/office/officeart/2008/layout/VerticalAccentList"/>
    <dgm:cxn modelId="{BAF55E0B-EBC2-4843-B099-E71A821A0DBA}" type="presParOf" srcId="{7CFC2F04-416D-45DD-9F20-34452685F769}" destId="{3AE08647-6EAC-4C36-A10A-3F11B50C1AC4}" srcOrd="5" destOrd="0" presId="urn:microsoft.com/office/officeart/2008/layout/VerticalAccentList"/>
    <dgm:cxn modelId="{4A26F9AF-1064-42A3-BB9E-7A3EB469CEED}" type="presParOf" srcId="{7CFC2F04-416D-45DD-9F20-34452685F769}" destId="{CA797161-68F2-40F1-9CB9-781A87214700}" srcOrd="6" destOrd="0" presId="urn:microsoft.com/office/officeart/2008/layout/VerticalAccentList"/>
    <dgm:cxn modelId="{53F92626-1076-4908-B60C-7AF461BCB0A0}" type="presParOf" srcId="{7CFC2F04-416D-45DD-9F20-34452685F769}" destId="{158C866E-8A09-45DD-A579-0F2F02B27131}" srcOrd="7" destOrd="0" presId="urn:microsoft.com/office/officeart/2008/layout/VerticalAccent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332D21B3-7E77-4E2D-A381-9E81EBAF7BEC}" type="doc">
      <dgm:prSet loTypeId="urn:microsoft.com/office/officeart/2008/layout/VerticalAccentList" loCatId="list" qsTypeId="urn:microsoft.com/office/officeart/2005/8/quickstyle/simple1" qsCatId="simple" csTypeId="urn:microsoft.com/office/officeart/2005/8/colors/colorful1" csCatId="colorful" phldr="1"/>
      <dgm:spPr/>
      <dgm:t>
        <a:bodyPr/>
        <a:lstStyle/>
        <a:p>
          <a:endParaRPr lang="fr-FR"/>
        </a:p>
      </dgm:t>
    </dgm:pt>
    <dgm:pt modelId="{C0C973D0-FB10-4EF2-BD78-AB38F1AD6CC7}">
      <dgm:prSet phldrT="[Texte]" phldr="0"/>
      <dgm:spPr/>
      <dgm:t>
        <a:bodyPr/>
        <a:lstStyle/>
        <a:p>
          <a:endParaRPr lang="fr-FR" dirty="0"/>
        </a:p>
      </dgm:t>
    </dgm:pt>
    <dgm:pt modelId="{13D6962D-635C-46C7-B79C-2F8A2F3A4A85}" type="parTrans" cxnId="{AEB66757-864F-4263-A21C-7A5FDA9CD018}">
      <dgm:prSet/>
      <dgm:spPr/>
      <dgm:t>
        <a:bodyPr/>
        <a:lstStyle/>
        <a:p>
          <a:endParaRPr lang="fr-FR"/>
        </a:p>
      </dgm:t>
    </dgm:pt>
    <dgm:pt modelId="{FAAAFCBD-229E-40EF-B8F7-9693494F7A73}" type="sibTrans" cxnId="{AEB66757-864F-4263-A21C-7A5FDA9CD018}">
      <dgm:prSet/>
      <dgm:spPr/>
      <dgm:t>
        <a:bodyPr/>
        <a:lstStyle/>
        <a:p>
          <a:endParaRPr lang="fr-FR"/>
        </a:p>
      </dgm:t>
    </dgm:pt>
    <dgm:pt modelId="{A1339F26-C741-47D3-856F-1208D87F392E}">
      <dgm:prSet phldrT="[Texte]"/>
      <dgm:spPr/>
      <dgm:t>
        <a:bodyPr/>
        <a:lstStyle/>
        <a:p>
          <a:pPr>
            <a:buNone/>
          </a:pPr>
          <a:r>
            <a:rPr lang="fr-FR" dirty="0"/>
            <a:t>Recherche en profondeur (DFS)</a:t>
          </a:r>
        </a:p>
      </dgm:t>
    </dgm:pt>
    <dgm:pt modelId="{7F44AB4D-E3D6-467C-A415-F7845B5C8742}" type="parTrans" cxnId="{890ECB06-A011-4500-8FA3-DE2A37F371A2}">
      <dgm:prSet/>
      <dgm:spPr/>
      <dgm:t>
        <a:bodyPr/>
        <a:lstStyle/>
        <a:p>
          <a:endParaRPr lang="fr-FR"/>
        </a:p>
      </dgm:t>
    </dgm:pt>
    <dgm:pt modelId="{722786C7-8EEB-49CC-B4AB-AEE8B3A72F46}" type="sibTrans" cxnId="{890ECB06-A011-4500-8FA3-DE2A37F371A2}">
      <dgm:prSet/>
      <dgm:spPr/>
      <dgm:t>
        <a:bodyPr/>
        <a:lstStyle/>
        <a:p>
          <a:endParaRPr lang="fr-FR"/>
        </a:p>
      </dgm:t>
    </dgm:pt>
    <dgm:pt modelId="{E2BC2F9C-688F-441C-B596-C7E4AFDF1901}">
      <dgm:prSet phldrT="[Texte]" phldr="0"/>
      <dgm:spPr/>
      <dgm:t>
        <a:bodyPr/>
        <a:lstStyle/>
        <a:p>
          <a:endParaRPr lang="fr-FR" dirty="0"/>
        </a:p>
      </dgm:t>
    </dgm:pt>
    <dgm:pt modelId="{33060C66-D84C-49FB-B718-37F43C4DFC1A}" type="parTrans" cxnId="{A8045CA4-52B2-4A7C-958A-79BB70BB3DEC}">
      <dgm:prSet/>
      <dgm:spPr/>
      <dgm:t>
        <a:bodyPr/>
        <a:lstStyle/>
        <a:p>
          <a:endParaRPr lang="fr-FR"/>
        </a:p>
      </dgm:t>
    </dgm:pt>
    <dgm:pt modelId="{823A4CAD-F4E4-4042-97E1-4168AED3BE0E}" type="sibTrans" cxnId="{A8045CA4-52B2-4A7C-958A-79BB70BB3DEC}">
      <dgm:prSet/>
      <dgm:spPr/>
      <dgm:t>
        <a:bodyPr/>
        <a:lstStyle/>
        <a:p>
          <a:endParaRPr lang="fr-FR"/>
        </a:p>
      </dgm:t>
    </dgm:pt>
    <dgm:pt modelId="{45073189-5A77-4D24-8A39-694FD216E702}" type="pres">
      <dgm:prSet presAssocID="{332D21B3-7E77-4E2D-A381-9E81EBAF7BEC}" presName="Name0" presStyleCnt="0">
        <dgm:presLayoutVars>
          <dgm:chMax/>
          <dgm:chPref/>
          <dgm:dir/>
        </dgm:presLayoutVars>
      </dgm:prSet>
      <dgm:spPr/>
    </dgm:pt>
    <dgm:pt modelId="{B86EBA1F-84D5-4C38-BC1A-D829E15B71A1}" type="pres">
      <dgm:prSet presAssocID="{C0C973D0-FB10-4EF2-BD78-AB38F1AD6CC7}" presName="parenttextcomposite" presStyleCnt="0"/>
      <dgm:spPr/>
    </dgm:pt>
    <dgm:pt modelId="{CA7C4186-0A32-4C5C-9ACD-4C3EDBA4A0E5}" type="pres">
      <dgm:prSet presAssocID="{C0C973D0-FB10-4EF2-BD78-AB38F1AD6CC7}" presName="parenttext" presStyleLbl="revTx" presStyleIdx="0" presStyleCnt="2">
        <dgm:presLayoutVars>
          <dgm:chMax/>
          <dgm:chPref val="2"/>
          <dgm:bulletEnabled val="1"/>
        </dgm:presLayoutVars>
      </dgm:prSet>
      <dgm:spPr/>
    </dgm:pt>
    <dgm:pt modelId="{8419BAAB-F075-482E-A35D-A25C57F9250A}" type="pres">
      <dgm:prSet presAssocID="{C0C973D0-FB10-4EF2-BD78-AB38F1AD6CC7}" presName="composite" presStyleCnt="0"/>
      <dgm:spPr/>
    </dgm:pt>
    <dgm:pt modelId="{F229B700-00D2-40A6-A91C-8F7AFAE9837A}" type="pres">
      <dgm:prSet presAssocID="{C0C973D0-FB10-4EF2-BD78-AB38F1AD6CC7}" presName="chevron1" presStyleLbl="alignNode1" presStyleIdx="0" presStyleCnt="14" custLinFactX="28578" custLinFactNeighborX="100000"/>
      <dgm:spPr/>
    </dgm:pt>
    <dgm:pt modelId="{C0A5453C-6C7F-4786-86B2-12AFAEF2A449}" type="pres">
      <dgm:prSet presAssocID="{C0C973D0-FB10-4EF2-BD78-AB38F1AD6CC7}" presName="chevron2" presStyleLbl="alignNode1" presStyleIdx="1" presStyleCnt="14" custLinFactX="28578" custLinFactNeighborX="100000"/>
      <dgm:spPr/>
    </dgm:pt>
    <dgm:pt modelId="{771E5B1B-BF14-4EF6-9CE7-A00E28CAB584}" type="pres">
      <dgm:prSet presAssocID="{C0C973D0-FB10-4EF2-BD78-AB38F1AD6CC7}" presName="chevron3" presStyleLbl="alignNode1" presStyleIdx="2" presStyleCnt="14" custLinFactX="28578" custLinFactNeighborX="100000"/>
      <dgm:spPr/>
    </dgm:pt>
    <dgm:pt modelId="{67B198F3-A426-4F17-9B59-683CAEE88142}" type="pres">
      <dgm:prSet presAssocID="{C0C973D0-FB10-4EF2-BD78-AB38F1AD6CC7}" presName="chevron4" presStyleLbl="alignNode1" presStyleIdx="3" presStyleCnt="14" custLinFactX="28578" custLinFactNeighborX="100000"/>
      <dgm:spPr/>
    </dgm:pt>
    <dgm:pt modelId="{6173CB12-4832-4EA7-A826-89962C87A2D1}" type="pres">
      <dgm:prSet presAssocID="{C0C973D0-FB10-4EF2-BD78-AB38F1AD6CC7}" presName="chevron5" presStyleLbl="alignNode1" presStyleIdx="4" presStyleCnt="14" custLinFactX="28578" custLinFactNeighborX="100000"/>
      <dgm:spPr/>
    </dgm:pt>
    <dgm:pt modelId="{DE2524A6-BD3E-460D-8650-36B6E8E839C4}" type="pres">
      <dgm:prSet presAssocID="{C0C973D0-FB10-4EF2-BD78-AB38F1AD6CC7}" presName="chevron6" presStyleLbl="alignNode1" presStyleIdx="5" presStyleCnt="14" custLinFactX="28578" custLinFactNeighborX="100000"/>
      <dgm:spPr/>
    </dgm:pt>
    <dgm:pt modelId="{96304915-E4C4-4C4D-B27D-D85CD3C86F2D}" type="pres">
      <dgm:prSet presAssocID="{C0C973D0-FB10-4EF2-BD78-AB38F1AD6CC7}" presName="chevron7" presStyleLbl="alignNode1" presStyleIdx="6" presStyleCnt="14" custLinFactX="28578" custLinFactNeighborX="100000"/>
      <dgm:spPr/>
    </dgm:pt>
    <dgm:pt modelId="{0CE6D126-7B6A-4EDF-A4D6-EB3C1DD7DF20}" type="pres">
      <dgm:prSet presAssocID="{C0C973D0-FB10-4EF2-BD78-AB38F1AD6CC7}" presName="childtext" presStyleLbl="solidFgAcc1" presStyleIdx="0" presStyleCnt="1" custLinFactNeighborX="29695">
        <dgm:presLayoutVars>
          <dgm:chMax/>
          <dgm:chPref val="0"/>
          <dgm:bulletEnabled val="1"/>
        </dgm:presLayoutVars>
      </dgm:prSet>
      <dgm:spPr/>
    </dgm:pt>
    <dgm:pt modelId="{00836EC8-FF2E-432D-8F84-7003A4BA6AEF}" type="pres">
      <dgm:prSet presAssocID="{FAAAFCBD-229E-40EF-B8F7-9693494F7A73}" presName="sibTrans" presStyleCnt="0"/>
      <dgm:spPr/>
    </dgm:pt>
    <dgm:pt modelId="{064E888E-343B-4FC7-B613-70FFE4E209C2}" type="pres">
      <dgm:prSet presAssocID="{E2BC2F9C-688F-441C-B596-C7E4AFDF1901}" presName="parenttextcomposite" presStyleCnt="0"/>
      <dgm:spPr/>
    </dgm:pt>
    <dgm:pt modelId="{7F00F120-359F-4A07-863F-909F5AB278D7}" type="pres">
      <dgm:prSet presAssocID="{E2BC2F9C-688F-441C-B596-C7E4AFDF1901}" presName="parenttext" presStyleLbl="revTx" presStyleIdx="1" presStyleCnt="2">
        <dgm:presLayoutVars>
          <dgm:chMax/>
          <dgm:chPref val="2"/>
          <dgm:bulletEnabled val="1"/>
        </dgm:presLayoutVars>
      </dgm:prSet>
      <dgm:spPr/>
    </dgm:pt>
    <dgm:pt modelId="{3BB9047D-91F1-4B70-84FE-4800158CC3D8}" type="pres">
      <dgm:prSet presAssocID="{E2BC2F9C-688F-441C-B596-C7E4AFDF1901}" presName="parallelogramComposite" presStyleCnt="0"/>
      <dgm:spPr/>
    </dgm:pt>
    <dgm:pt modelId="{2EAC8F45-986F-4333-ACE9-30FA3F72EFBE}" type="pres">
      <dgm:prSet presAssocID="{E2BC2F9C-688F-441C-B596-C7E4AFDF1901}" presName="parallelogram1" presStyleLbl="alignNode1" presStyleIdx="7" presStyleCnt="14"/>
      <dgm:spPr>
        <a:solidFill>
          <a:schemeClr val="bg1"/>
        </a:solidFill>
        <a:ln>
          <a:solidFill>
            <a:schemeClr val="bg1"/>
          </a:solidFill>
        </a:ln>
      </dgm:spPr>
    </dgm:pt>
    <dgm:pt modelId="{D9376450-E01C-475D-8F31-B0D2852E9666}" type="pres">
      <dgm:prSet presAssocID="{E2BC2F9C-688F-441C-B596-C7E4AFDF1901}" presName="parallelogram2" presStyleLbl="alignNode1" presStyleIdx="8" presStyleCnt="14"/>
      <dgm:spPr>
        <a:solidFill>
          <a:schemeClr val="bg1"/>
        </a:solidFill>
        <a:ln>
          <a:solidFill>
            <a:schemeClr val="bg1"/>
          </a:solidFill>
        </a:ln>
      </dgm:spPr>
    </dgm:pt>
    <dgm:pt modelId="{62E49E6D-6BB8-4337-8FF9-BCBFF307063D}" type="pres">
      <dgm:prSet presAssocID="{E2BC2F9C-688F-441C-B596-C7E4AFDF1901}" presName="parallelogram3" presStyleLbl="alignNode1" presStyleIdx="9" presStyleCnt="14"/>
      <dgm:spPr>
        <a:solidFill>
          <a:schemeClr val="bg1"/>
        </a:solidFill>
        <a:ln>
          <a:solidFill>
            <a:schemeClr val="bg1"/>
          </a:solidFill>
        </a:ln>
      </dgm:spPr>
    </dgm:pt>
    <dgm:pt modelId="{7E802C8B-8C04-40CB-8811-4C4BB626CBB6}" type="pres">
      <dgm:prSet presAssocID="{E2BC2F9C-688F-441C-B596-C7E4AFDF1901}" presName="parallelogram4" presStyleLbl="alignNode1" presStyleIdx="10" presStyleCnt="14"/>
      <dgm:spPr>
        <a:solidFill>
          <a:schemeClr val="bg1"/>
        </a:solidFill>
        <a:ln>
          <a:solidFill>
            <a:schemeClr val="bg1"/>
          </a:solidFill>
        </a:ln>
      </dgm:spPr>
    </dgm:pt>
    <dgm:pt modelId="{3AA76ADA-02A4-4347-825F-58AF2BBFBCF9}" type="pres">
      <dgm:prSet presAssocID="{E2BC2F9C-688F-441C-B596-C7E4AFDF1901}" presName="parallelogram5" presStyleLbl="alignNode1" presStyleIdx="11" presStyleCnt="14"/>
      <dgm:spPr>
        <a:solidFill>
          <a:schemeClr val="bg1"/>
        </a:solidFill>
        <a:ln>
          <a:solidFill>
            <a:schemeClr val="bg1"/>
          </a:solidFill>
        </a:ln>
      </dgm:spPr>
    </dgm:pt>
    <dgm:pt modelId="{44BF143D-C269-4D38-A470-3D007BE28047}" type="pres">
      <dgm:prSet presAssocID="{E2BC2F9C-688F-441C-B596-C7E4AFDF1901}" presName="parallelogram6" presStyleLbl="alignNode1" presStyleIdx="12" presStyleCnt="14"/>
      <dgm:spPr>
        <a:solidFill>
          <a:schemeClr val="bg1"/>
        </a:solidFill>
        <a:ln>
          <a:solidFill>
            <a:schemeClr val="bg1"/>
          </a:solidFill>
        </a:ln>
      </dgm:spPr>
    </dgm:pt>
    <dgm:pt modelId="{27A72A49-7AD1-489B-9C4B-26D2FE9D5825}" type="pres">
      <dgm:prSet presAssocID="{E2BC2F9C-688F-441C-B596-C7E4AFDF1901}" presName="parallelogram7" presStyleLbl="alignNode1" presStyleIdx="13" presStyleCnt="14"/>
      <dgm:spPr>
        <a:solidFill>
          <a:schemeClr val="bg1"/>
        </a:solidFill>
        <a:ln>
          <a:solidFill>
            <a:schemeClr val="bg1"/>
          </a:solidFill>
        </a:ln>
      </dgm:spPr>
    </dgm:pt>
  </dgm:ptLst>
  <dgm:cxnLst>
    <dgm:cxn modelId="{890ECB06-A011-4500-8FA3-DE2A37F371A2}" srcId="{C0C973D0-FB10-4EF2-BD78-AB38F1AD6CC7}" destId="{A1339F26-C741-47D3-856F-1208D87F392E}" srcOrd="0" destOrd="0" parTransId="{7F44AB4D-E3D6-467C-A415-F7845B5C8742}" sibTransId="{722786C7-8EEB-49CC-B4AB-AEE8B3A72F46}"/>
    <dgm:cxn modelId="{60D49F1A-3AC3-4916-A7BC-514580B2D6CD}" type="presOf" srcId="{C0C973D0-FB10-4EF2-BD78-AB38F1AD6CC7}" destId="{CA7C4186-0A32-4C5C-9ACD-4C3EDBA4A0E5}" srcOrd="0" destOrd="0" presId="urn:microsoft.com/office/officeart/2008/layout/VerticalAccentList"/>
    <dgm:cxn modelId="{7073B641-C075-4AD8-B528-94739E20746A}" type="presOf" srcId="{332D21B3-7E77-4E2D-A381-9E81EBAF7BEC}" destId="{45073189-5A77-4D24-8A39-694FD216E702}" srcOrd="0" destOrd="0" presId="urn:microsoft.com/office/officeart/2008/layout/VerticalAccentList"/>
    <dgm:cxn modelId="{AEB66757-864F-4263-A21C-7A5FDA9CD018}" srcId="{332D21B3-7E77-4E2D-A381-9E81EBAF7BEC}" destId="{C0C973D0-FB10-4EF2-BD78-AB38F1AD6CC7}" srcOrd="0" destOrd="0" parTransId="{13D6962D-635C-46C7-B79C-2F8A2F3A4A85}" sibTransId="{FAAAFCBD-229E-40EF-B8F7-9693494F7A73}"/>
    <dgm:cxn modelId="{14864D9B-5049-4660-9DD4-B15FD5EC0C22}" type="presOf" srcId="{E2BC2F9C-688F-441C-B596-C7E4AFDF1901}" destId="{7F00F120-359F-4A07-863F-909F5AB278D7}" srcOrd="0" destOrd="0" presId="urn:microsoft.com/office/officeart/2008/layout/VerticalAccentList"/>
    <dgm:cxn modelId="{A8045CA4-52B2-4A7C-958A-79BB70BB3DEC}" srcId="{332D21B3-7E77-4E2D-A381-9E81EBAF7BEC}" destId="{E2BC2F9C-688F-441C-B596-C7E4AFDF1901}" srcOrd="1" destOrd="0" parTransId="{33060C66-D84C-49FB-B718-37F43C4DFC1A}" sibTransId="{823A4CAD-F4E4-4042-97E1-4168AED3BE0E}"/>
    <dgm:cxn modelId="{2003C4FD-9A27-4A9F-B0DC-BCBE83EDD3B5}" type="presOf" srcId="{A1339F26-C741-47D3-856F-1208D87F392E}" destId="{0CE6D126-7B6A-4EDF-A4D6-EB3C1DD7DF20}" srcOrd="0" destOrd="0" presId="urn:microsoft.com/office/officeart/2008/layout/VerticalAccentList"/>
    <dgm:cxn modelId="{0588036F-68FA-4E7A-B81D-88C2A1D2D770}" type="presParOf" srcId="{45073189-5A77-4D24-8A39-694FD216E702}" destId="{B86EBA1F-84D5-4C38-BC1A-D829E15B71A1}" srcOrd="0" destOrd="0" presId="urn:microsoft.com/office/officeart/2008/layout/VerticalAccentList"/>
    <dgm:cxn modelId="{E22A6336-C97F-4445-AEA7-0C536AD169D3}" type="presParOf" srcId="{B86EBA1F-84D5-4C38-BC1A-D829E15B71A1}" destId="{CA7C4186-0A32-4C5C-9ACD-4C3EDBA4A0E5}" srcOrd="0" destOrd="0" presId="urn:microsoft.com/office/officeart/2008/layout/VerticalAccentList"/>
    <dgm:cxn modelId="{73F7168A-217B-477B-9A2A-42D8BFB6E6D7}" type="presParOf" srcId="{45073189-5A77-4D24-8A39-694FD216E702}" destId="{8419BAAB-F075-482E-A35D-A25C57F9250A}" srcOrd="1" destOrd="0" presId="urn:microsoft.com/office/officeart/2008/layout/VerticalAccentList"/>
    <dgm:cxn modelId="{35138099-7D71-47CD-9D6C-8D3B98C9A375}" type="presParOf" srcId="{8419BAAB-F075-482E-A35D-A25C57F9250A}" destId="{F229B700-00D2-40A6-A91C-8F7AFAE9837A}" srcOrd="0" destOrd="0" presId="urn:microsoft.com/office/officeart/2008/layout/VerticalAccentList"/>
    <dgm:cxn modelId="{D015AB9A-9C40-4A48-A8E1-3D90D24A24D5}" type="presParOf" srcId="{8419BAAB-F075-482E-A35D-A25C57F9250A}" destId="{C0A5453C-6C7F-4786-86B2-12AFAEF2A449}" srcOrd="1" destOrd="0" presId="urn:microsoft.com/office/officeart/2008/layout/VerticalAccentList"/>
    <dgm:cxn modelId="{A55E3799-846C-421F-B6C4-B6B38FF3291C}" type="presParOf" srcId="{8419BAAB-F075-482E-A35D-A25C57F9250A}" destId="{771E5B1B-BF14-4EF6-9CE7-A00E28CAB584}" srcOrd="2" destOrd="0" presId="urn:microsoft.com/office/officeart/2008/layout/VerticalAccentList"/>
    <dgm:cxn modelId="{672586A3-2B07-4DFC-AA06-26A3DC1A7A35}" type="presParOf" srcId="{8419BAAB-F075-482E-A35D-A25C57F9250A}" destId="{67B198F3-A426-4F17-9B59-683CAEE88142}" srcOrd="3" destOrd="0" presId="urn:microsoft.com/office/officeart/2008/layout/VerticalAccentList"/>
    <dgm:cxn modelId="{B278DC02-3349-4EAB-9821-340F87A4A1C9}" type="presParOf" srcId="{8419BAAB-F075-482E-A35D-A25C57F9250A}" destId="{6173CB12-4832-4EA7-A826-89962C87A2D1}" srcOrd="4" destOrd="0" presId="urn:microsoft.com/office/officeart/2008/layout/VerticalAccentList"/>
    <dgm:cxn modelId="{766C411F-011B-48C3-8A80-D04848CFA87D}" type="presParOf" srcId="{8419BAAB-F075-482E-A35D-A25C57F9250A}" destId="{DE2524A6-BD3E-460D-8650-36B6E8E839C4}" srcOrd="5" destOrd="0" presId="urn:microsoft.com/office/officeart/2008/layout/VerticalAccentList"/>
    <dgm:cxn modelId="{1F51CD00-834D-4A03-87CA-08C28238C6EA}" type="presParOf" srcId="{8419BAAB-F075-482E-A35D-A25C57F9250A}" destId="{96304915-E4C4-4C4D-B27D-D85CD3C86F2D}" srcOrd="6" destOrd="0" presId="urn:microsoft.com/office/officeart/2008/layout/VerticalAccentList"/>
    <dgm:cxn modelId="{EFB2B7F7-C08D-4837-B9B8-7BBB7108C8C3}" type="presParOf" srcId="{8419BAAB-F075-482E-A35D-A25C57F9250A}" destId="{0CE6D126-7B6A-4EDF-A4D6-EB3C1DD7DF20}" srcOrd="7" destOrd="0" presId="urn:microsoft.com/office/officeart/2008/layout/VerticalAccentList"/>
    <dgm:cxn modelId="{36CAC84E-1B3E-4AA4-A81E-7B1E7008EFC5}" type="presParOf" srcId="{45073189-5A77-4D24-8A39-694FD216E702}" destId="{00836EC8-FF2E-432D-8F84-7003A4BA6AEF}" srcOrd="2" destOrd="0" presId="urn:microsoft.com/office/officeart/2008/layout/VerticalAccentList"/>
    <dgm:cxn modelId="{851CE9D4-9073-4B92-80CB-E3D307424A4E}" type="presParOf" srcId="{45073189-5A77-4D24-8A39-694FD216E702}" destId="{064E888E-343B-4FC7-B613-70FFE4E209C2}" srcOrd="3" destOrd="0" presId="urn:microsoft.com/office/officeart/2008/layout/VerticalAccentList"/>
    <dgm:cxn modelId="{9FB41B29-EF83-4A72-92DF-2C96F3980C18}" type="presParOf" srcId="{064E888E-343B-4FC7-B613-70FFE4E209C2}" destId="{7F00F120-359F-4A07-863F-909F5AB278D7}" srcOrd="0" destOrd="0" presId="urn:microsoft.com/office/officeart/2008/layout/VerticalAccentList"/>
    <dgm:cxn modelId="{50A8F796-034E-4E75-87D9-742667353AA1}" type="presParOf" srcId="{45073189-5A77-4D24-8A39-694FD216E702}" destId="{3BB9047D-91F1-4B70-84FE-4800158CC3D8}" srcOrd="4" destOrd="0" presId="urn:microsoft.com/office/officeart/2008/layout/VerticalAccentList"/>
    <dgm:cxn modelId="{110FCFC4-9AB5-4ED0-9182-544C6C7E3A04}" type="presParOf" srcId="{3BB9047D-91F1-4B70-84FE-4800158CC3D8}" destId="{2EAC8F45-986F-4333-ACE9-30FA3F72EFBE}" srcOrd="0" destOrd="0" presId="urn:microsoft.com/office/officeart/2008/layout/VerticalAccentList"/>
    <dgm:cxn modelId="{41F26803-C92A-4AAD-9527-91F4303652D0}" type="presParOf" srcId="{3BB9047D-91F1-4B70-84FE-4800158CC3D8}" destId="{D9376450-E01C-475D-8F31-B0D2852E9666}" srcOrd="1" destOrd="0" presId="urn:microsoft.com/office/officeart/2008/layout/VerticalAccentList"/>
    <dgm:cxn modelId="{F400301C-464A-4706-A7FD-8534958E546F}" type="presParOf" srcId="{3BB9047D-91F1-4B70-84FE-4800158CC3D8}" destId="{62E49E6D-6BB8-4337-8FF9-BCBFF307063D}" srcOrd="2" destOrd="0" presId="urn:microsoft.com/office/officeart/2008/layout/VerticalAccentList"/>
    <dgm:cxn modelId="{506AE876-A8FE-418C-9B22-8DDE98087584}" type="presParOf" srcId="{3BB9047D-91F1-4B70-84FE-4800158CC3D8}" destId="{7E802C8B-8C04-40CB-8811-4C4BB626CBB6}" srcOrd="3" destOrd="0" presId="urn:microsoft.com/office/officeart/2008/layout/VerticalAccentList"/>
    <dgm:cxn modelId="{ADA04E33-E9FC-4F3C-BC6D-3D1F0F2DB741}" type="presParOf" srcId="{3BB9047D-91F1-4B70-84FE-4800158CC3D8}" destId="{3AA76ADA-02A4-4347-825F-58AF2BBFBCF9}" srcOrd="4" destOrd="0" presId="urn:microsoft.com/office/officeart/2008/layout/VerticalAccentList"/>
    <dgm:cxn modelId="{9A981F5B-2FFF-4009-B1D4-15FB7361C4DA}" type="presParOf" srcId="{3BB9047D-91F1-4B70-84FE-4800158CC3D8}" destId="{44BF143D-C269-4D38-A470-3D007BE28047}" srcOrd="5" destOrd="0" presId="urn:microsoft.com/office/officeart/2008/layout/VerticalAccentList"/>
    <dgm:cxn modelId="{FAFBA325-2DA3-4F7F-A2D5-836EA29A562C}" type="presParOf" srcId="{3BB9047D-91F1-4B70-84FE-4800158CC3D8}" destId="{27A72A49-7AD1-489B-9C4B-26D2FE9D5825}" srcOrd="6" destOrd="0" presId="urn:microsoft.com/office/officeart/2008/layout/VerticalAccent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B149751-D1FF-451C-9642-C3F1DA451050}">
      <dsp:nvSpPr>
        <dsp:cNvPr id="0" name=""/>
        <dsp:cNvSpPr/>
      </dsp:nvSpPr>
      <dsp:spPr>
        <a:xfrm>
          <a:off x="1923394" y="3199130"/>
          <a:ext cx="493751" cy="2822513"/>
        </a:xfrm>
        <a:custGeom>
          <a:avLst/>
          <a:gdLst/>
          <a:ahLst/>
          <a:cxnLst/>
          <a:rect l="0" t="0" r="0" b="0"/>
          <a:pathLst>
            <a:path>
              <a:moveTo>
                <a:pt x="0" y="0"/>
              </a:moveTo>
              <a:lnTo>
                <a:pt x="246875" y="0"/>
              </a:lnTo>
              <a:lnTo>
                <a:pt x="246875" y="2822513"/>
              </a:lnTo>
              <a:lnTo>
                <a:pt x="493751" y="2822513"/>
              </a:lnTo>
            </a:path>
          </a:pathLst>
        </a:custGeom>
        <a:noFill/>
        <a:ln w="15875"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88950">
            <a:lnSpc>
              <a:spcPct val="90000"/>
            </a:lnSpc>
            <a:spcBef>
              <a:spcPct val="0"/>
            </a:spcBef>
            <a:spcAft>
              <a:spcPct val="35000"/>
            </a:spcAft>
            <a:buNone/>
          </a:pPr>
          <a:endParaRPr lang="fr-FR" sz="1100" kern="1200"/>
        </a:p>
      </dsp:txBody>
      <dsp:txXfrm>
        <a:off x="2098636" y="4538752"/>
        <a:ext cx="143268" cy="143268"/>
      </dsp:txXfrm>
    </dsp:sp>
    <dsp:sp modelId="{487FF7D5-7ABA-492F-BC07-134C712B45AD}">
      <dsp:nvSpPr>
        <dsp:cNvPr id="0" name=""/>
        <dsp:cNvSpPr/>
      </dsp:nvSpPr>
      <dsp:spPr>
        <a:xfrm>
          <a:off x="1923394" y="3199130"/>
          <a:ext cx="493751" cy="1881675"/>
        </a:xfrm>
        <a:custGeom>
          <a:avLst/>
          <a:gdLst/>
          <a:ahLst/>
          <a:cxnLst/>
          <a:rect l="0" t="0" r="0" b="0"/>
          <a:pathLst>
            <a:path>
              <a:moveTo>
                <a:pt x="0" y="0"/>
              </a:moveTo>
              <a:lnTo>
                <a:pt x="246875" y="0"/>
              </a:lnTo>
              <a:lnTo>
                <a:pt x="246875" y="1881675"/>
              </a:lnTo>
              <a:lnTo>
                <a:pt x="493751" y="1881675"/>
              </a:lnTo>
            </a:path>
          </a:pathLst>
        </a:custGeom>
        <a:noFill/>
        <a:ln w="15875"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11150">
            <a:lnSpc>
              <a:spcPct val="90000"/>
            </a:lnSpc>
            <a:spcBef>
              <a:spcPct val="0"/>
            </a:spcBef>
            <a:spcAft>
              <a:spcPct val="35000"/>
            </a:spcAft>
            <a:buNone/>
          </a:pPr>
          <a:endParaRPr lang="fr-FR" sz="700" kern="1200"/>
        </a:p>
      </dsp:txBody>
      <dsp:txXfrm>
        <a:off x="2121636" y="4091333"/>
        <a:ext cx="97268" cy="97268"/>
      </dsp:txXfrm>
    </dsp:sp>
    <dsp:sp modelId="{3BA2A3BE-9B5F-4293-AF92-609F713FB43C}">
      <dsp:nvSpPr>
        <dsp:cNvPr id="0" name=""/>
        <dsp:cNvSpPr/>
      </dsp:nvSpPr>
      <dsp:spPr>
        <a:xfrm>
          <a:off x="1923394" y="3199130"/>
          <a:ext cx="493751" cy="940837"/>
        </a:xfrm>
        <a:custGeom>
          <a:avLst/>
          <a:gdLst/>
          <a:ahLst/>
          <a:cxnLst/>
          <a:rect l="0" t="0" r="0" b="0"/>
          <a:pathLst>
            <a:path>
              <a:moveTo>
                <a:pt x="0" y="0"/>
              </a:moveTo>
              <a:lnTo>
                <a:pt x="246875" y="0"/>
              </a:lnTo>
              <a:lnTo>
                <a:pt x="246875" y="940837"/>
              </a:lnTo>
              <a:lnTo>
                <a:pt x="493751" y="940837"/>
              </a:lnTo>
            </a:path>
          </a:pathLst>
        </a:custGeom>
        <a:noFill/>
        <a:ln w="15875"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fr-FR" sz="500" kern="1200"/>
        </a:p>
      </dsp:txBody>
      <dsp:txXfrm>
        <a:off x="2143707" y="3642985"/>
        <a:ext cx="53126" cy="53126"/>
      </dsp:txXfrm>
    </dsp:sp>
    <dsp:sp modelId="{515EC07D-B752-4801-A180-668C1AC45487}">
      <dsp:nvSpPr>
        <dsp:cNvPr id="0" name=""/>
        <dsp:cNvSpPr/>
      </dsp:nvSpPr>
      <dsp:spPr>
        <a:xfrm>
          <a:off x="1923394" y="3153410"/>
          <a:ext cx="493751" cy="91440"/>
        </a:xfrm>
        <a:custGeom>
          <a:avLst/>
          <a:gdLst/>
          <a:ahLst/>
          <a:cxnLst/>
          <a:rect l="0" t="0" r="0" b="0"/>
          <a:pathLst>
            <a:path>
              <a:moveTo>
                <a:pt x="0" y="45720"/>
              </a:moveTo>
              <a:lnTo>
                <a:pt x="493751" y="45720"/>
              </a:lnTo>
            </a:path>
          </a:pathLst>
        </a:custGeom>
        <a:noFill/>
        <a:ln w="15875"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fr-FR" sz="500" kern="1200"/>
        </a:p>
      </dsp:txBody>
      <dsp:txXfrm>
        <a:off x="2157927" y="3186786"/>
        <a:ext cx="24687" cy="24687"/>
      </dsp:txXfrm>
    </dsp:sp>
    <dsp:sp modelId="{C2FB587C-A110-4CDB-AA9E-4F19886C78DA}">
      <dsp:nvSpPr>
        <dsp:cNvPr id="0" name=""/>
        <dsp:cNvSpPr/>
      </dsp:nvSpPr>
      <dsp:spPr>
        <a:xfrm>
          <a:off x="1923394" y="2258292"/>
          <a:ext cx="493751" cy="940837"/>
        </a:xfrm>
        <a:custGeom>
          <a:avLst/>
          <a:gdLst/>
          <a:ahLst/>
          <a:cxnLst/>
          <a:rect l="0" t="0" r="0" b="0"/>
          <a:pathLst>
            <a:path>
              <a:moveTo>
                <a:pt x="0" y="940837"/>
              </a:moveTo>
              <a:lnTo>
                <a:pt x="246875" y="940837"/>
              </a:lnTo>
              <a:lnTo>
                <a:pt x="246875" y="0"/>
              </a:lnTo>
              <a:lnTo>
                <a:pt x="493751" y="0"/>
              </a:lnTo>
            </a:path>
          </a:pathLst>
        </a:custGeom>
        <a:noFill/>
        <a:ln w="15875"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fr-FR" sz="500" kern="1200"/>
        </a:p>
      </dsp:txBody>
      <dsp:txXfrm>
        <a:off x="2143707" y="2702147"/>
        <a:ext cx="53126" cy="53126"/>
      </dsp:txXfrm>
    </dsp:sp>
    <dsp:sp modelId="{88E0F7F6-DA4A-4E14-82EB-3336DC6F0BE0}">
      <dsp:nvSpPr>
        <dsp:cNvPr id="0" name=""/>
        <dsp:cNvSpPr/>
      </dsp:nvSpPr>
      <dsp:spPr>
        <a:xfrm>
          <a:off x="1923394" y="1317454"/>
          <a:ext cx="493751" cy="1881675"/>
        </a:xfrm>
        <a:custGeom>
          <a:avLst/>
          <a:gdLst/>
          <a:ahLst/>
          <a:cxnLst/>
          <a:rect l="0" t="0" r="0" b="0"/>
          <a:pathLst>
            <a:path>
              <a:moveTo>
                <a:pt x="0" y="1881675"/>
              </a:moveTo>
              <a:lnTo>
                <a:pt x="246875" y="1881675"/>
              </a:lnTo>
              <a:lnTo>
                <a:pt x="246875" y="0"/>
              </a:lnTo>
              <a:lnTo>
                <a:pt x="493751" y="0"/>
              </a:lnTo>
            </a:path>
          </a:pathLst>
        </a:custGeom>
        <a:noFill/>
        <a:ln w="15875"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11150">
            <a:lnSpc>
              <a:spcPct val="90000"/>
            </a:lnSpc>
            <a:spcBef>
              <a:spcPct val="0"/>
            </a:spcBef>
            <a:spcAft>
              <a:spcPct val="35000"/>
            </a:spcAft>
            <a:buNone/>
          </a:pPr>
          <a:endParaRPr lang="fr-FR" sz="700" kern="1200"/>
        </a:p>
      </dsp:txBody>
      <dsp:txXfrm>
        <a:off x="2121636" y="2209657"/>
        <a:ext cx="97268" cy="97268"/>
      </dsp:txXfrm>
    </dsp:sp>
    <dsp:sp modelId="{F30756F0-7523-425F-97F7-12A02864DC20}">
      <dsp:nvSpPr>
        <dsp:cNvPr id="0" name=""/>
        <dsp:cNvSpPr/>
      </dsp:nvSpPr>
      <dsp:spPr>
        <a:xfrm>
          <a:off x="1923394" y="376616"/>
          <a:ext cx="493751" cy="2822513"/>
        </a:xfrm>
        <a:custGeom>
          <a:avLst/>
          <a:gdLst/>
          <a:ahLst/>
          <a:cxnLst/>
          <a:rect l="0" t="0" r="0" b="0"/>
          <a:pathLst>
            <a:path>
              <a:moveTo>
                <a:pt x="0" y="2822513"/>
              </a:moveTo>
              <a:lnTo>
                <a:pt x="246875" y="2822513"/>
              </a:lnTo>
              <a:lnTo>
                <a:pt x="246875" y="0"/>
              </a:lnTo>
              <a:lnTo>
                <a:pt x="493751" y="0"/>
              </a:lnTo>
            </a:path>
          </a:pathLst>
        </a:custGeom>
        <a:noFill/>
        <a:ln w="15875"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88950">
            <a:lnSpc>
              <a:spcPct val="90000"/>
            </a:lnSpc>
            <a:spcBef>
              <a:spcPct val="0"/>
            </a:spcBef>
            <a:spcAft>
              <a:spcPct val="35000"/>
            </a:spcAft>
            <a:buNone/>
          </a:pPr>
          <a:endParaRPr lang="fr-FR" sz="1100" kern="1200"/>
        </a:p>
      </dsp:txBody>
      <dsp:txXfrm>
        <a:off x="2098636" y="1716238"/>
        <a:ext cx="143268" cy="143268"/>
      </dsp:txXfrm>
    </dsp:sp>
    <dsp:sp modelId="{57CCBFC6-FD1B-41C7-B5AD-45F7DBD26EBE}">
      <dsp:nvSpPr>
        <dsp:cNvPr id="0" name=""/>
        <dsp:cNvSpPr/>
      </dsp:nvSpPr>
      <dsp:spPr>
        <a:xfrm rot="16200000">
          <a:off x="-433651" y="2822794"/>
          <a:ext cx="3961422" cy="752670"/>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2400300">
            <a:lnSpc>
              <a:spcPct val="90000"/>
            </a:lnSpc>
            <a:spcBef>
              <a:spcPct val="0"/>
            </a:spcBef>
            <a:spcAft>
              <a:spcPct val="35000"/>
            </a:spcAft>
            <a:buNone/>
          </a:pPr>
          <a:r>
            <a:rPr lang="fr-FR" sz="5400" kern="1200" dirty="0"/>
            <a:t>Famille de l’IA</a:t>
          </a:r>
        </a:p>
      </dsp:txBody>
      <dsp:txXfrm>
        <a:off x="-433651" y="2822794"/>
        <a:ext cx="3961422" cy="752670"/>
      </dsp:txXfrm>
    </dsp:sp>
    <dsp:sp modelId="{E1EC0897-F4A9-4CE0-BD25-989CB1B9D281}">
      <dsp:nvSpPr>
        <dsp:cNvPr id="0" name=""/>
        <dsp:cNvSpPr/>
      </dsp:nvSpPr>
      <dsp:spPr>
        <a:xfrm>
          <a:off x="2417146" y="281"/>
          <a:ext cx="2468758" cy="752670"/>
        </a:xfrm>
        <a:prstGeom prst="rect">
          <a:avLst/>
        </a:prstGeom>
        <a:solidFill>
          <a:schemeClr val="accent3">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145" tIns="17145" rIns="17145" bIns="17145" numCol="1" spcCol="1270" anchor="ctr" anchorCtr="0">
          <a:noAutofit/>
        </a:bodyPr>
        <a:lstStyle/>
        <a:p>
          <a:pPr marL="0" lvl="0" indent="0" algn="ctr" defTabSz="1200150">
            <a:lnSpc>
              <a:spcPct val="90000"/>
            </a:lnSpc>
            <a:spcBef>
              <a:spcPct val="0"/>
            </a:spcBef>
            <a:spcAft>
              <a:spcPct val="35000"/>
            </a:spcAft>
            <a:buNone/>
          </a:pPr>
          <a:r>
            <a:rPr lang="fr-FR" sz="2700" kern="1200" dirty="0"/>
            <a:t>Apprentissage supervisé</a:t>
          </a:r>
        </a:p>
      </dsp:txBody>
      <dsp:txXfrm>
        <a:off x="2417146" y="281"/>
        <a:ext cx="2468758" cy="752670"/>
      </dsp:txXfrm>
    </dsp:sp>
    <dsp:sp modelId="{F1F8E7FC-415F-4F8D-859C-F828623A64C0}">
      <dsp:nvSpPr>
        <dsp:cNvPr id="0" name=""/>
        <dsp:cNvSpPr/>
      </dsp:nvSpPr>
      <dsp:spPr>
        <a:xfrm>
          <a:off x="2417146" y="941119"/>
          <a:ext cx="2468758" cy="752670"/>
        </a:xfrm>
        <a:prstGeom prst="rect">
          <a:avLst/>
        </a:prstGeom>
        <a:solidFill>
          <a:schemeClr val="accent3">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145" tIns="17145" rIns="17145" bIns="17145" numCol="1" spcCol="1270" anchor="ctr" anchorCtr="0">
          <a:noAutofit/>
        </a:bodyPr>
        <a:lstStyle/>
        <a:p>
          <a:pPr marL="0" lvl="0" indent="0" algn="ctr" defTabSz="1200150">
            <a:lnSpc>
              <a:spcPct val="90000"/>
            </a:lnSpc>
            <a:spcBef>
              <a:spcPct val="0"/>
            </a:spcBef>
            <a:spcAft>
              <a:spcPct val="35000"/>
            </a:spcAft>
            <a:buNone/>
          </a:pPr>
          <a:r>
            <a:rPr lang="fr-FR" sz="2700" kern="1200"/>
            <a:t>Apprentissage non supervisé</a:t>
          </a:r>
        </a:p>
      </dsp:txBody>
      <dsp:txXfrm>
        <a:off x="2417146" y="941119"/>
        <a:ext cx="2468758" cy="752670"/>
      </dsp:txXfrm>
    </dsp:sp>
    <dsp:sp modelId="{485B07D8-28FF-4923-A81C-A8BCAFB0FF68}">
      <dsp:nvSpPr>
        <dsp:cNvPr id="0" name=""/>
        <dsp:cNvSpPr/>
      </dsp:nvSpPr>
      <dsp:spPr>
        <a:xfrm>
          <a:off x="2417146" y="1881956"/>
          <a:ext cx="2468758" cy="752670"/>
        </a:xfrm>
        <a:prstGeom prst="rect">
          <a:avLst/>
        </a:prstGeom>
        <a:solidFill>
          <a:schemeClr val="accent3">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145" tIns="17145" rIns="17145" bIns="17145" numCol="1" spcCol="1270" anchor="ctr" anchorCtr="0">
          <a:noAutofit/>
        </a:bodyPr>
        <a:lstStyle/>
        <a:p>
          <a:pPr marL="0" lvl="0" indent="0" algn="ctr" defTabSz="1200150">
            <a:lnSpc>
              <a:spcPct val="90000"/>
            </a:lnSpc>
            <a:spcBef>
              <a:spcPct val="0"/>
            </a:spcBef>
            <a:spcAft>
              <a:spcPct val="35000"/>
            </a:spcAft>
            <a:buNone/>
          </a:pPr>
          <a:r>
            <a:rPr lang="fr-FR" sz="2700" kern="1200"/>
            <a:t>Apprentissage semi-supervisé</a:t>
          </a:r>
        </a:p>
      </dsp:txBody>
      <dsp:txXfrm>
        <a:off x="2417146" y="1881956"/>
        <a:ext cx="2468758" cy="752670"/>
      </dsp:txXfrm>
    </dsp:sp>
    <dsp:sp modelId="{E1E042BC-0701-491E-92C5-D3705B494603}">
      <dsp:nvSpPr>
        <dsp:cNvPr id="0" name=""/>
        <dsp:cNvSpPr/>
      </dsp:nvSpPr>
      <dsp:spPr>
        <a:xfrm>
          <a:off x="2417146" y="2822794"/>
          <a:ext cx="2468758" cy="752670"/>
        </a:xfrm>
        <a:prstGeom prst="rect">
          <a:avLst/>
        </a:prstGeom>
        <a:solidFill>
          <a:schemeClr val="accent3">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145" tIns="17145" rIns="17145" bIns="17145" numCol="1" spcCol="1270" anchor="ctr" anchorCtr="0">
          <a:noAutofit/>
        </a:bodyPr>
        <a:lstStyle/>
        <a:p>
          <a:pPr marL="0" lvl="0" indent="0" algn="ctr" defTabSz="1200150">
            <a:lnSpc>
              <a:spcPct val="90000"/>
            </a:lnSpc>
            <a:spcBef>
              <a:spcPct val="0"/>
            </a:spcBef>
            <a:spcAft>
              <a:spcPct val="35000"/>
            </a:spcAft>
            <a:buNone/>
          </a:pPr>
          <a:r>
            <a:rPr lang="fr-FR" sz="2700" kern="1200"/>
            <a:t>Apprentissage par renforcement</a:t>
          </a:r>
        </a:p>
      </dsp:txBody>
      <dsp:txXfrm>
        <a:off x="2417146" y="2822794"/>
        <a:ext cx="2468758" cy="752670"/>
      </dsp:txXfrm>
    </dsp:sp>
    <dsp:sp modelId="{C915D46B-6F25-49F7-B8AC-4438C1598A36}">
      <dsp:nvSpPr>
        <dsp:cNvPr id="0" name=""/>
        <dsp:cNvSpPr/>
      </dsp:nvSpPr>
      <dsp:spPr>
        <a:xfrm>
          <a:off x="2417146" y="3763632"/>
          <a:ext cx="2468758" cy="752670"/>
        </a:xfrm>
        <a:prstGeom prst="rect">
          <a:avLst/>
        </a:prstGeom>
        <a:solidFill>
          <a:schemeClr val="accent3">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145" tIns="17145" rIns="17145" bIns="17145" numCol="1" spcCol="1270" anchor="ctr" anchorCtr="0">
          <a:noAutofit/>
        </a:bodyPr>
        <a:lstStyle/>
        <a:p>
          <a:pPr marL="0" lvl="0" indent="0" algn="ctr" defTabSz="1200150">
            <a:lnSpc>
              <a:spcPct val="90000"/>
            </a:lnSpc>
            <a:spcBef>
              <a:spcPct val="0"/>
            </a:spcBef>
            <a:spcAft>
              <a:spcPct val="35000"/>
            </a:spcAft>
            <a:buNone/>
          </a:pPr>
          <a:r>
            <a:rPr lang="fr-FR" sz="2700" kern="1200" dirty="0"/>
            <a:t>Apprentissage profond</a:t>
          </a:r>
        </a:p>
      </dsp:txBody>
      <dsp:txXfrm>
        <a:off x="2417146" y="3763632"/>
        <a:ext cx="2468758" cy="752670"/>
      </dsp:txXfrm>
    </dsp:sp>
    <dsp:sp modelId="{F0D90F13-1F8C-4912-AD7A-71B6BDCC2913}">
      <dsp:nvSpPr>
        <dsp:cNvPr id="0" name=""/>
        <dsp:cNvSpPr/>
      </dsp:nvSpPr>
      <dsp:spPr>
        <a:xfrm>
          <a:off x="2417146" y="4704470"/>
          <a:ext cx="2468758" cy="752670"/>
        </a:xfrm>
        <a:prstGeom prst="rect">
          <a:avLst/>
        </a:prstGeom>
        <a:solidFill>
          <a:schemeClr val="accent3">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145" tIns="17145" rIns="17145" bIns="17145" numCol="1" spcCol="1270" anchor="ctr" anchorCtr="0">
          <a:noAutofit/>
        </a:bodyPr>
        <a:lstStyle/>
        <a:p>
          <a:pPr marL="0" lvl="0" indent="0" algn="ctr" defTabSz="1200150">
            <a:lnSpc>
              <a:spcPct val="90000"/>
            </a:lnSpc>
            <a:spcBef>
              <a:spcPct val="0"/>
            </a:spcBef>
            <a:spcAft>
              <a:spcPct val="35000"/>
            </a:spcAft>
            <a:buNone/>
          </a:pPr>
          <a:r>
            <a:rPr lang="fr-FR" sz="2700" kern="1200" dirty="0"/>
            <a:t>Algorithmes bio-inspirés</a:t>
          </a:r>
        </a:p>
      </dsp:txBody>
      <dsp:txXfrm>
        <a:off x="2417146" y="4704470"/>
        <a:ext cx="2468758" cy="752670"/>
      </dsp:txXfrm>
    </dsp:sp>
    <dsp:sp modelId="{B98A6EDD-EF58-4877-9B2B-F1FFE6173E89}">
      <dsp:nvSpPr>
        <dsp:cNvPr id="0" name=""/>
        <dsp:cNvSpPr/>
      </dsp:nvSpPr>
      <dsp:spPr>
        <a:xfrm>
          <a:off x="2417146" y="5645308"/>
          <a:ext cx="2468758" cy="752670"/>
        </a:xfrm>
        <a:prstGeom prst="rect">
          <a:avLst/>
        </a:prstGeom>
        <a:solidFill>
          <a:schemeClr val="accent3">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145" tIns="17145" rIns="17145" bIns="17145" numCol="1" spcCol="1270" anchor="ctr" anchorCtr="0">
          <a:noAutofit/>
        </a:bodyPr>
        <a:lstStyle/>
        <a:p>
          <a:pPr marL="0" lvl="0" indent="0" algn="ctr" defTabSz="1200150">
            <a:lnSpc>
              <a:spcPct val="90000"/>
            </a:lnSpc>
            <a:spcBef>
              <a:spcPct val="0"/>
            </a:spcBef>
            <a:spcAft>
              <a:spcPct val="35000"/>
            </a:spcAft>
            <a:buNone/>
          </a:pPr>
          <a:r>
            <a:rPr lang="fr-FR" sz="2700" kern="1200" dirty="0"/>
            <a:t>IA symbolique</a:t>
          </a:r>
        </a:p>
      </dsp:txBody>
      <dsp:txXfrm>
        <a:off x="2417146" y="5645308"/>
        <a:ext cx="2468758" cy="75267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584A8B-B348-4D97-A85F-C8D7948A38A6}">
      <dsp:nvSpPr>
        <dsp:cNvPr id="0" name=""/>
        <dsp:cNvSpPr/>
      </dsp:nvSpPr>
      <dsp:spPr>
        <a:xfrm>
          <a:off x="0" y="520"/>
          <a:ext cx="5736600" cy="121681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83F3FAF-9328-4A18-A20B-67293177AA98}">
      <dsp:nvSpPr>
        <dsp:cNvPr id="0" name=""/>
        <dsp:cNvSpPr/>
      </dsp:nvSpPr>
      <dsp:spPr>
        <a:xfrm>
          <a:off x="368085" y="274302"/>
          <a:ext cx="669246" cy="669246"/>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08A750A-FEEF-4B02-A032-6734C57A8240}">
      <dsp:nvSpPr>
        <dsp:cNvPr id="0" name=""/>
        <dsp:cNvSpPr/>
      </dsp:nvSpPr>
      <dsp:spPr>
        <a:xfrm>
          <a:off x="1405417" y="520"/>
          <a:ext cx="4331182" cy="12168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779" tIns="128779" rIns="128779" bIns="128779" numCol="1" spcCol="1270" anchor="ctr" anchorCtr="0">
          <a:noAutofit/>
        </a:bodyPr>
        <a:lstStyle/>
        <a:p>
          <a:pPr marL="0" lvl="0" indent="0" algn="l" defTabSz="755650">
            <a:lnSpc>
              <a:spcPct val="100000"/>
            </a:lnSpc>
            <a:spcBef>
              <a:spcPct val="0"/>
            </a:spcBef>
            <a:spcAft>
              <a:spcPct val="35000"/>
            </a:spcAft>
            <a:buNone/>
          </a:pPr>
          <a:r>
            <a:rPr lang="fr-FR" sz="1700" b="1" kern="1200"/>
            <a:t>Définitions: </a:t>
          </a:r>
          <a:r>
            <a:rPr lang="fr-FR" sz="1700" kern="1200"/>
            <a:t>:</a:t>
          </a:r>
          <a:br>
            <a:rPr lang="fr-FR" sz="1700" kern="1200"/>
          </a:br>
          <a:r>
            <a:rPr lang="fr-FR" sz="1700" b="1" kern="1200"/>
            <a:t>OPEN</a:t>
          </a:r>
          <a:r>
            <a:rPr lang="fr-FR" sz="1700" kern="1200"/>
            <a:t> = frontière : nœuds découverts mais non développés (structure selon l’algorithme).</a:t>
          </a:r>
          <a:endParaRPr lang="en-US" sz="1700" kern="1200"/>
        </a:p>
      </dsp:txBody>
      <dsp:txXfrm>
        <a:off x="1405417" y="520"/>
        <a:ext cx="4331182" cy="1216811"/>
      </dsp:txXfrm>
    </dsp:sp>
    <dsp:sp modelId="{DD82797A-2947-48E8-9FB7-A43FABDDFB7E}">
      <dsp:nvSpPr>
        <dsp:cNvPr id="0" name=""/>
        <dsp:cNvSpPr/>
      </dsp:nvSpPr>
      <dsp:spPr>
        <a:xfrm>
          <a:off x="0" y="1521534"/>
          <a:ext cx="5736600" cy="121681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87C0922-06B2-47D9-89F9-67022A285C09}">
      <dsp:nvSpPr>
        <dsp:cNvPr id="0" name=""/>
        <dsp:cNvSpPr/>
      </dsp:nvSpPr>
      <dsp:spPr>
        <a:xfrm>
          <a:off x="368085" y="1795316"/>
          <a:ext cx="669246" cy="669246"/>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A98DCA8-A806-43BE-A8E7-01295F5B0EBC}">
      <dsp:nvSpPr>
        <dsp:cNvPr id="0" name=""/>
        <dsp:cNvSpPr/>
      </dsp:nvSpPr>
      <dsp:spPr>
        <a:xfrm>
          <a:off x="1405417" y="1521534"/>
          <a:ext cx="4331182" cy="12168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779" tIns="128779" rIns="128779" bIns="128779" numCol="1" spcCol="1270" anchor="ctr" anchorCtr="0">
          <a:noAutofit/>
        </a:bodyPr>
        <a:lstStyle/>
        <a:p>
          <a:pPr marL="0" lvl="0" indent="0" algn="l" defTabSz="755650">
            <a:lnSpc>
              <a:spcPct val="100000"/>
            </a:lnSpc>
            <a:spcBef>
              <a:spcPct val="0"/>
            </a:spcBef>
            <a:spcAft>
              <a:spcPct val="35000"/>
            </a:spcAft>
            <a:buNone/>
          </a:pPr>
          <a:r>
            <a:rPr lang="fr-FR" sz="1700" b="1" kern="1200"/>
            <a:t>CLOSED</a:t>
          </a:r>
          <a:r>
            <a:rPr lang="fr-FR" sz="1700" kern="1200"/>
            <a:t> = nœuds déjà développés (visited), pour éviter les re-visites et les boucles.</a:t>
          </a:r>
          <a:endParaRPr lang="en-US" sz="1700" kern="1200"/>
        </a:p>
      </dsp:txBody>
      <dsp:txXfrm>
        <a:off x="1405417" y="1521534"/>
        <a:ext cx="4331182" cy="1216811"/>
      </dsp:txXfrm>
    </dsp:sp>
    <dsp:sp modelId="{55EE650E-6E41-40BD-8886-39DA8C8BBB2C}">
      <dsp:nvSpPr>
        <dsp:cNvPr id="0" name=""/>
        <dsp:cNvSpPr/>
      </dsp:nvSpPr>
      <dsp:spPr>
        <a:xfrm>
          <a:off x="0" y="3042548"/>
          <a:ext cx="5736600" cy="121681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BEC4855-08B0-4584-AA36-8680FA30F5E6}">
      <dsp:nvSpPr>
        <dsp:cNvPr id="0" name=""/>
        <dsp:cNvSpPr/>
      </dsp:nvSpPr>
      <dsp:spPr>
        <a:xfrm>
          <a:off x="368085" y="3316331"/>
          <a:ext cx="669246" cy="66924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DC5A90E-869C-4EAD-A9F0-CD0437D845F5}">
      <dsp:nvSpPr>
        <dsp:cNvPr id="0" name=""/>
        <dsp:cNvSpPr/>
      </dsp:nvSpPr>
      <dsp:spPr>
        <a:xfrm>
          <a:off x="1405417" y="3042548"/>
          <a:ext cx="4331182" cy="12168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779" tIns="128779" rIns="128779" bIns="128779" numCol="1" spcCol="1270" anchor="ctr" anchorCtr="0">
          <a:noAutofit/>
        </a:bodyPr>
        <a:lstStyle/>
        <a:p>
          <a:pPr marL="0" lvl="0" indent="0" algn="l" defTabSz="755650">
            <a:lnSpc>
              <a:spcPct val="100000"/>
            </a:lnSpc>
            <a:spcBef>
              <a:spcPct val="0"/>
            </a:spcBef>
            <a:spcAft>
              <a:spcPct val="35000"/>
            </a:spcAft>
            <a:buNone/>
          </a:pPr>
          <a:r>
            <a:rPr lang="en-US" sz="1700" b="1" kern="1200"/>
            <a:t>Une solution </a:t>
          </a:r>
          <a:r>
            <a:rPr lang="en-US" sz="1700" kern="1200"/>
            <a:t>est un chemin qui correspond à une séquence d’états en passant de l’état initial jusqu’à l’état final.</a:t>
          </a:r>
        </a:p>
      </dsp:txBody>
      <dsp:txXfrm>
        <a:off x="1405417" y="3042548"/>
        <a:ext cx="4331182" cy="121681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0227FD-4FDB-4C5B-A39B-0C682746148E}">
      <dsp:nvSpPr>
        <dsp:cNvPr id="0" name=""/>
        <dsp:cNvSpPr/>
      </dsp:nvSpPr>
      <dsp:spPr>
        <a:xfrm>
          <a:off x="-4598453" y="-705034"/>
          <a:ext cx="5477708" cy="5477708"/>
        </a:xfrm>
        <a:prstGeom prst="blockArc">
          <a:avLst>
            <a:gd name="adj1" fmla="val 18900000"/>
            <a:gd name="adj2" fmla="val 2700000"/>
            <a:gd name="adj3" fmla="val 394"/>
          </a:avLst>
        </a:prstGeom>
        <a:noFill/>
        <a:ln w="15875"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923755E-2975-45EA-A8E4-7F36EA1DBE22}">
      <dsp:nvSpPr>
        <dsp:cNvPr id="0" name=""/>
        <dsp:cNvSpPr/>
      </dsp:nvSpPr>
      <dsp:spPr>
        <a:xfrm>
          <a:off x="565477" y="406764"/>
          <a:ext cx="5576678" cy="813528"/>
        </a:xfrm>
        <a:prstGeom prst="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5738" tIns="68580" rIns="68580" bIns="68580" numCol="1" spcCol="1270" anchor="ctr" anchorCtr="0">
          <a:noAutofit/>
        </a:bodyPr>
        <a:lstStyle/>
        <a:p>
          <a:pPr marL="0" lvl="0" indent="0" algn="l" defTabSz="1200150">
            <a:lnSpc>
              <a:spcPct val="90000"/>
            </a:lnSpc>
            <a:spcBef>
              <a:spcPct val="0"/>
            </a:spcBef>
            <a:spcAft>
              <a:spcPct val="35000"/>
            </a:spcAft>
            <a:buNone/>
          </a:pPr>
          <a:r>
            <a:rPr lang="fr-FR" sz="2700" kern="1200" dirty="0"/>
            <a:t>Algorithmes Aveugles</a:t>
          </a:r>
        </a:p>
      </dsp:txBody>
      <dsp:txXfrm>
        <a:off x="565477" y="406764"/>
        <a:ext cx="5576678" cy="813528"/>
      </dsp:txXfrm>
    </dsp:sp>
    <dsp:sp modelId="{C7025994-43DB-4462-B5F4-18D8868A4AEA}">
      <dsp:nvSpPr>
        <dsp:cNvPr id="0" name=""/>
        <dsp:cNvSpPr/>
      </dsp:nvSpPr>
      <dsp:spPr>
        <a:xfrm>
          <a:off x="57022" y="305073"/>
          <a:ext cx="1016910" cy="1016910"/>
        </a:xfrm>
        <a:prstGeom prst="ellipse">
          <a:avLst/>
        </a:prstGeom>
        <a:solidFill>
          <a:schemeClr val="lt1">
            <a:hueOff val="0"/>
            <a:satOff val="0"/>
            <a:lumOff val="0"/>
            <a:alphaOff val="0"/>
          </a:schemeClr>
        </a:solidFill>
        <a:ln w="1587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6A27674-659B-4E70-9706-071FC409EFAE}">
      <dsp:nvSpPr>
        <dsp:cNvPr id="0" name=""/>
        <dsp:cNvSpPr/>
      </dsp:nvSpPr>
      <dsp:spPr>
        <a:xfrm>
          <a:off x="861195" y="1627056"/>
          <a:ext cx="5280960" cy="813528"/>
        </a:xfrm>
        <a:prstGeom prst="rect">
          <a:avLst/>
        </a:prstGeom>
        <a:solidFill>
          <a:schemeClr val="accent2">
            <a:hueOff val="-661686"/>
            <a:satOff val="746"/>
            <a:lumOff val="1765"/>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5738" tIns="68580" rIns="68580" bIns="68580" numCol="1" spcCol="1270" anchor="ctr" anchorCtr="0">
          <a:noAutofit/>
        </a:bodyPr>
        <a:lstStyle/>
        <a:p>
          <a:pPr marL="0" lvl="0" indent="0" algn="l" defTabSz="1200150">
            <a:lnSpc>
              <a:spcPct val="90000"/>
            </a:lnSpc>
            <a:spcBef>
              <a:spcPct val="0"/>
            </a:spcBef>
            <a:spcAft>
              <a:spcPct val="35000"/>
            </a:spcAft>
            <a:buNone/>
          </a:pPr>
          <a:r>
            <a:rPr lang="fr-FR" sz="2700" kern="1200" dirty="0"/>
            <a:t>Algorithmes Informé(Heuristique)</a:t>
          </a:r>
        </a:p>
      </dsp:txBody>
      <dsp:txXfrm>
        <a:off x="861195" y="1627056"/>
        <a:ext cx="5280960" cy="813528"/>
      </dsp:txXfrm>
    </dsp:sp>
    <dsp:sp modelId="{E3B70BD8-448E-4809-B59A-3A78D8F8004C}">
      <dsp:nvSpPr>
        <dsp:cNvPr id="0" name=""/>
        <dsp:cNvSpPr/>
      </dsp:nvSpPr>
      <dsp:spPr>
        <a:xfrm>
          <a:off x="352740" y="1525364"/>
          <a:ext cx="1016910" cy="1016910"/>
        </a:xfrm>
        <a:prstGeom prst="ellipse">
          <a:avLst/>
        </a:prstGeom>
        <a:solidFill>
          <a:schemeClr val="lt1">
            <a:hueOff val="0"/>
            <a:satOff val="0"/>
            <a:lumOff val="0"/>
            <a:alphaOff val="0"/>
          </a:schemeClr>
        </a:solidFill>
        <a:ln w="15875" cap="flat" cmpd="sng" algn="ctr">
          <a:solidFill>
            <a:schemeClr val="accent2">
              <a:hueOff val="-661686"/>
              <a:satOff val="746"/>
              <a:lumOff val="1765"/>
              <a:alphaOff val="0"/>
            </a:schemeClr>
          </a:solidFill>
          <a:prstDash val="solid"/>
        </a:ln>
        <a:effectLst/>
      </dsp:spPr>
      <dsp:style>
        <a:lnRef idx="2">
          <a:scrgbClr r="0" g="0" b="0"/>
        </a:lnRef>
        <a:fillRef idx="1">
          <a:scrgbClr r="0" g="0" b="0"/>
        </a:fillRef>
        <a:effectRef idx="0">
          <a:scrgbClr r="0" g="0" b="0"/>
        </a:effectRef>
        <a:fontRef idx="minor"/>
      </dsp:style>
    </dsp:sp>
    <dsp:sp modelId="{EDADF7DD-3864-464C-A663-2E88DCFEDBCE}">
      <dsp:nvSpPr>
        <dsp:cNvPr id="0" name=""/>
        <dsp:cNvSpPr/>
      </dsp:nvSpPr>
      <dsp:spPr>
        <a:xfrm>
          <a:off x="565477" y="2847347"/>
          <a:ext cx="5576678" cy="813528"/>
        </a:xfrm>
        <a:prstGeom prst="rect">
          <a:avLst/>
        </a:prstGeom>
        <a:solidFill>
          <a:schemeClr val="accent2">
            <a:hueOff val="-1323373"/>
            <a:satOff val="1492"/>
            <a:lumOff val="353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5738" tIns="68580" rIns="68580" bIns="68580" numCol="1" spcCol="1270" anchor="ctr" anchorCtr="0">
          <a:noAutofit/>
        </a:bodyPr>
        <a:lstStyle/>
        <a:p>
          <a:pPr marL="0" lvl="0" indent="0" algn="l" defTabSz="1200150">
            <a:lnSpc>
              <a:spcPct val="90000"/>
            </a:lnSpc>
            <a:spcBef>
              <a:spcPct val="0"/>
            </a:spcBef>
            <a:spcAft>
              <a:spcPct val="35000"/>
            </a:spcAft>
            <a:buNone/>
          </a:pPr>
          <a:r>
            <a:rPr lang="fr-FR" sz="2700" b="1" kern="1200" dirty="0"/>
            <a:t>Algorithmes Métaheuristiques</a:t>
          </a:r>
          <a:endParaRPr lang="fr-FR" sz="2700" kern="1200" dirty="0"/>
        </a:p>
      </dsp:txBody>
      <dsp:txXfrm>
        <a:off x="565477" y="2847347"/>
        <a:ext cx="5576678" cy="813528"/>
      </dsp:txXfrm>
    </dsp:sp>
    <dsp:sp modelId="{DC67097B-500A-462F-B087-B36B5E7D40CC}">
      <dsp:nvSpPr>
        <dsp:cNvPr id="0" name=""/>
        <dsp:cNvSpPr/>
      </dsp:nvSpPr>
      <dsp:spPr>
        <a:xfrm>
          <a:off x="57022" y="2745656"/>
          <a:ext cx="1016910" cy="1016910"/>
        </a:xfrm>
        <a:prstGeom prst="ellipse">
          <a:avLst/>
        </a:prstGeom>
        <a:solidFill>
          <a:schemeClr val="lt1">
            <a:hueOff val="0"/>
            <a:satOff val="0"/>
            <a:lumOff val="0"/>
            <a:alphaOff val="0"/>
          </a:schemeClr>
        </a:solidFill>
        <a:ln w="15875" cap="flat" cmpd="sng" algn="ctr">
          <a:solidFill>
            <a:schemeClr val="accent2">
              <a:hueOff val="-1323373"/>
              <a:satOff val="1492"/>
              <a:lumOff val="353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0227FD-4FDB-4C5B-A39B-0C682746148E}">
      <dsp:nvSpPr>
        <dsp:cNvPr id="0" name=""/>
        <dsp:cNvSpPr/>
      </dsp:nvSpPr>
      <dsp:spPr>
        <a:xfrm>
          <a:off x="-1119268" y="-190788"/>
          <a:ext cx="1459416" cy="1459416"/>
        </a:xfrm>
        <a:prstGeom prst="blockArc">
          <a:avLst>
            <a:gd name="adj1" fmla="val 18900000"/>
            <a:gd name="adj2" fmla="val 2700000"/>
            <a:gd name="adj3" fmla="val 1480"/>
          </a:avLst>
        </a:prstGeom>
        <a:noFill/>
        <a:ln w="15875"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923755E-2975-45EA-A8E4-7F36EA1DBE22}">
      <dsp:nvSpPr>
        <dsp:cNvPr id="0" name=""/>
        <dsp:cNvSpPr/>
      </dsp:nvSpPr>
      <dsp:spPr>
        <a:xfrm>
          <a:off x="329011" y="275711"/>
          <a:ext cx="3628468" cy="526417"/>
        </a:xfrm>
        <a:prstGeom prst="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27768" tIns="73660" rIns="73660" bIns="73660" numCol="1" spcCol="1270" anchor="ctr" anchorCtr="0">
          <a:noAutofit/>
        </a:bodyPr>
        <a:lstStyle/>
        <a:p>
          <a:pPr marL="0" lvl="0" indent="0" algn="l" defTabSz="1289050">
            <a:lnSpc>
              <a:spcPct val="90000"/>
            </a:lnSpc>
            <a:spcBef>
              <a:spcPct val="0"/>
            </a:spcBef>
            <a:spcAft>
              <a:spcPct val="35000"/>
            </a:spcAft>
            <a:buNone/>
          </a:pPr>
          <a:r>
            <a:rPr lang="fr-FR" sz="2900" kern="1200" dirty="0"/>
            <a:t>Algorithmes Aveugles</a:t>
          </a:r>
        </a:p>
      </dsp:txBody>
      <dsp:txXfrm>
        <a:off x="329011" y="275711"/>
        <a:ext cx="3628468" cy="526417"/>
      </dsp:txXfrm>
    </dsp:sp>
    <dsp:sp modelId="{C7025994-43DB-4462-B5F4-18D8868A4AEA}">
      <dsp:nvSpPr>
        <dsp:cNvPr id="0" name=""/>
        <dsp:cNvSpPr/>
      </dsp:nvSpPr>
      <dsp:spPr>
        <a:xfrm>
          <a:off x="0" y="209908"/>
          <a:ext cx="658022" cy="658022"/>
        </a:xfrm>
        <a:prstGeom prst="ellipse">
          <a:avLst/>
        </a:prstGeom>
        <a:solidFill>
          <a:schemeClr val="lt1">
            <a:hueOff val="0"/>
            <a:satOff val="0"/>
            <a:lumOff val="0"/>
            <a:alphaOff val="0"/>
          </a:schemeClr>
        </a:solidFill>
        <a:ln w="1587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121BE14-B658-4D88-8D65-5F6714EEE238}">
      <dsp:nvSpPr>
        <dsp:cNvPr id="0" name=""/>
        <dsp:cNvSpPr/>
      </dsp:nvSpPr>
      <dsp:spPr>
        <a:xfrm>
          <a:off x="1469798" y="2342"/>
          <a:ext cx="3880868" cy="3528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b" anchorCtr="0">
          <a:noAutofit/>
        </a:bodyPr>
        <a:lstStyle/>
        <a:p>
          <a:pPr marL="0" lvl="0" indent="0" algn="l" defTabSz="755650">
            <a:lnSpc>
              <a:spcPct val="90000"/>
            </a:lnSpc>
            <a:spcBef>
              <a:spcPct val="0"/>
            </a:spcBef>
            <a:spcAft>
              <a:spcPct val="35000"/>
            </a:spcAft>
            <a:buNone/>
          </a:pPr>
          <a:endParaRPr lang="fr-FR" sz="1700" kern="1200" dirty="0"/>
        </a:p>
      </dsp:txBody>
      <dsp:txXfrm>
        <a:off x="1469798" y="2342"/>
        <a:ext cx="3880868" cy="352806"/>
      </dsp:txXfrm>
    </dsp:sp>
    <dsp:sp modelId="{27861849-3CEB-4F88-9C3D-C7708FD4F9DB}">
      <dsp:nvSpPr>
        <dsp:cNvPr id="0" name=""/>
        <dsp:cNvSpPr/>
      </dsp:nvSpPr>
      <dsp:spPr>
        <a:xfrm>
          <a:off x="1469798" y="355148"/>
          <a:ext cx="908123" cy="718679"/>
        </a:xfrm>
        <a:prstGeom prst="chevron">
          <a:avLst>
            <a:gd name="adj" fmla="val 70610"/>
          </a:avLst>
        </a:prstGeom>
        <a:solidFill>
          <a:schemeClr val="accent2">
            <a:hueOff val="0"/>
            <a:satOff val="0"/>
            <a:lumOff val="0"/>
            <a:alphaOff val="0"/>
          </a:schemeClr>
        </a:solidFill>
        <a:ln w="1587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DB6E2AA-C1C0-4EE5-B644-02B4BED389C9}">
      <dsp:nvSpPr>
        <dsp:cNvPr id="0" name=""/>
        <dsp:cNvSpPr/>
      </dsp:nvSpPr>
      <dsp:spPr>
        <a:xfrm>
          <a:off x="2015276" y="355148"/>
          <a:ext cx="908123" cy="718679"/>
        </a:xfrm>
        <a:prstGeom prst="chevron">
          <a:avLst>
            <a:gd name="adj" fmla="val 70610"/>
          </a:avLst>
        </a:prstGeom>
        <a:solidFill>
          <a:schemeClr val="accent3">
            <a:hueOff val="0"/>
            <a:satOff val="0"/>
            <a:lumOff val="0"/>
            <a:alphaOff val="0"/>
          </a:schemeClr>
        </a:solidFill>
        <a:ln w="1587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E6C736A-1A11-4A95-8AE5-10608FFAB815}">
      <dsp:nvSpPr>
        <dsp:cNvPr id="0" name=""/>
        <dsp:cNvSpPr/>
      </dsp:nvSpPr>
      <dsp:spPr>
        <a:xfrm>
          <a:off x="2561185" y="355148"/>
          <a:ext cx="908123" cy="718679"/>
        </a:xfrm>
        <a:prstGeom prst="chevron">
          <a:avLst>
            <a:gd name="adj" fmla="val 70610"/>
          </a:avLst>
        </a:prstGeom>
        <a:solidFill>
          <a:schemeClr val="accent4">
            <a:hueOff val="0"/>
            <a:satOff val="0"/>
            <a:lumOff val="0"/>
            <a:alphaOff val="0"/>
          </a:schemeClr>
        </a:solidFill>
        <a:ln w="15875"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8025C60-0D75-4C2C-8578-99F6F5D3FE4A}">
      <dsp:nvSpPr>
        <dsp:cNvPr id="0" name=""/>
        <dsp:cNvSpPr/>
      </dsp:nvSpPr>
      <dsp:spPr>
        <a:xfrm>
          <a:off x="3106662" y="355148"/>
          <a:ext cx="908123" cy="718679"/>
        </a:xfrm>
        <a:prstGeom prst="chevron">
          <a:avLst>
            <a:gd name="adj" fmla="val 70610"/>
          </a:avLst>
        </a:prstGeom>
        <a:solidFill>
          <a:schemeClr val="accent5">
            <a:hueOff val="0"/>
            <a:satOff val="0"/>
            <a:lumOff val="0"/>
            <a:alphaOff val="0"/>
          </a:schemeClr>
        </a:solidFill>
        <a:ln w="15875"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04301F7-7BD4-46FB-9ECF-12B1ADFFE6AA}">
      <dsp:nvSpPr>
        <dsp:cNvPr id="0" name=""/>
        <dsp:cNvSpPr/>
      </dsp:nvSpPr>
      <dsp:spPr>
        <a:xfrm>
          <a:off x="3652571" y="355148"/>
          <a:ext cx="908123" cy="718679"/>
        </a:xfrm>
        <a:prstGeom prst="chevron">
          <a:avLst>
            <a:gd name="adj" fmla="val 70610"/>
          </a:avLst>
        </a:prstGeom>
        <a:solidFill>
          <a:schemeClr val="accent6">
            <a:hueOff val="0"/>
            <a:satOff val="0"/>
            <a:lumOff val="0"/>
            <a:alphaOff val="0"/>
          </a:schemeClr>
        </a:solidFill>
        <a:ln w="15875"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AE08647-6EAC-4C36-A10A-3F11B50C1AC4}">
      <dsp:nvSpPr>
        <dsp:cNvPr id="0" name=""/>
        <dsp:cNvSpPr/>
      </dsp:nvSpPr>
      <dsp:spPr>
        <a:xfrm>
          <a:off x="4198049" y="355148"/>
          <a:ext cx="908123" cy="718679"/>
        </a:xfrm>
        <a:prstGeom prst="chevron">
          <a:avLst>
            <a:gd name="adj" fmla="val 70610"/>
          </a:avLst>
        </a:prstGeom>
        <a:solidFill>
          <a:schemeClr val="accent2">
            <a:hueOff val="0"/>
            <a:satOff val="0"/>
            <a:lumOff val="0"/>
            <a:alphaOff val="0"/>
          </a:schemeClr>
        </a:solidFill>
        <a:ln w="1587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A797161-68F2-40F1-9CB9-781A87214700}">
      <dsp:nvSpPr>
        <dsp:cNvPr id="0" name=""/>
        <dsp:cNvSpPr/>
      </dsp:nvSpPr>
      <dsp:spPr>
        <a:xfrm>
          <a:off x="4743957" y="355148"/>
          <a:ext cx="908123" cy="718679"/>
        </a:xfrm>
        <a:prstGeom prst="chevron">
          <a:avLst>
            <a:gd name="adj" fmla="val 70610"/>
          </a:avLst>
        </a:prstGeom>
        <a:solidFill>
          <a:schemeClr val="accent3">
            <a:hueOff val="0"/>
            <a:satOff val="0"/>
            <a:lumOff val="0"/>
            <a:alphaOff val="0"/>
          </a:schemeClr>
        </a:solidFill>
        <a:ln w="1587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58C866E-8A09-45DD-A579-0F2F02B27131}">
      <dsp:nvSpPr>
        <dsp:cNvPr id="0" name=""/>
        <dsp:cNvSpPr/>
      </dsp:nvSpPr>
      <dsp:spPr>
        <a:xfrm>
          <a:off x="1469798" y="427016"/>
          <a:ext cx="3931319" cy="574943"/>
        </a:xfrm>
        <a:prstGeom prst="rect">
          <a:avLst/>
        </a:prstGeom>
        <a:solidFill>
          <a:schemeClr val="lt1">
            <a:hueOff val="0"/>
            <a:satOff val="0"/>
            <a:lumOff val="0"/>
            <a:alphaOff val="0"/>
          </a:schemeClr>
        </a:solidFill>
        <a:ln w="1587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l" defTabSz="1066800">
            <a:lnSpc>
              <a:spcPct val="90000"/>
            </a:lnSpc>
            <a:spcBef>
              <a:spcPct val="0"/>
            </a:spcBef>
            <a:spcAft>
              <a:spcPct val="35000"/>
            </a:spcAft>
            <a:buNone/>
          </a:pPr>
          <a:r>
            <a:rPr lang="fr-FR" sz="2400" kern="1200" dirty="0"/>
            <a:t>Recherche en largeur (BFS)</a:t>
          </a:r>
        </a:p>
      </dsp:txBody>
      <dsp:txXfrm>
        <a:off x="1469798" y="427016"/>
        <a:ext cx="3931319" cy="574943"/>
      </dsp:txXfrm>
    </dsp:sp>
    <dsp:sp modelId="{CA7C4186-0A32-4C5C-9ACD-4C3EDBA4A0E5}">
      <dsp:nvSpPr>
        <dsp:cNvPr id="0" name=""/>
        <dsp:cNvSpPr/>
      </dsp:nvSpPr>
      <dsp:spPr>
        <a:xfrm>
          <a:off x="1469798" y="1113777"/>
          <a:ext cx="3880868" cy="3528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b" anchorCtr="0">
          <a:noAutofit/>
        </a:bodyPr>
        <a:lstStyle/>
        <a:p>
          <a:pPr marL="0" lvl="0" indent="0" algn="l" defTabSz="755650">
            <a:lnSpc>
              <a:spcPct val="90000"/>
            </a:lnSpc>
            <a:spcBef>
              <a:spcPct val="0"/>
            </a:spcBef>
            <a:spcAft>
              <a:spcPct val="35000"/>
            </a:spcAft>
            <a:buNone/>
          </a:pPr>
          <a:endParaRPr lang="fr-FR" sz="1700" kern="1200" dirty="0"/>
        </a:p>
      </dsp:txBody>
      <dsp:txXfrm>
        <a:off x="1469798" y="1113777"/>
        <a:ext cx="3880868" cy="352806"/>
      </dsp:txXfrm>
    </dsp:sp>
    <dsp:sp modelId="{F229B700-00D2-40A6-A91C-8F7AFAE9837A}">
      <dsp:nvSpPr>
        <dsp:cNvPr id="0" name=""/>
        <dsp:cNvSpPr/>
      </dsp:nvSpPr>
      <dsp:spPr>
        <a:xfrm>
          <a:off x="1469798" y="1466583"/>
          <a:ext cx="908123" cy="718679"/>
        </a:xfrm>
        <a:prstGeom prst="chevron">
          <a:avLst>
            <a:gd name="adj" fmla="val 70610"/>
          </a:avLst>
        </a:prstGeom>
        <a:solidFill>
          <a:schemeClr val="accent4">
            <a:hueOff val="0"/>
            <a:satOff val="0"/>
            <a:lumOff val="0"/>
            <a:alphaOff val="0"/>
          </a:schemeClr>
        </a:solidFill>
        <a:ln w="15875"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0A5453C-6C7F-4786-86B2-12AFAEF2A449}">
      <dsp:nvSpPr>
        <dsp:cNvPr id="0" name=""/>
        <dsp:cNvSpPr/>
      </dsp:nvSpPr>
      <dsp:spPr>
        <a:xfrm>
          <a:off x="2015276" y="1466583"/>
          <a:ext cx="908123" cy="718679"/>
        </a:xfrm>
        <a:prstGeom prst="chevron">
          <a:avLst>
            <a:gd name="adj" fmla="val 70610"/>
          </a:avLst>
        </a:prstGeom>
        <a:solidFill>
          <a:schemeClr val="accent5">
            <a:hueOff val="0"/>
            <a:satOff val="0"/>
            <a:lumOff val="0"/>
            <a:alphaOff val="0"/>
          </a:schemeClr>
        </a:solidFill>
        <a:ln w="15875"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71E5B1B-BF14-4EF6-9CE7-A00E28CAB584}">
      <dsp:nvSpPr>
        <dsp:cNvPr id="0" name=""/>
        <dsp:cNvSpPr/>
      </dsp:nvSpPr>
      <dsp:spPr>
        <a:xfrm>
          <a:off x="2561185" y="1466583"/>
          <a:ext cx="908123" cy="718679"/>
        </a:xfrm>
        <a:prstGeom prst="chevron">
          <a:avLst>
            <a:gd name="adj" fmla="val 70610"/>
          </a:avLst>
        </a:prstGeom>
        <a:solidFill>
          <a:schemeClr val="accent6">
            <a:hueOff val="0"/>
            <a:satOff val="0"/>
            <a:lumOff val="0"/>
            <a:alphaOff val="0"/>
          </a:schemeClr>
        </a:solidFill>
        <a:ln w="15875"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7B198F3-A426-4F17-9B59-683CAEE88142}">
      <dsp:nvSpPr>
        <dsp:cNvPr id="0" name=""/>
        <dsp:cNvSpPr/>
      </dsp:nvSpPr>
      <dsp:spPr>
        <a:xfrm>
          <a:off x="3106662" y="1466583"/>
          <a:ext cx="908123" cy="718679"/>
        </a:xfrm>
        <a:prstGeom prst="chevron">
          <a:avLst>
            <a:gd name="adj" fmla="val 70610"/>
          </a:avLst>
        </a:prstGeom>
        <a:solidFill>
          <a:schemeClr val="accent2">
            <a:hueOff val="0"/>
            <a:satOff val="0"/>
            <a:lumOff val="0"/>
            <a:alphaOff val="0"/>
          </a:schemeClr>
        </a:solidFill>
        <a:ln w="1587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173CB12-4832-4EA7-A826-89962C87A2D1}">
      <dsp:nvSpPr>
        <dsp:cNvPr id="0" name=""/>
        <dsp:cNvSpPr/>
      </dsp:nvSpPr>
      <dsp:spPr>
        <a:xfrm>
          <a:off x="3652571" y="1466583"/>
          <a:ext cx="908123" cy="718679"/>
        </a:xfrm>
        <a:prstGeom prst="chevron">
          <a:avLst>
            <a:gd name="adj" fmla="val 70610"/>
          </a:avLst>
        </a:prstGeom>
        <a:solidFill>
          <a:schemeClr val="accent3">
            <a:hueOff val="0"/>
            <a:satOff val="0"/>
            <a:lumOff val="0"/>
            <a:alphaOff val="0"/>
          </a:schemeClr>
        </a:solidFill>
        <a:ln w="1587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E2524A6-BD3E-460D-8650-36B6E8E839C4}">
      <dsp:nvSpPr>
        <dsp:cNvPr id="0" name=""/>
        <dsp:cNvSpPr/>
      </dsp:nvSpPr>
      <dsp:spPr>
        <a:xfrm>
          <a:off x="4198049" y="1466583"/>
          <a:ext cx="908123" cy="718679"/>
        </a:xfrm>
        <a:prstGeom prst="chevron">
          <a:avLst>
            <a:gd name="adj" fmla="val 70610"/>
          </a:avLst>
        </a:prstGeom>
        <a:solidFill>
          <a:schemeClr val="accent4">
            <a:hueOff val="0"/>
            <a:satOff val="0"/>
            <a:lumOff val="0"/>
            <a:alphaOff val="0"/>
          </a:schemeClr>
        </a:solidFill>
        <a:ln w="15875"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6304915-E4C4-4C4D-B27D-D85CD3C86F2D}">
      <dsp:nvSpPr>
        <dsp:cNvPr id="0" name=""/>
        <dsp:cNvSpPr/>
      </dsp:nvSpPr>
      <dsp:spPr>
        <a:xfrm>
          <a:off x="4743957" y="1466583"/>
          <a:ext cx="908123" cy="718679"/>
        </a:xfrm>
        <a:prstGeom prst="chevron">
          <a:avLst>
            <a:gd name="adj" fmla="val 70610"/>
          </a:avLst>
        </a:prstGeom>
        <a:solidFill>
          <a:schemeClr val="accent5">
            <a:hueOff val="0"/>
            <a:satOff val="0"/>
            <a:lumOff val="0"/>
            <a:alphaOff val="0"/>
          </a:schemeClr>
        </a:solidFill>
        <a:ln w="15875"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CE6D126-7B6A-4EDF-A4D6-EB3C1DD7DF20}">
      <dsp:nvSpPr>
        <dsp:cNvPr id="0" name=""/>
        <dsp:cNvSpPr/>
      </dsp:nvSpPr>
      <dsp:spPr>
        <a:xfrm>
          <a:off x="1469798" y="1538451"/>
          <a:ext cx="3931319" cy="574943"/>
        </a:xfrm>
        <a:prstGeom prst="rect">
          <a:avLst/>
        </a:prstGeom>
        <a:solidFill>
          <a:schemeClr val="lt1">
            <a:hueOff val="0"/>
            <a:satOff val="0"/>
            <a:lumOff val="0"/>
            <a:alphaOff val="0"/>
          </a:schemeClr>
        </a:solidFill>
        <a:ln w="1587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l" defTabSz="1066800">
            <a:lnSpc>
              <a:spcPct val="90000"/>
            </a:lnSpc>
            <a:spcBef>
              <a:spcPct val="0"/>
            </a:spcBef>
            <a:spcAft>
              <a:spcPct val="35000"/>
            </a:spcAft>
            <a:buNone/>
          </a:pPr>
          <a:r>
            <a:rPr lang="fr-FR" sz="2400" kern="1200" dirty="0"/>
            <a:t>Recherche en profondeur (DFS)</a:t>
          </a:r>
        </a:p>
      </dsp:txBody>
      <dsp:txXfrm>
        <a:off x="1469798" y="1538451"/>
        <a:ext cx="3931319" cy="574943"/>
      </dsp:txXfrm>
    </dsp:sp>
    <dsp:sp modelId="{7F00F120-359F-4A07-863F-909F5AB278D7}">
      <dsp:nvSpPr>
        <dsp:cNvPr id="0" name=""/>
        <dsp:cNvSpPr/>
      </dsp:nvSpPr>
      <dsp:spPr>
        <a:xfrm>
          <a:off x="1469798" y="2225212"/>
          <a:ext cx="3880868" cy="3528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b" anchorCtr="0">
          <a:noAutofit/>
        </a:bodyPr>
        <a:lstStyle/>
        <a:p>
          <a:pPr marL="0" lvl="0" indent="0" algn="l" defTabSz="755650">
            <a:lnSpc>
              <a:spcPct val="90000"/>
            </a:lnSpc>
            <a:spcBef>
              <a:spcPct val="0"/>
            </a:spcBef>
            <a:spcAft>
              <a:spcPct val="35000"/>
            </a:spcAft>
            <a:buNone/>
          </a:pPr>
          <a:endParaRPr lang="fr-FR" sz="1700" kern="1200" dirty="0"/>
        </a:p>
      </dsp:txBody>
      <dsp:txXfrm>
        <a:off x="1469798" y="2225212"/>
        <a:ext cx="3880868" cy="352806"/>
      </dsp:txXfrm>
    </dsp:sp>
    <dsp:sp modelId="{5F2BDFDC-9361-479B-91B7-109D18FBFFDA}">
      <dsp:nvSpPr>
        <dsp:cNvPr id="0" name=""/>
        <dsp:cNvSpPr/>
      </dsp:nvSpPr>
      <dsp:spPr>
        <a:xfrm>
          <a:off x="1469798" y="2578018"/>
          <a:ext cx="908123" cy="718679"/>
        </a:xfrm>
        <a:prstGeom prst="chevron">
          <a:avLst>
            <a:gd name="adj" fmla="val 70610"/>
          </a:avLst>
        </a:prstGeom>
        <a:solidFill>
          <a:schemeClr val="accent6">
            <a:hueOff val="0"/>
            <a:satOff val="0"/>
            <a:lumOff val="0"/>
            <a:alphaOff val="0"/>
          </a:schemeClr>
        </a:solidFill>
        <a:ln w="15875"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2311EED-913A-4CCB-8610-C8A121E755F6}">
      <dsp:nvSpPr>
        <dsp:cNvPr id="0" name=""/>
        <dsp:cNvSpPr/>
      </dsp:nvSpPr>
      <dsp:spPr>
        <a:xfrm>
          <a:off x="2015276" y="2578018"/>
          <a:ext cx="908123" cy="718679"/>
        </a:xfrm>
        <a:prstGeom prst="chevron">
          <a:avLst>
            <a:gd name="adj" fmla="val 70610"/>
          </a:avLst>
        </a:prstGeom>
        <a:solidFill>
          <a:schemeClr val="accent2">
            <a:hueOff val="0"/>
            <a:satOff val="0"/>
            <a:lumOff val="0"/>
            <a:alphaOff val="0"/>
          </a:schemeClr>
        </a:solidFill>
        <a:ln w="1587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26FB433-E61C-43A3-9184-283B13248B61}">
      <dsp:nvSpPr>
        <dsp:cNvPr id="0" name=""/>
        <dsp:cNvSpPr/>
      </dsp:nvSpPr>
      <dsp:spPr>
        <a:xfrm>
          <a:off x="2561185" y="2578018"/>
          <a:ext cx="908123" cy="718679"/>
        </a:xfrm>
        <a:prstGeom prst="chevron">
          <a:avLst>
            <a:gd name="adj" fmla="val 70610"/>
          </a:avLst>
        </a:prstGeom>
        <a:solidFill>
          <a:schemeClr val="accent3">
            <a:hueOff val="0"/>
            <a:satOff val="0"/>
            <a:lumOff val="0"/>
            <a:alphaOff val="0"/>
          </a:schemeClr>
        </a:solidFill>
        <a:ln w="1587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DE76899-02D8-48C8-B88D-BECC1BBD25E2}">
      <dsp:nvSpPr>
        <dsp:cNvPr id="0" name=""/>
        <dsp:cNvSpPr/>
      </dsp:nvSpPr>
      <dsp:spPr>
        <a:xfrm>
          <a:off x="3106662" y="2578018"/>
          <a:ext cx="908123" cy="718679"/>
        </a:xfrm>
        <a:prstGeom prst="chevron">
          <a:avLst>
            <a:gd name="adj" fmla="val 70610"/>
          </a:avLst>
        </a:prstGeom>
        <a:solidFill>
          <a:schemeClr val="accent4">
            <a:hueOff val="0"/>
            <a:satOff val="0"/>
            <a:lumOff val="0"/>
            <a:alphaOff val="0"/>
          </a:schemeClr>
        </a:solidFill>
        <a:ln w="15875"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08B801B-EF70-46AE-85DD-F7DE4C810237}">
      <dsp:nvSpPr>
        <dsp:cNvPr id="0" name=""/>
        <dsp:cNvSpPr/>
      </dsp:nvSpPr>
      <dsp:spPr>
        <a:xfrm>
          <a:off x="3652571" y="2578018"/>
          <a:ext cx="908123" cy="718679"/>
        </a:xfrm>
        <a:prstGeom prst="chevron">
          <a:avLst>
            <a:gd name="adj" fmla="val 70610"/>
          </a:avLst>
        </a:prstGeom>
        <a:solidFill>
          <a:schemeClr val="accent5">
            <a:hueOff val="0"/>
            <a:satOff val="0"/>
            <a:lumOff val="0"/>
            <a:alphaOff val="0"/>
          </a:schemeClr>
        </a:solidFill>
        <a:ln w="15875"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5DD2542-2C56-4F8E-B82D-C5254D201BBF}">
      <dsp:nvSpPr>
        <dsp:cNvPr id="0" name=""/>
        <dsp:cNvSpPr/>
      </dsp:nvSpPr>
      <dsp:spPr>
        <a:xfrm>
          <a:off x="4198049" y="2578018"/>
          <a:ext cx="908123" cy="718679"/>
        </a:xfrm>
        <a:prstGeom prst="chevron">
          <a:avLst>
            <a:gd name="adj" fmla="val 70610"/>
          </a:avLst>
        </a:prstGeom>
        <a:solidFill>
          <a:schemeClr val="accent6">
            <a:hueOff val="0"/>
            <a:satOff val="0"/>
            <a:lumOff val="0"/>
            <a:alphaOff val="0"/>
          </a:schemeClr>
        </a:solidFill>
        <a:ln w="15875"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6EDD5BB-4C10-4E38-88AC-8BFA09F107B4}">
      <dsp:nvSpPr>
        <dsp:cNvPr id="0" name=""/>
        <dsp:cNvSpPr/>
      </dsp:nvSpPr>
      <dsp:spPr>
        <a:xfrm>
          <a:off x="4743957" y="2578018"/>
          <a:ext cx="908123" cy="718679"/>
        </a:xfrm>
        <a:prstGeom prst="chevron">
          <a:avLst>
            <a:gd name="adj" fmla="val 70610"/>
          </a:avLst>
        </a:prstGeom>
        <a:solidFill>
          <a:schemeClr val="accent2">
            <a:hueOff val="0"/>
            <a:satOff val="0"/>
            <a:lumOff val="0"/>
            <a:alphaOff val="0"/>
          </a:schemeClr>
        </a:solidFill>
        <a:ln w="1587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AB808CE-4A36-4A69-B21C-4D0B5EBA07F9}">
      <dsp:nvSpPr>
        <dsp:cNvPr id="0" name=""/>
        <dsp:cNvSpPr/>
      </dsp:nvSpPr>
      <dsp:spPr>
        <a:xfrm>
          <a:off x="1469798" y="2649886"/>
          <a:ext cx="3931319" cy="574943"/>
        </a:xfrm>
        <a:prstGeom prst="rect">
          <a:avLst/>
        </a:prstGeom>
        <a:solidFill>
          <a:schemeClr val="lt1">
            <a:hueOff val="0"/>
            <a:satOff val="0"/>
            <a:lumOff val="0"/>
            <a:alphaOff val="0"/>
          </a:schemeClr>
        </a:solidFill>
        <a:ln w="15875"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l" defTabSz="1066800">
            <a:lnSpc>
              <a:spcPct val="90000"/>
            </a:lnSpc>
            <a:spcBef>
              <a:spcPct val="0"/>
            </a:spcBef>
            <a:spcAft>
              <a:spcPct val="35000"/>
            </a:spcAft>
            <a:buNone/>
          </a:pPr>
          <a:r>
            <a:rPr lang="fr-FR" sz="2400" kern="1200" dirty="0"/>
            <a:t>Recherche uniforme en coût.</a:t>
          </a:r>
        </a:p>
      </dsp:txBody>
      <dsp:txXfrm>
        <a:off x="1469798" y="2649886"/>
        <a:ext cx="3931319" cy="574943"/>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121BE14-B658-4D88-8D65-5F6714EEE238}">
      <dsp:nvSpPr>
        <dsp:cNvPr id="0" name=""/>
        <dsp:cNvSpPr/>
      </dsp:nvSpPr>
      <dsp:spPr>
        <a:xfrm>
          <a:off x="138576" y="1237770"/>
          <a:ext cx="8286948" cy="7533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b" anchorCtr="0">
          <a:noAutofit/>
        </a:bodyPr>
        <a:lstStyle/>
        <a:p>
          <a:pPr marL="0" lvl="0" indent="0" algn="l" defTabSz="1600200">
            <a:lnSpc>
              <a:spcPct val="90000"/>
            </a:lnSpc>
            <a:spcBef>
              <a:spcPct val="0"/>
            </a:spcBef>
            <a:spcAft>
              <a:spcPct val="35000"/>
            </a:spcAft>
            <a:buNone/>
          </a:pPr>
          <a:endParaRPr lang="fr-FR" sz="3600" kern="1200" dirty="0"/>
        </a:p>
      </dsp:txBody>
      <dsp:txXfrm>
        <a:off x="138576" y="1237770"/>
        <a:ext cx="8286948" cy="753358"/>
      </dsp:txXfrm>
    </dsp:sp>
    <dsp:sp modelId="{27861849-3CEB-4F88-9C3D-C7708FD4F9DB}">
      <dsp:nvSpPr>
        <dsp:cNvPr id="0" name=""/>
        <dsp:cNvSpPr/>
      </dsp:nvSpPr>
      <dsp:spPr>
        <a:xfrm>
          <a:off x="138576" y="1991129"/>
          <a:ext cx="1939145" cy="1534620"/>
        </a:xfrm>
        <a:prstGeom prst="chevron">
          <a:avLst>
            <a:gd name="adj" fmla="val 70610"/>
          </a:avLst>
        </a:prstGeom>
        <a:solidFill>
          <a:schemeClr val="accent2">
            <a:hueOff val="0"/>
            <a:satOff val="0"/>
            <a:lumOff val="0"/>
            <a:alphaOff val="0"/>
          </a:schemeClr>
        </a:solidFill>
        <a:ln w="1587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DB6E2AA-C1C0-4EE5-B644-02B4BED389C9}">
      <dsp:nvSpPr>
        <dsp:cNvPr id="0" name=""/>
        <dsp:cNvSpPr/>
      </dsp:nvSpPr>
      <dsp:spPr>
        <a:xfrm>
          <a:off x="1303352" y="1991129"/>
          <a:ext cx="1939145" cy="1534620"/>
        </a:xfrm>
        <a:prstGeom prst="chevron">
          <a:avLst>
            <a:gd name="adj" fmla="val 70610"/>
          </a:avLst>
        </a:prstGeom>
        <a:solidFill>
          <a:schemeClr val="accent3">
            <a:hueOff val="0"/>
            <a:satOff val="0"/>
            <a:lumOff val="0"/>
            <a:alphaOff val="0"/>
          </a:schemeClr>
        </a:solidFill>
        <a:ln w="1587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E6C736A-1A11-4A95-8AE5-10608FFAB815}">
      <dsp:nvSpPr>
        <dsp:cNvPr id="0" name=""/>
        <dsp:cNvSpPr/>
      </dsp:nvSpPr>
      <dsp:spPr>
        <a:xfrm>
          <a:off x="2469050" y="1991129"/>
          <a:ext cx="1939145" cy="1534620"/>
        </a:xfrm>
        <a:prstGeom prst="chevron">
          <a:avLst>
            <a:gd name="adj" fmla="val 70610"/>
          </a:avLst>
        </a:prstGeom>
        <a:solidFill>
          <a:schemeClr val="accent4">
            <a:hueOff val="0"/>
            <a:satOff val="0"/>
            <a:lumOff val="0"/>
            <a:alphaOff val="0"/>
          </a:schemeClr>
        </a:solidFill>
        <a:ln w="15875"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8025C60-0D75-4C2C-8578-99F6F5D3FE4A}">
      <dsp:nvSpPr>
        <dsp:cNvPr id="0" name=""/>
        <dsp:cNvSpPr/>
      </dsp:nvSpPr>
      <dsp:spPr>
        <a:xfrm>
          <a:off x="3633826" y="1991129"/>
          <a:ext cx="1939145" cy="1534620"/>
        </a:xfrm>
        <a:prstGeom prst="chevron">
          <a:avLst>
            <a:gd name="adj" fmla="val 70610"/>
          </a:avLst>
        </a:prstGeom>
        <a:solidFill>
          <a:schemeClr val="accent5">
            <a:hueOff val="0"/>
            <a:satOff val="0"/>
            <a:lumOff val="0"/>
            <a:alphaOff val="0"/>
          </a:schemeClr>
        </a:solidFill>
        <a:ln w="15875"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04301F7-7BD4-46FB-9ECF-12B1ADFFE6AA}">
      <dsp:nvSpPr>
        <dsp:cNvPr id="0" name=""/>
        <dsp:cNvSpPr/>
      </dsp:nvSpPr>
      <dsp:spPr>
        <a:xfrm>
          <a:off x="4799524" y="1991129"/>
          <a:ext cx="1939145" cy="1534620"/>
        </a:xfrm>
        <a:prstGeom prst="chevron">
          <a:avLst>
            <a:gd name="adj" fmla="val 70610"/>
          </a:avLst>
        </a:prstGeom>
        <a:solidFill>
          <a:schemeClr val="accent6">
            <a:hueOff val="0"/>
            <a:satOff val="0"/>
            <a:lumOff val="0"/>
            <a:alphaOff val="0"/>
          </a:schemeClr>
        </a:solidFill>
        <a:ln w="15875"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AE08647-6EAC-4C36-A10A-3F11B50C1AC4}">
      <dsp:nvSpPr>
        <dsp:cNvPr id="0" name=""/>
        <dsp:cNvSpPr/>
      </dsp:nvSpPr>
      <dsp:spPr>
        <a:xfrm>
          <a:off x="5964300" y="1991129"/>
          <a:ext cx="1939145" cy="1534620"/>
        </a:xfrm>
        <a:prstGeom prst="chevron">
          <a:avLst>
            <a:gd name="adj" fmla="val 70610"/>
          </a:avLst>
        </a:prstGeom>
        <a:solidFill>
          <a:schemeClr val="accent2">
            <a:hueOff val="0"/>
            <a:satOff val="0"/>
            <a:lumOff val="0"/>
            <a:alphaOff val="0"/>
          </a:schemeClr>
        </a:solidFill>
        <a:ln w="1587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A797161-68F2-40F1-9CB9-781A87214700}">
      <dsp:nvSpPr>
        <dsp:cNvPr id="0" name=""/>
        <dsp:cNvSpPr/>
      </dsp:nvSpPr>
      <dsp:spPr>
        <a:xfrm>
          <a:off x="7129997" y="1991129"/>
          <a:ext cx="1939145" cy="1534620"/>
        </a:xfrm>
        <a:prstGeom prst="chevron">
          <a:avLst>
            <a:gd name="adj" fmla="val 70610"/>
          </a:avLst>
        </a:prstGeom>
        <a:solidFill>
          <a:schemeClr val="accent3">
            <a:hueOff val="0"/>
            <a:satOff val="0"/>
            <a:lumOff val="0"/>
            <a:alphaOff val="0"/>
          </a:schemeClr>
        </a:solidFill>
        <a:ln w="1587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58C866E-8A09-45DD-A579-0F2F02B27131}">
      <dsp:nvSpPr>
        <dsp:cNvPr id="0" name=""/>
        <dsp:cNvSpPr/>
      </dsp:nvSpPr>
      <dsp:spPr>
        <a:xfrm>
          <a:off x="138576" y="2141669"/>
          <a:ext cx="8394678" cy="1227696"/>
        </a:xfrm>
        <a:prstGeom prst="rect">
          <a:avLst/>
        </a:prstGeom>
        <a:solidFill>
          <a:schemeClr val="lt1">
            <a:hueOff val="0"/>
            <a:satOff val="0"/>
            <a:lumOff val="0"/>
            <a:alphaOff val="0"/>
          </a:schemeClr>
        </a:solidFill>
        <a:ln w="1587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l" defTabSz="1600200">
            <a:lnSpc>
              <a:spcPct val="90000"/>
            </a:lnSpc>
            <a:spcBef>
              <a:spcPct val="0"/>
            </a:spcBef>
            <a:spcAft>
              <a:spcPct val="35000"/>
            </a:spcAft>
            <a:buNone/>
          </a:pPr>
          <a:r>
            <a:rPr lang="fr-FR" sz="3600" kern="1200" dirty="0"/>
            <a:t>Recherche en largeur (BFS)</a:t>
          </a:r>
        </a:p>
      </dsp:txBody>
      <dsp:txXfrm>
        <a:off x="138576" y="2141669"/>
        <a:ext cx="8394678" cy="1227696"/>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7C4186-0A32-4C5C-9ACD-4C3EDBA4A0E5}">
      <dsp:nvSpPr>
        <dsp:cNvPr id="0" name=""/>
        <dsp:cNvSpPr/>
      </dsp:nvSpPr>
      <dsp:spPr>
        <a:xfrm>
          <a:off x="107184" y="76968"/>
          <a:ext cx="6409692" cy="5826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b" anchorCtr="0">
          <a:noAutofit/>
        </a:bodyPr>
        <a:lstStyle/>
        <a:p>
          <a:pPr marL="0" lvl="0" indent="0" algn="l" defTabSz="1289050">
            <a:lnSpc>
              <a:spcPct val="90000"/>
            </a:lnSpc>
            <a:spcBef>
              <a:spcPct val="0"/>
            </a:spcBef>
            <a:spcAft>
              <a:spcPct val="35000"/>
            </a:spcAft>
            <a:buNone/>
          </a:pPr>
          <a:endParaRPr lang="fr-FR" sz="2900" kern="1200" dirty="0"/>
        </a:p>
      </dsp:txBody>
      <dsp:txXfrm>
        <a:off x="107184" y="76968"/>
        <a:ext cx="6409692" cy="582699"/>
      </dsp:txXfrm>
    </dsp:sp>
    <dsp:sp modelId="{F229B700-00D2-40A6-A91C-8F7AFAE9837A}">
      <dsp:nvSpPr>
        <dsp:cNvPr id="0" name=""/>
        <dsp:cNvSpPr/>
      </dsp:nvSpPr>
      <dsp:spPr>
        <a:xfrm>
          <a:off x="2035684" y="659667"/>
          <a:ext cx="1499867" cy="1186980"/>
        </a:xfrm>
        <a:prstGeom prst="chevron">
          <a:avLst>
            <a:gd name="adj" fmla="val 70610"/>
          </a:avLst>
        </a:prstGeom>
        <a:solidFill>
          <a:schemeClr val="accent2">
            <a:hueOff val="0"/>
            <a:satOff val="0"/>
            <a:lumOff val="0"/>
            <a:alphaOff val="0"/>
          </a:schemeClr>
        </a:solidFill>
        <a:ln w="1587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0A5453C-6C7F-4786-86B2-12AFAEF2A449}">
      <dsp:nvSpPr>
        <dsp:cNvPr id="0" name=""/>
        <dsp:cNvSpPr/>
      </dsp:nvSpPr>
      <dsp:spPr>
        <a:xfrm>
          <a:off x="2936602" y="659667"/>
          <a:ext cx="1499867" cy="1186980"/>
        </a:xfrm>
        <a:prstGeom prst="chevron">
          <a:avLst>
            <a:gd name="adj" fmla="val 70610"/>
          </a:avLst>
        </a:prstGeom>
        <a:solidFill>
          <a:schemeClr val="accent3">
            <a:hueOff val="0"/>
            <a:satOff val="0"/>
            <a:lumOff val="0"/>
            <a:alphaOff val="0"/>
          </a:schemeClr>
        </a:solidFill>
        <a:ln w="1587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71E5B1B-BF14-4EF6-9CE7-A00E28CAB584}">
      <dsp:nvSpPr>
        <dsp:cNvPr id="0" name=""/>
        <dsp:cNvSpPr/>
      </dsp:nvSpPr>
      <dsp:spPr>
        <a:xfrm>
          <a:off x="3838232" y="659667"/>
          <a:ext cx="1499867" cy="1186980"/>
        </a:xfrm>
        <a:prstGeom prst="chevron">
          <a:avLst>
            <a:gd name="adj" fmla="val 70610"/>
          </a:avLst>
        </a:prstGeom>
        <a:solidFill>
          <a:schemeClr val="accent4">
            <a:hueOff val="0"/>
            <a:satOff val="0"/>
            <a:lumOff val="0"/>
            <a:alphaOff val="0"/>
          </a:schemeClr>
        </a:solidFill>
        <a:ln w="15875"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7B198F3-A426-4F17-9B59-683CAEE88142}">
      <dsp:nvSpPr>
        <dsp:cNvPr id="0" name=""/>
        <dsp:cNvSpPr/>
      </dsp:nvSpPr>
      <dsp:spPr>
        <a:xfrm>
          <a:off x="4739150" y="659667"/>
          <a:ext cx="1499867" cy="1186980"/>
        </a:xfrm>
        <a:prstGeom prst="chevron">
          <a:avLst>
            <a:gd name="adj" fmla="val 70610"/>
          </a:avLst>
        </a:prstGeom>
        <a:solidFill>
          <a:schemeClr val="accent5">
            <a:hueOff val="0"/>
            <a:satOff val="0"/>
            <a:lumOff val="0"/>
            <a:alphaOff val="0"/>
          </a:schemeClr>
        </a:solidFill>
        <a:ln w="15875"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173CB12-4832-4EA7-A826-89962C87A2D1}">
      <dsp:nvSpPr>
        <dsp:cNvPr id="0" name=""/>
        <dsp:cNvSpPr/>
      </dsp:nvSpPr>
      <dsp:spPr>
        <a:xfrm>
          <a:off x="5622012" y="659667"/>
          <a:ext cx="1499867" cy="1186980"/>
        </a:xfrm>
        <a:prstGeom prst="chevron">
          <a:avLst>
            <a:gd name="adj" fmla="val 70610"/>
          </a:avLst>
        </a:prstGeom>
        <a:solidFill>
          <a:schemeClr val="accent6">
            <a:hueOff val="0"/>
            <a:satOff val="0"/>
            <a:lumOff val="0"/>
            <a:alphaOff val="0"/>
          </a:schemeClr>
        </a:solidFill>
        <a:ln w="15875"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E2524A6-BD3E-460D-8650-36B6E8E839C4}">
      <dsp:nvSpPr>
        <dsp:cNvPr id="0" name=""/>
        <dsp:cNvSpPr/>
      </dsp:nvSpPr>
      <dsp:spPr>
        <a:xfrm>
          <a:off x="5622012" y="659667"/>
          <a:ext cx="1499867" cy="1186980"/>
        </a:xfrm>
        <a:prstGeom prst="chevron">
          <a:avLst>
            <a:gd name="adj" fmla="val 70610"/>
          </a:avLst>
        </a:prstGeom>
        <a:solidFill>
          <a:schemeClr val="accent2">
            <a:hueOff val="0"/>
            <a:satOff val="0"/>
            <a:lumOff val="0"/>
            <a:alphaOff val="0"/>
          </a:schemeClr>
        </a:solidFill>
        <a:ln w="1587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6304915-E4C4-4C4D-B27D-D85CD3C86F2D}">
      <dsp:nvSpPr>
        <dsp:cNvPr id="0" name=""/>
        <dsp:cNvSpPr/>
      </dsp:nvSpPr>
      <dsp:spPr>
        <a:xfrm>
          <a:off x="5622012" y="659667"/>
          <a:ext cx="1499867" cy="1186980"/>
        </a:xfrm>
        <a:prstGeom prst="chevron">
          <a:avLst>
            <a:gd name="adj" fmla="val 70610"/>
          </a:avLst>
        </a:prstGeom>
        <a:solidFill>
          <a:schemeClr val="accent3">
            <a:hueOff val="0"/>
            <a:satOff val="0"/>
            <a:lumOff val="0"/>
            <a:alphaOff val="0"/>
          </a:schemeClr>
        </a:solidFill>
        <a:ln w="1587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CE6D126-7B6A-4EDF-A4D6-EB3C1DD7DF20}">
      <dsp:nvSpPr>
        <dsp:cNvPr id="0" name=""/>
        <dsp:cNvSpPr/>
      </dsp:nvSpPr>
      <dsp:spPr>
        <a:xfrm>
          <a:off x="628862" y="778365"/>
          <a:ext cx="6493017" cy="949584"/>
        </a:xfrm>
        <a:prstGeom prst="rect">
          <a:avLst/>
        </a:prstGeom>
        <a:solidFill>
          <a:schemeClr val="lt1">
            <a:hueOff val="0"/>
            <a:satOff val="0"/>
            <a:lumOff val="0"/>
            <a:alphaOff val="0"/>
          </a:schemeClr>
        </a:solidFill>
        <a:ln w="1587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l" defTabSz="1600200">
            <a:lnSpc>
              <a:spcPct val="90000"/>
            </a:lnSpc>
            <a:spcBef>
              <a:spcPct val="0"/>
            </a:spcBef>
            <a:spcAft>
              <a:spcPct val="35000"/>
            </a:spcAft>
            <a:buNone/>
          </a:pPr>
          <a:r>
            <a:rPr lang="fr-FR" sz="3600" kern="1200" dirty="0"/>
            <a:t>Recherche en profondeur (DFS)</a:t>
          </a:r>
        </a:p>
      </dsp:txBody>
      <dsp:txXfrm>
        <a:off x="628862" y="778365"/>
        <a:ext cx="6493017" cy="949584"/>
      </dsp:txXfrm>
    </dsp:sp>
    <dsp:sp modelId="{7F00F120-359F-4A07-863F-909F5AB278D7}">
      <dsp:nvSpPr>
        <dsp:cNvPr id="0" name=""/>
        <dsp:cNvSpPr/>
      </dsp:nvSpPr>
      <dsp:spPr>
        <a:xfrm>
          <a:off x="107184" y="1900703"/>
          <a:ext cx="6409692" cy="5826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b" anchorCtr="0">
          <a:noAutofit/>
        </a:bodyPr>
        <a:lstStyle/>
        <a:p>
          <a:pPr marL="0" lvl="0" indent="0" algn="l" defTabSz="1289050">
            <a:lnSpc>
              <a:spcPct val="90000"/>
            </a:lnSpc>
            <a:spcBef>
              <a:spcPct val="0"/>
            </a:spcBef>
            <a:spcAft>
              <a:spcPct val="35000"/>
            </a:spcAft>
            <a:buNone/>
          </a:pPr>
          <a:endParaRPr lang="fr-FR" sz="2900" kern="1200" dirty="0"/>
        </a:p>
      </dsp:txBody>
      <dsp:txXfrm>
        <a:off x="107184" y="1900703"/>
        <a:ext cx="6409692" cy="582699"/>
      </dsp:txXfrm>
    </dsp:sp>
    <dsp:sp modelId="{2EAC8F45-986F-4333-ACE9-30FA3F72EFBE}">
      <dsp:nvSpPr>
        <dsp:cNvPr id="0" name=""/>
        <dsp:cNvSpPr/>
      </dsp:nvSpPr>
      <dsp:spPr>
        <a:xfrm>
          <a:off x="107184" y="2483403"/>
          <a:ext cx="854625" cy="142437"/>
        </a:xfrm>
        <a:prstGeom prst="parallelogram">
          <a:avLst>
            <a:gd name="adj" fmla="val 140840"/>
          </a:avLst>
        </a:prstGeom>
        <a:solidFill>
          <a:schemeClr val="bg1"/>
        </a:solidFill>
        <a:ln w="15875"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sp>
    <dsp:sp modelId="{D9376450-E01C-475D-8F31-B0D2852E9666}">
      <dsp:nvSpPr>
        <dsp:cNvPr id="0" name=""/>
        <dsp:cNvSpPr/>
      </dsp:nvSpPr>
      <dsp:spPr>
        <a:xfrm>
          <a:off x="1011663" y="2483403"/>
          <a:ext cx="854625" cy="142437"/>
        </a:xfrm>
        <a:prstGeom prst="parallelogram">
          <a:avLst>
            <a:gd name="adj" fmla="val 140840"/>
          </a:avLst>
        </a:prstGeom>
        <a:solidFill>
          <a:schemeClr val="bg1"/>
        </a:solidFill>
        <a:ln w="15875"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sp>
    <dsp:sp modelId="{62E49E6D-6BB8-4337-8FF9-BCBFF307063D}">
      <dsp:nvSpPr>
        <dsp:cNvPr id="0" name=""/>
        <dsp:cNvSpPr/>
      </dsp:nvSpPr>
      <dsp:spPr>
        <a:xfrm>
          <a:off x="1916141" y="2483403"/>
          <a:ext cx="854625" cy="142437"/>
        </a:xfrm>
        <a:prstGeom prst="parallelogram">
          <a:avLst>
            <a:gd name="adj" fmla="val 140840"/>
          </a:avLst>
        </a:prstGeom>
        <a:solidFill>
          <a:schemeClr val="bg1"/>
        </a:solidFill>
        <a:ln w="15875"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sp>
    <dsp:sp modelId="{7E802C8B-8C04-40CB-8811-4C4BB626CBB6}">
      <dsp:nvSpPr>
        <dsp:cNvPr id="0" name=""/>
        <dsp:cNvSpPr/>
      </dsp:nvSpPr>
      <dsp:spPr>
        <a:xfrm>
          <a:off x="2820620" y="2483403"/>
          <a:ext cx="854625" cy="142437"/>
        </a:xfrm>
        <a:prstGeom prst="parallelogram">
          <a:avLst>
            <a:gd name="adj" fmla="val 140840"/>
          </a:avLst>
        </a:prstGeom>
        <a:solidFill>
          <a:schemeClr val="bg1"/>
        </a:solidFill>
        <a:ln w="15875"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sp>
    <dsp:sp modelId="{3AA76ADA-02A4-4347-825F-58AF2BBFBCF9}">
      <dsp:nvSpPr>
        <dsp:cNvPr id="0" name=""/>
        <dsp:cNvSpPr/>
      </dsp:nvSpPr>
      <dsp:spPr>
        <a:xfrm>
          <a:off x="3725099" y="2483403"/>
          <a:ext cx="854625" cy="142437"/>
        </a:xfrm>
        <a:prstGeom prst="parallelogram">
          <a:avLst>
            <a:gd name="adj" fmla="val 140840"/>
          </a:avLst>
        </a:prstGeom>
        <a:solidFill>
          <a:schemeClr val="bg1"/>
        </a:solidFill>
        <a:ln w="15875"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sp>
    <dsp:sp modelId="{44BF143D-C269-4D38-A470-3D007BE28047}">
      <dsp:nvSpPr>
        <dsp:cNvPr id="0" name=""/>
        <dsp:cNvSpPr/>
      </dsp:nvSpPr>
      <dsp:spPr>
        <a:xfrm>
          <a:off x="4629578" y="2483403"/>
          <a:ext cx="854625" cy="142437"/>
        </a:xfrm>
        <a:prstGeom prst="parallelogram">
          <a:avLst>
            <a:gd name="adj" fmla="val 140840"/>
          </a:avLst>
        </a:prstGeom>
        <a:solidFill>
          <a:schemeClr val="bg1"/>
        </a:solidFill>
        <a:ln w="15875"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sp>
    <dsp:sp modelId="{27A72A49-7AD1-489B-9C4B-26D2FE9D5825}">
      <dsp:nvSpPr>
        <dsp:cNvPr id="0" name=""/>
        <dsp:cNvSpPr/>
      </dsp:nvSpPr>
      <dsp:spPr>
        <a:xfrm>
          <a:off x="5534056" y="2483403"/>
          <a:ext cx="854625" cy="142437"/>
        </a:xfrm>
        <a:prstGeom prst="parallelogram">
          <a:avLst>
            <a:gd name="adj" fmla="val 140840"/>
          </a:avLst>
        </a:prstGeom>
        <a:solidFill>
          <a:schemeClr val="bg1"/>
        </a:solidFill>
        <a:ln w="15875"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8/layout/HorizontalMultiLevelHierarchy#1">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rSet qsTypeId="urn:microsoft.com/office/officeart/2005/8/quickstyle/simple5"/>
        </dgm:pt>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endSty" val="noArr"/>
                        <dgm:param type="connRout" val="bend"/>
                        <dgm:param type="begPts" val="midR"/>
                        <dgm:param type="endPts" val="midL"/>
                      </dgm:alg>
                    </dgm:if>
                    <dgm:else name="Name18">
                      <dgm:alg type="conn">
                        <dgm:param type="dim" val="1D"/>
                        <dgm:param type="endSty" val="noArr"/>
                        <dgm:param type="connRout" val="bend"/>
                        <dgm:param type="begPts" val="midL"/>
                        <dgm:param type="endPts" val="midR"/>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4.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5.xml><?xml version="1.0" encoding="utf-8"?>
<dgm:layoutDef xmlns:dgm="http://schemas.openxmlformats.org/drawingml/2006/diagram" xmlns:a="http://schemas.openxmlformats.org/drawingml/2006/main" uniqueId="urn:microsoft.com/office/officeart/2008/layout/VerticalAccentList">
  <dgm:title val=""/>
  <dgm:desc val=""/>
  <dgm:catLst>
    <dgm:cat type="list" pri="16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clrData>
  <dgm:layoutNode name="Name0">
    <dgm:varLst>
      <dgm:chMax/>
      <dgm:chPref/>
      <dgm:dir/>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constrLst>
      <dgm:constr type="primFontSz" for="des" forName="parenttext" refType="primFontSz" refFor="des" refForName="childtext" op="gte"/>
      <dgm:constr type="w" for="ch" forName="composite" refType="w"/>
      <dgm:constr type="h" for="ch" forName="composite" refType="h"/>
      <dgm:constr type="w" for="ch" forName="parallelogramComposite" refType="w"/>
      <dgm:constr type="h" for="ch" forName="parallelogramComposite" refType="h"/>
      <dgm:constr type="w" for="ch" forName="parenttextcomposite" refType="w" fact="0.9"/>
      <dgm:constr type="h" for="ch" forName="parenttextcomposite" refType="h" fact="0.6"/>
      <dgm:constr type="h" for="ch" forName="sibTrans" refType="h" refFor="ch" refForName="composite" op="equ" fact="0.02"/>
      <dgm:constr type="h" for="ch" forName="sibTrans" op="equ"/>
    </dgm:constrLst>
    <dgm:forEach name="nodesForEach" axis="ch" ptType="node">
      <dgm:layoutNode name="parenttextcomposite">
        <dgm:alg type="composite">
          <dgm:param type="ar" val="11"/>
        </dgm:alg>
        <dgm:shape xmlns:r="http://schemas.openxmlformats.org/officeDocument/2006/relationships" r:blip="">
          <dgm:adjLst/>
        </dgm:shape>
        <dgm:constrLst>
          <dgm:constr type="h" for="ch" forName="parenttext" refType="h"/>
          <dgm:constr type="w" for="ch" forName="parenttext" refType="w"/>
        </dgm:constrLst>
        <dgm:layoutNode name="parenttext" styleLbl="revTx">
          <dgm:varLst>
            <dgm:chMax/>
            <dgm:chPref val="2"/>
            <dgm:bulletEnabled val="1"/>
          </dgm:varLst>
          <dgm:choose name="Name4">
            <dgm:if name="Name5" func="var" arg="dir" op="equ" val="norm">
              <dgm:alg type="tx">
                <dgm:param type="parTxLTRAlign" val="l"/>
                <dgm:param type="txAnchorVert" val="b"/>
              </dgm:alg>
            </dgm:if>
            <dgm:else name="Name6">
              <dgm:alg type="tx">
                <dgm:param type="parTxLTRAlign" val="r"/>
                <dgm:param type="txAnchorVert" val="b"/>
              </dgm:alg>
            </dgm:else>
          </dgm:choose>
          <dgm:shape xmlns:r="http://schemas.openxmlformats.org/officeDocument/2006/relationships" type="rect"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choose name="Name7">
        <dgm:if name="Name8" axis="ch" ptType="node" func="cnt" op="gte" val="1">
          <dgm:layoutNode name="composite">
            <dgm:alg type="composite">
              <dgm:param type="ar" val="6"/>
            </dgm:alg>
            <dgm:shape xmlns:r="http://schemas.openxmlformats.org/officeDocument/2006/relationships" r:blip="">
              <dgm:adjLst/>
            </dgm:shape>
            <dgm:choose name="Name9">
              <dgm:if name="Name10" func="var" arg="dir" op="equ" val="norm">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301"/>
                  <dgm:constr type="t" for="ch" forName="childtext" refType="h" fact="0.1"/>
                  <dgm:constr type="w" for="ch" forName="childtext" refType="w" fact="0.9117"/>
                  <dgm:constr type="h" for="ch" forName="childtext" refType="h" fact="0.8"/>
                </dgm:constrLst>
              </dgm:if>
              <dgm:else name="Name11">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883"/>
                  <dgm:constr type="t" for="ch" forName="childtext" refType="h" fact="0.1"/>
                  <dgm:constr type="w" for="ch" forName="childtext" refType="w" fact="0.9117"/>
                  <dgm:constr type="h" for="ch" forName="childtext" refType="h" fact="0.8"/>
                </dgm:constrLst>
              </dgm:else>
            </dgm:choose>
            <dgm:ruleLst/>
            <dgm:layoutNode name="chevron1" styleLbl="alignNode1">
              <dgm:alg type="sp"/>
              <dgm:choose name="Name12">
                <dgm:if name="Name13" func="var" arg="dir" op="equ" val="norm">
                  <dgm:shape xmlns:r="http://schemas.openxmlformats.org/officeDocument/2006/relationships" type="chevron" r:blip="">
                    <dgm:adjLst>
                      <dgm:adj idx="1" val="0.7061"/>
                    </dgm:adjLst>
                  </dgm:shape>
                </dgm:if>
                <dgm:else name="Name14">
                  <dgm:shape xmlns:r="http://schemas.openxmlformats.org/officeDocument/2006/relationships" rot="180" type="chevron" r:blip="">
                    <dgm:adjLst>
                      <dgm:adj idx="1" val="0.7061"/>
                    </dgm:adjLst>
                  </dgm:shape>
                </dgm:else>
              </dgm:choose>
              <dgm:presOf/>
            </dgm:layoutNode>
            <dgm:layoutNode name="chevron2" styleLbl="alignNode1">
              <dgm:alg type="sp"/>
              <dgm:choose name="Name15">
                <dgm:if name="Name16" func="var" arg="dir" op="equ" val="norm">
                  <dgm:shape xmlns:r="http://schemas.openxmlformats.org/officeDocument/2006/relationships" type="chevron" r:blip="">
                    <dgm:adjLst>
                      <dgm:adj idx="1" val="0.7061"/>
                    </dgm:adjLst>
                  </dgm:shape>
                </dgm:if>
                <dgm:else name="Name17">
                  <dgm:shape xmlns:r="http://schemas.openxmlformats.org/officeDocument/2006/relationships" rot="180" type="chevron" r:blip="">
                    <dgm:adjLst>
                      <dgm:adj idx="1" val="0.7061"/>
                    </dgm:adjLst>
                  </dgm:shape>
                </dgm:else>
              </dgm:choose>
              <dgm:presOf/>
            </dgm:layoutNode>
            <dgm:layoutNode name="chevron3" styleLbl="alignNode1">
              <dgm:alg type="sp"/>
              <dgm:choose name="Name18">
                <dgm:if name="Name19" func="var" arg="dir" op="equ" val="norm">
                  <dgm:shape xmlns:r="http://schemas.openxmlformats.org/officeDocument/2006/relationships" type="chevron" r:blip="">
                    <dgm:adjLst>
                      <dgm:adj idx="1" val="0.7061"/>
                    </dgm:adjLst>
                  </dgm:shape>
                </dgm:if>
                <dgm:else name="Name20">
                  <dgm:shape xmlns:r="http://schemas.openxmlformats.org/officeDocument/2006/relationships" rot="180" type="chevron" r:blip="">
                    <dgm:adjLst>
                      <dgm:adj idx="1" val="0.7061"/>
                    </dgm:adjLst>
                  </dgm:shape>
                </dgm:else>
              </dgm:choose>
              <dgm:presOf/>
            </dgm:layoutNode>
            <dgm:layoutNode name="chevron4" styleLbl="alignNode1">
              <dgm:alg type="sp"/>
              <dgm:choose name="Name21">
                <dgm:if name="Name22" func="var" arg="dir" op="equ" val="norm">
                  <dgm:shape xmlns:r="http://schemas.openxmlformats.org/officeDocument/2006/relationships" type="chevron" r:blip="">
                    <dgm:adjLst>
                      <dgm:adj idx="1" val="0.7061"/>
                    </dgm:adjLst>
                  </dgm:shape>
                </dgm:if>
                <dgm:else name="Name23">
                  <dgm:shape xmlns:r="http://schemas.openxmlformats.org/officeDocument/2006/relationships" rot="180" type="chevron" r:blip="">
                    <dgm:adjLst>
                      <dgm:adj idx="1" val="0.7061"/>
                    </dgm:adjLst>
                  </dgm:shape>
                </dgm:else>
              </dgm:choose>
              <dgm:presOf/>
            </dgm:layoutNode>
            <dgm:layoutNode name="chevron5" styleLbl="alignNode1">
              <dgm:alg type="sp"/>
              <dgm:choose name="Name24">
                <dgm:if name="Name25" func="var" arg="dir" op="equ" val="norm">
                  <dgm:shape xmlns:r="http://schemas.openxmlformats.org/officeDocument/2006/relationships" type="chevron" r:blip="">
                    <dgm:adjLst>
                      <dgm:adj idx="1" val="0.7061"/>
                    </dgm:adjLst>
                  </dgm:shape>
                </dgm:if>
                <dgm:else name="Name26">
                  <dgm:shape xmlns:r="http://schemas.openxmlformats.org/officeDocument/2006/relationships" rot="180" type="chevron" r:blip="">
                    <dgm:adjLst>
                      <dgm:adj idx="1" val="0.7061"/>
                    </dgm:adjLst>
                  </dgm:shape>
                </dgm:else>
              </dgm:choose>
              <dgm:presOf/>
            </dgm:layoutNode>
            <dgm:layoutNode name="chevron6" styleLbl="alignNode1">
              <dgm:alg type="sp"/>
              <dgm:choose name="Name27">
                <dgm:if name="Name28" func="var" arg="dir" op="equ" val="norm">
                  <dgm:shape xmlns:r="http://schemas.openxmlformats.org/officeDocument/2006/relationships" type="chevron" r:blip="">
                    <dgm:adjLst>
                      <dgm:adj idx="1" val="0.7061"/>
                    </dgm:adjLst>
                  </dgm:shape>
                </dgm:if>
                <dgm:else name="Name29">
                  <dgm:shape xmlns:r="http://schemas.openxmlformats.org/officeDocument/2006/relationships" rot="180" type="chevron" r:blip="">
                    <dgm:adjLst>
                      <dgm:adj idx="1" val="0.7061"/>
                    </dgm:adjLst>
                  </dgm:shape>
                </dgm:else>
              </dgm:choose>
              <dgm:presOf/>
            </dgm:layoutNode>
            <dgm:layoutNode name="chevron7" styleLbl="alignNode1">
              <dgm:alg type="sp"/>
              <dgm:choose name="Name30">
                <dgm:if name="Name31" func="var" arg="dir" op="equ" val="norm">
                  <dgm:shape xmlns:r="http://schemas.openxmlformats.org/officeDocument/2006/relationships" type="chevron" r:blip="">
                    <dgm:adjLst>
                      <dgm:adj idx="1" val="0.7061"/>
                    </dgm:adjLst>
                  </dgm:shape>
                </dgm:if>
                <dgm:else name="Name32">
                  <dgm:shape xmlns:r="http://schemas.openxmlformats.org/officeDocument/2006/relationships" rot="180" type="chevron" r:blip="">
                    <dgm:adjLst>
                      <dgm:adj idx="1" val="0.7061"/>
                    </dgm:adjLst>
                  </dgm:shape>
                </dgm:else>
              </dgm:choose>
              <dgm:presOf/>
            </dgm:layoutNode>
            <dgm:layoutNode name="childtext" styleLbl="solidFgAcc1">
              <dgm:varLst>
                <dgm:chMax/>
                <dgm:chPref val="0"/>
                <dgm:bulletEnabled val="1"/>
              </dgm:varLst>
              <dgm:choose name="Name33">
                <dgm:if name="Name34" func="var" arg="dir" op="equ" val="norm">
                  <dgm:alg type="tx">
                    <dgm:param type="parTxLTRAlign" val="l"/>
                    <dgm:param type="txAnchorVertCh" val="t"/>
                  </dgm:alg>
                </dgm:if>
                <dgm:else name="Name35">
                  <dgm:alg type="tx">
                    <dgm:param type="parTxLTRAlign" val="r"/>
                    <dgm:param type="shpTxLTRAlignCh" val="r"/>
                    <dgm:param type="txAnchorVertCh" val="t"/>
                  </dgm:alg>
                </dgm:else>
              </dgm:choose>
              <dgm:shape xmlns:r="http://schemas.openxmlformats.org/officeDocument/2006/relationships" type="rect" r:blip="">
                <dgm:adjLst/>
              </dgm:shape>
              <dgm:presOf axis="des"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dgm:if>
        <dgm:else name="Name36">
          <dgm:layoutNode name="parallelogramComposite">
            <dgm:alg type="composite">
              <dgm:param type="ar" val="50"/>
            </dgm:alg>
            <dgm:shape xmlns:r="http://schemas.openxmlformats.org/officeDocument/2006/relationships" r:blip="">
              <dgm:adjLst/>
            </dgm:shape>
            <dgm:constrLst>
              <dgm:constr type="l" for="ch" forName="parallelogram1" refType="w" fact="0"/>
              <dgm:constr type="t" for="ch" forName="parallelogram1" refType="h" fact="0"/>
              <dgm:constr type="w" for="ch" forName="parallelogram1" refType="w" fact="0.12"/>
              <dgm:constr type="h" for="ch" forName="parallelogram1" refType="h"/>
              <dgm:constr type="l" for="ch" forName="parallelogram2" refType="w" fact="0.127"/>
              <dgm:constr type="t" for="ch" forName="parallelogram2" refType="h" fact="0"/>
              <dgm:constr type="w" for="ch" forName="parallelogram2" refType="w" fact="0.12"/>
              <dgm:constr type="h" for="ch" forName="parallelogram2" refType="h"/>
              <dgm:constr type="l" for="ch" forName="parallelogram3" refType="w" fact="0.254"/>
              <dgm:constr type="t" for="ch" forName="parallelogram3" refType="h" fact="0"/>
              <dgm:constr type="w" for="ch" forName="parallelogram3" refType="w" fact="0.12"/>
              <dgm:constr type="h" for="ch" forName="parallelogram3" refType="h"/>
              <dgm:constr type="l" for="ch" forName="parallelogram4" refType="w" fact="0.381"/>
              <dgm:constr type="t" for="ch" forName="parallelogram4" refType="h" fact="0"/>
              <dgm:constr type="w" for="ch" forName="parallelogram4" refType="w" fact="0.12"/>
              <dgm:constr type="h" for="ch" forName="parallelogram4" refType="h"/>
              <dgm:constr type="l" for="ch" forName="parallelogram5" refType="w" fact="0.508"/>
              <dgm:constr type="t" for="ch" forName="parallelogram5" refType="h" fact="0"/>
              <dgm:constr type="w" for="ch" forName="parallelogram5" refType="w" fact="0.12"/>
              <dgm:constr type="h" for="ch" forName="parallelogram5" refType="h"/>
              <dgm:constr type="l" for="ch" forName="parallelogram6" refType="w" fact="0.635"/>
              <dgm:constr type="t" for="ch" forName="parallelogram6" refType="h" fact="0"/>
              <dgm:constr type="w" for="ch" forName="parallelogram6" refType="w" fact="0.12"/>
              <dgm:constr type="h" for="ch" forName="parallelogram6" refType="h"/>
              <dgm:constr type="l" for="ch" forName="parallelogram7" refType="w" fact="0.762"/>
              <dgm:constr type="t" for="ch" forName="parallelogram7" refType="h" fact="0"/>
              <dgm:constr type="w" for="ch" forName="parallelogram7" refType="w" fact="0.12"/>
              <dgm:constr type="h" for="ch" forName="parallelogram7" refType="h"/>
            </dgm:constrLst>
            <dgm:ruleLst/>
            <dgm:layoutNode name="parallelogram1" styleLbl="alignNode1">
              <dgm:alg type="sp"/>
              <dgm:shape xmlns:r="http://schemas.openxmlformats.org/officeDocument/2006/relationships" type="parallelogram" r:blip="">
                <dgm:adjLst>
                  <dgm:adj idx="1" val="1.4084"/>
                </dgm:adjLst>
              </dgm:shape>
              <dgm:presOf/>
            </dgm:layoutNode>
            <dgm:layoutNode name="parallelogram2" styleLbl="alignNode1">
              <dgm:alg type="sp"/>
              <dgm:shape xmlns:r="http://schemas.openxmlformats.org/officeDocument/2006/relationships" type="parallelogram" r:blip="">
                <dgm:adjLst>
                  <dgm:adj idx="1" val="1.4084"/>
                </dgm:adjLst>
              </dgm:shape>
              <dgm:presOf/>
            </dgm:layoutNode>
            <dgm:layoutNode name="parallelogram3" styleLbl="alignNode1">
              <dgm:alg type="sp"/>
              <dgm:shape xmlns:r="http://schemas.openxmlformats.org/officeDocument/2006/relationships" type="parallelogram" r:blip="">
                <dgm:adjLst>
                  <dgm:adj idx="1" val="1.4084"/>
                </dgm:adjLst>
              </dgm:shape>
              <dgm:presOf/>
            </dgm:layoutNode>
            <dgm:layoutNode name="parallelogram4" styleLbl="alignNode1">
              <dgm:alg type="sp"/>
              <dgm:shape xmlns:r="http://schemas.openxmlformats.org/officeDocument/2006/relationships" type="parallelogram" r:blip="">
                <dgm:adjLst>
                  <dgm:adj idx="1" val="1.4084"/>
                </dgm:adjLst>
              </dgm:shape>
              <dgm:presOf/>
            </dgm:layoutNode>
            <dgm:layoutNode name="parallelogram5" styleLbl="alignNode1">
              <dgm:alg type="sp"/>
              <dgm:shape xmlns:r="http://schemas.openxmlformats.org/officeDocument/2006/relationships" type="parallelogram" r:blip="">
                <dgm:adjLst>
                  <dgm:adj idx="1" val="1.4084"/>
                </dgm:adjLst>
              </dgm:shape>
              <dgm:presOf/>
            </dgm:layoutNode>
            <dgm:layoutNode name="parallelogram6" styleLbl="alignNode1">
              <dgm:alg type="sp"/>
              <dgm:shape xmlns:r="http://schemas.openxmlformats.org/officeDocument/2006/relationships" type="parallelogram" r:blip="">
                <dgm:adjLst>
                  <dgm:adj idx="1" val="1.4084"/>
                </dgm:adjLst>
              </dgm:shape>
              <dgm:presOf/>
            </dgm:layoutNode>
            <dgm:layoutNode name="parallelogram7" styleLbl="alignNode1">
              <dgm:alg type="sp"/>
              <dgm:shape xmlns:r="http://schemas.openxmlformats.org/officeDocument/2006/relationships" type="parallelogram" r:blip="">
                <dgm:adjLst>
                  <dgm:adj idx="1" val="1.4084"/>
                </dgm:adjLst>
              </dgm:shape>
              <dgm:presOf/>
            </dgm:layoutNode>
          </dgm:layoutNode>
        </dgm:else>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8/layout/VerticalAccentList">
  <dgm:title val=""/>
  <dgm:desc val=""/>
  <dgm:catLst>
    <dgm:cat type="list" pri="16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clrData>
  <dgm:layoutNode name="Name0">
    <dgm:varLst>
      <dgm:chMax/>
      <dgm:chPref/>
      <dgm:dir/>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constrLst>
      <dgm:constr type="primFontSz" for="des" forName="parenttext" refType="primFontSz" refFor="des" refForName="childtext" op="gte"/>
      <dgm:constr type="w" for="ch" forName="composite" refType="w"/>
      <dgm:constr type="h" for="ch" forName="composite" refType="h"/>
      <dgm:constr type="w" for="ch" forName="parallelogramComposite" refType="w"/>
      <dgm:constr type="h" for="ch" forName="parallelogramComposite" refType="h"/>
      <dgm:constr type="w" for="ch" forName="parenttextcomposite" refType="w" fact="0.9"/>
      <dgm:constr type="h" for="ch" forName="parenttextcomposite" refType="h" fact="0.6"/>
      <dgm:constr type="h" for="ch" forName="sibTrans" refType="h" refFor="ch" refForName="composite" op="equ" fact="0.02"/>
      <dgm:constr type="h" for="ch" forName="sibTrans" op="equ"/>
    </dgm:constrLst>
    <dgm:forEach name="nodesForEach" axis="ch" ptType="node">
      <dgm:layoutNode name="parenttextcomposite">
        <dgm:alg type="composite">
          <dgm:param type="ar" val="11"/>
        </dgm:alg>
        <dgm:shape xmlns:r="http://schemas.openxmlformats.org/officeDocument/2006/relationships" r:blip="">
          <dgm:adjLst/>
        </dgm:shape>
        <dgm:constrLst>
          <dgm:constr type="h" for="ch" forName="parenttext" refType="h"/>
          <dgm:constr type="w" for="ch" forName="parenttext" refType="w"/>
        </dgm:constrLst>
        <dgm:layoutNode name="parenttext" styleLbl="revTx">
          <dgm:varLst>
            <dgm:chMax/>
            <dgm:chPref val="2"/>
            <dgm:bulletEnabled val="1"/>
          </dgm:varLst>
          <dgm:choose name="Name4">
            <dgm:if name="Name5" func="var" arg="dir" op="equ" val="norm">
              <dgm:alg type="tx">
                <dgm:param type="parTxLTRAlign" val="l"/>
                <dgm:param type="txAnchorVert" val="b"/>
              </dgm:alg>
            </dgm:if>
            <dgm:else name="Name6">
              <dgm:alg type="tx">
                <dgm:param type="parTxLTRAlign" val="r"/>
                <dgm:param type="txAnchorVert" val="b"/>
              </dgm:alg>
            </dgm:else>
          </dgm:choose>
          <dgm:shape xmlns:r="http://schemas.openxmlformats.org/officeDocument/2006/relationships" type="rect"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choose name="Name7">
        <dgm:if name="Name8" axis="ch" ptType="node" func="cnt" op="gte" val="1">
          <dgm:layoutNode name="composite">
            <dgm:alg type="composite">
              <dgm:param type="ar" val="6"/>
            </dgm:alg>
            <dgm:shape xmlns:r="http://schemas.openxmlformats.org/officeDocument/2006/relationships" r:blip="">
              <dgm:adjLst/>
            </dgm:shape>
            <dgm:choose name="Name9">
              <dgm:if name="Name10" func="var" arg="dir" op="equ" val="norm">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301"/>
                  <dgm:constr type="t" for="ch" forName="childtext" refType="h" fact="0.1"/>
                  <dgm:constr type="w" for="ch" forName="childtext" refType="w" fact="0.9117"/>
                  <dgm:constr type="h" for="ch" forName="childtext" refType="h" fact="0.8"/>
                </dgm:constrLst>
              </dgm:if>
              <dgm:else name="Name11">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883"/>
                  <dgm:constr type="t" for="ch" forName="childtext" refType="h" fact="0.1"/>
                  <dgm:constr type="w" for="ch" forName="childtext" refType="w" fact="0.9117"/>
                  <dgm:constr type="h" for="ch" forName="childtext" refType="h" fact="0.8"/>
                </dgm:constrLst>
              </dgm:else>
            </dgm:choose>
            <dgm:ruleLst/>
            <dgm:layoutNode name="chevron1" styleLbl="alignNode1">
              <dgm:alg type="sp"/>
              <dgm:choose name="Name12">
                <dgm:if name="Name13" func="var" arg="dir" op="equ" val="norm">
                  <dgm:shape xmlns:r="http://schemas.openxmlformats.org/officeDocument/2006/relationships" type="chevron" r:blip="">
                    <dgm:adjLst>
                      <dgm:adj idx="1" val="0.7061"/>
                    </dgm:adjLst>
                  </dgm:shape>
                </dgm:if>
                <dgm:else name="Name14">
                  <dgm:shape xmlns:r="http://schemas.openxmlformats.org/officeDocument/2006/relationships" rot="180" type="chevron" r:blip="">
                    <dgm:adjLst>
                      <dgm:adj idx="1" val="0.7061"/>
                    </dgm:adjLst>
                  </dgm:shape>
                </dgm:else>
              </dgm:choose>
              <dgm:presOf/>
            </dgm:layoutNode>
            <dgm:layoutNode name="chevron2" styleLbl="alignNode1">
              <dgm:alg type="sp"/>
              <dgm:choose name="Name15">
                <dgm:if name="Name16" func="var" arg="dir" op="equ" val="norm">
                  <dgm:shape xmlns:r="http://schemas.openxmlformats.org/officeDocument/2006/relationships" type="chevron" r:blip="">
                    <dgm:adjLst>
                      <dgm:adj idx="1" val="0.7061"/>
                    </dgm:adjLst>
                  </dgm:shape>
                </dgm:if>
                <dgm:else name="Name17">
                  <dgm:shape xmlns:r="http://schemas.openxmlformats.org/officeDocument/2006/relationships" rot="180" type="chevron" r:blip="">
                    <dgm:adjLst>
                      <dgm:adj idx="1" val="0.7061"/>
                    </dgm:adjLst>
                  </dgm:shape>
                </dgm:else>
              </dgm:choose>
              <dgm:presOf/>
            </dgm:layoutNode>
            <dgm:layoutNode name="chevron3" styleLbl="alignNode1">
              <dgm:alg type="sp"/>
              <dgm:choose name="Name18">
                <dgm:if name="Name19" func="var" arg="dir" op="equ" val="norm">
                  <dgm:shape xmlns:r="http://schemas.openxmlformats.org/officeDocument/2006/relationships" type="chevron" r:blip="">
                    <dgm:adjLst>
                      <dgm:adj idx="1" val="0.7061"/>
                    </dgm:adjLst>
                  </dgm:shape>
                </dgm:if>
                <dgm:else name="Name20">
                  <dgm:shape xmlns:r="http://schemas.openxmlformats.org/officeDocument/2006/relationships" rot="180" type="chevron" r:blip="">
                    <dgm:adjLst>
                      <dgm:adj idx="1" val="0.7061"/>
                    </dgm:adjLst>
                  </dgm:shape>
                </dgm:else>
              </dgm:choose>
              <dgm:presOf/>
            </dgm:layoutNode>
            <dgm:layoutNode name="chevron4" styleLbl="alignNode1">
              <dgm:alg type="sp"/>
              <dgm:choose name="Name21">
                <dgm:if name="Name22" func="var" arg="dir" op="equ" val="norm">
                  <dgm:shape xmlns:r="http://schemas.openxmlformats.org/officeDocument/2006/relationships" type="chevron" r:blip="">
                    <dgm:adjLst>
                      <dgm:adj idx="1" val="0.7061"/>
                    </dgm:adjLst>
                  </dgm:shape>
                </dgm:if>
                <dgm:else name="Name23">
                  <dgm:shape xmlns:r="http://schemas.openxmlformats.org/officeDocument/2006/relationships" rot="180" type="chevron" r:blip="">
                    <dgm:adjLst>
                      <dgm:adj idx="1" val="0.7061"/>
                    </dgm:adjLst>
                  </dgm:shape>
                </dgm:else>
              </dgm:choose>
              <dgm:presOf/>
            </dgm:layoutNode>
            <dgm:layoutNode name="chevron5" styleLbl="alignNode1">
              <dgm:alg type="sp"/>
              <dgm:choose name="Name24">
                <dgm:if name="Name25" func="var" arg="dir" op="equ" val="norm">
                  <dgm:shape xmlns:r="http://schemas.openxmlformats.org/officeDocument/2006/relationships" type="chevron" r:blip="">
                    <dgm:adjLst>
                      <dgm:adj idx="1" val="0.7061"/>
                    </dgm:adjLst>
                  </dgm:shape>
                </dgm:if>
                <dgm:else name="Name26">
                  <dgm:shape xmlns:r="http://schemas.openxmlformats.org/officeDocument/2006/relationships" rot="180" type="chevron" r:blip="">
                    <dgm:adjLst>
                      <dgm:adj idx="1" val="0.7061"/>
                    </dgm:adjLst>
                  </dgm:shape>
                </dgm:else>
              </dgm:choose>
              <dgm:presOf/>
            </dgm:layoutNode>
            <dgm:layoutNode name="chevron6" styleLbl="alignNode1">
              <dgm:alg type="sp"/>
              <dgm:choose name="Name27">
                <dgm:if name="Name28" func="var" arg="dir" op="equ" val="norm">
                  <dgm:shape xmlns:r="http://schemas.openxmlformats.org/officeDocument/2006/relationships" type="chevron" r:blip="">
                    <dgm:adjLst>
                      <dgm:adj idx="1" val="0.7061"/>
                    </dgm:adjLst>
                  </dgm:shape>
                </dgm:if>
                <dgm:else name="Name29">
                  <dgm:shape xmlns:r="http://schemas.openxmlformats.org/officeDocument/2006/relationships" rot="180" type="chevron" r:blip="">
                    <dgm:adjLst>
                      <dgm:adj idx="1" val="0.7061"/>
                    </dgm:adjLst>
                  </dgm:shape>
                </dgm:else>
              </dgm:choose>
              <dgm:presOf/>
            </dgm:layoutNode>
            <dgm:layoutNode name="chevron7" styleLbl="alignNode1">
              <dgm:alg type="sp"/>
              <dgm:choose name="Name30">
                <dgm:if name="Name31" func="var" arg="dir" op="equ" val="norm">
                  <dgm:shape xmlns:r="http://schemas.openxmlformats.org/officeDocument/2006/relationships" type="chevron" r:blip="">
                    <dgm:adjLst>
                      <dgm:adj idx="1" val="0.7061"/>
                    </dgm:adjLst>
                  </dgm:shape>
                </dgm:if>
                <dgm:else name="Name32">
                  <dgm:shape xmlns:r="http://schemas.openxmlformats.org/officeDocument/2006/relationships" rot="180" type="chevron" r:blip="">
                    <dgm:adjLst>
                      <dgm:adj idx="1" val="0.7061"/>
                    </dgm:adjLst>
                  </dgm:shape>
                </dgm:else>
              </dgm:choose>
              <dgm:presOf/>
            </dgm:layoutNode>
            <dgm:layoutNode name="childtext" styleLbl="solidFgAcc1">
              <dgm:varLst>
                <dgm:chMax/>
                <dgm:chPref val="0"/>
                <dgm:bulletEnabled val="1"/>
              </dgm:varLst>
              <dgm:choose name="Name33">
                <dgm:if name="Name34" func="var" arg="dir" op="equ" val="norm">
                  <dgm:alg type="tx">
                    <dgm:param type="parTxLTRAlign" val="l"/>
                    <dgm:param type="txAnchorVertCh" val="t"/>
                  </dgm:alg>
                </dgm:if>
                <dgm:else name="Name35">
                  <dgm:alg type="tx">
                    <dgm:param type="parTxLTRAlign" val="r"/>
                    <dgm:param type="shpTxLTRAlignCh" val="r"/>
                    <dgm:param type="txAnchorVertCh" val="t"/>
                  </dgm:alg>
                </dgm:else>
              </dgm:choose>
              <dgm:shape xmlns:r="http://schemas.openxmlformats.org/officeDocument/2006/relationships" type="rect" r:blip="">
                <dgm:adjLst/>
              </dgm:shape>
              <dgm:presOf axis="des"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dgm:if>
        <dgm:else name="Name36">
          <dgm:layoutNode name="parallelogramComposite">
            <dgm:alg type="composite">
              <dgm:param type="ar" val="50"/>
            </dgm:alg>
            <dgm:shape xmlns:r="http://schemas.openxmlformats.org/officeDocument/2006/relationships" r:blip="">
              <dgm:adjLst/>
            </dgm:shape>
            <dgm:constrLst>
              <dgm:constr type="l" for="ch" forName="parallelogram1" refType="w" fact="0"/>
              <dgm:constr type="t" for="ch" forName="parallelogram1" refType="h" fact="0"/>
              <dgm:constr type="w" for="ch" forName="parallelogram1" refType="w" fact="0.12"/>
              <dgm:constr type="h" for="ch" forName="parallelogram1" refType="h"/>
              <dgm:constr type="l" for="ch" forName="parallelogram2" refType="w" fact="0.127"/>
              <dgm:constr type="t" for="ch" forName="parallelogram2" refType="h" fact="0"/>
              <dgm:constr type="w" for="ch" forName="parallelogram2" refType="w" fact="0.12"/>
              <dgm:constr type="h" for="ch" forName="parallelogram2" refType="h"/>
              <dgm:constr type="l" for="ch" forName="parallelogram3" refType="w" fact="0.254"/>
              <dgm:constr type="t" for="ch" forName="parallelogram3" refType="h" fact="0"/>
              <dgm:constr type="w" for="ch" forName="parallelogram3" refType="w" fact="0.12"/>
              <dgm:constr type="h" for="ch" forName="parallelogram3" refType="h"/>
              <dgm:constr type="l" for="ch" forName="parallelogram4" refType="w" fact="0.381"/>
              <dgm:constr type="t" for="ch" forName="parallelogram4" refType="h" fact="0"/>
              <dgm:constr type="w" for="ch" forName="parallelogram4" refType="w" fact="0.12"/>
              <dgm:constr type="h" for="ch" forName="parallelogram4" refType="h"/>
              <dgm:constr type="l" for="ch" forName="parallelogram5" refType="w" fact="0.508"/>
              <dgm:constr type="t" for="ch" forName="parallelogram5" refType="h" fact="0"/>
              <dgm:constr type="w" for="ch" forName="parallelogram5" refType="w" fact="0.12"/>
              <dgm:constr type="h" for="ch" forName="parallelogram5" refType="h"/>
              <dgm:constr type="l" for="ch" forName="parallelogram6" refType="w" fact="0.635"/>
              <dgm:constr type="t" for="ch" forName="parallelogram6" refType="h" fact="0"/>
              <dgm:constr type="w" for="ch" forName="parallelogram6" refType="w" fact="0.12"/>
              <dgm:constr type="h" for="ch" forName="parallelogram6" refType="h"/>
              <dgm:constr type="l" for="ch" forName="parallelogram7" refType="w" fact="0.762"/>
              <dgm:constr type="t" for="ch" forName="parallelogram7" refType="h" fact="0"/>
              <dgm:constr type="w" for="ch" forName="parallelogram7" refType="w" fact="0.12"/>
              <dgm:constr type="h" for="ch" forName="parallelogram7" refType="h"/>
            </dgm:constrLst>
            <dgm:ruleLst/>
            <dgm:layoutNode name="parallelogram1" styleLbl="alignNode1">
              <dgm:alg type="sp"/>
              <dgm:shape xmlns:r="http://schemas.openxmlformats.org/officeDocument/2006/relationships" type="parallelogram" r:blip="">
                <dgm:adjLst>
                  <dgm:adj idx="1" val="1.4084"/>
                </dgm:adjLst>
              </dgm:shape>
              <dgm:presOf/>
            </dgm:layoutNode>
            <dgm:layoutNode name="parallelogram2" styleLbl="alignNode1">
              <dgm:alg type="sp"/>
              <dgm:shape xmlns:r="http://schemas.openxmlformats.org/officeDocument/2006/relationships" type="parallelogram" r:blip="">
                <dgm:adjLst>
                  <dgm:adj idx="1" val="1.4084"/>
                </dgm:adjLst>
              </dgm:shape>
              <dgm:presOf/>
            </dgm:layoutNode>
            <dgm:layoutNode name="parallelogram3" styleLbl="alignNode1">
              <dgm:alg type="sp"/>
              <dgm:shape xmlns:r="http://schemas.openxmlformats.org/officeDocument/2006/relationships" type="parallelogram" r:blip="">
                <dgm:adjLst>
                  <dgm:adj idx="1" val="1.4084"/>
                </dgm:adjLst>
              </dgm:shape>
              <dgm:presOf/>
            </dgm:layoutNode>
            <dgm:layoutNode name="parallelogram4" styleLbl="alignNode1">
              <dgm:alg type="sp"/>
              <dgm:shape xmlns:r="http://schemas.openxmlformats.org/officeDocument/2006/relationships" type="parallelogram" r:blip="">
                <dgm:adjLst>
                  <dgm:adj idx="1" val="1.4084"/>
                </dgm:adjLst>
              </dgm:shape>
              <dgm:presOf/>
            </dgm:layoutNode>
            <dgm:layoutNode name="parallelogram5" styleLbl="alignNode1">
              <dgm:alg type="sp"/>
              <dgm:shape xmlns:r="http://schemas.openxmlformats.org/officeDocument/2006/relationships" type="parallelogram" r:blip="">
                <dgm:adjLst>
                  <dgm:adj idx="1" val="1.4084"/>
                </dgm:adjLst>
              </dgm:shape>
              <dgm:presOf/>
            </dgm:layoutNode>
            <dgm:layoutNode name="parallelogram6" styleLbl="alignNode1">
              <dgm:alg type="sp"/>
              <dgm:shape xmlns:r="http://schemas.openxmlformats.org/officeDocument/2006/relationships" type="parallelogram" r:blip="">
                <dgm:adjLst>
                  <dgm:adj idx="1" val="1.4084"/>
                </dgm:adjLst>
              </dgm:shape>
              <dgm:presOf/>
            </dgm:layoutNode>
            <dgm:layoutNode name="parallelogram7" styleLbl="alignNode1">
              <dgm:alg type="sp"/>
              <dgm:shape xmlns:r="http://schemas.openxmlformats.org/officeDocument/2006/relationships" type="parallelogram" r:blip="">
                <dgm:adjLst>
                  <dgm:adj idx="1" val="1.4084"/>
                </dgm:adjLst>
              </dgm:shape>
              <dgm:presOf/>
            </dgm:layoutNode>
          </dgm:layoutNode>
        </dgm:else>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8/layout/VerticalAccentList">
  <dgm:title val=""/>
  <dgm:desc val=""/>
  <dgm:catLst>
    <dgm:cat type="list" pri="16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clrData>
  <dgm:layoutNode name="Name0">
    <dgm:varLst>
      <dgm:chMax/>
      <dgm:chPref/>
      <dgm:dir/>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constrLst>
      <dgm:constr type="primFontSz" for="des" forName="parenttext" refType="primFontSz" refFor="des" refForName="childtext" op="gte"/>
      <dgm:constr type="w" for="ch" forName="composite" refType="w"/>
      <dgm:constr type="h" for="ch" forName="composite" refType="h"/>
      <dgm:constr type="w" for="ch" forName="parallelogramComposite" refType="w"/>
      <dgm:constr type="h" for="ch" forName="parallelogramComposite" refType="h"/>
      <dgm:constr type="w" for="ch" forName="parenttextcomposite" refType="w" fact="0.9"/>
      <dgm:constr type="h" for="ch" forName="parenttextcomposite" refType="h" fact="0.6"/>
      <dgm:constr type="h" for="ch" forName="sibTrans" refType="h" refFor="ch" refForName="composite" op="equ" fact="0.02"/>
      <dgm:constr type="h" for="ch" forName="sibTrans" op="equ"/>
    </dgm:constrLst>
    <dgm:forEach name="nodesForEach" axis="ch" ptType="node">
      <dgm:layoutNode name="parenttextcomposite">
        <dgm:alg type="composite">
          <dgm:param type="ar" val="11"/>
        </dgm:alg>
        <dgm:shape xmlns:r="http://schemas.openxmlformats.org/officeDocument/2006/relationships" r:blip="">
          <dgm:adjLst/>
        </dgm:shape>
        <dgm:constrLst>
          <dgm:constr type="h" for="ch" forName="parenttext" refType="h"/>
          <dgm:constr type="w" for="ch" forName="parenttext" refType="w"/>
        </dgm:constrLst>
        <dgm:layoutNode name="parenttext" styleLbl="revTx">
          <dgm:varLst>
            <dgm:chMax/>
            <dgm:chPref val="2"/>
            <dgm:bulletEnabled val="1"/>
          </dgm:varLst>
          <dgm:choose name="Name4">
            <dgm:if name="Name5" func="var" arg="dir" op="equ" val="norm">
              <dgm:alg type="tx">
                <dgm:param type="parTxLTRAlign" val="l"/>
                <dgm:param type="txAnchorVert" val="b"/>
              </dgm:alg>
            </dgm:if>
            <dgm:else name="Name6">
              <dgm:alg type="tx">
                <dgm:param type="parTxLTRAlign" val="r"/>
                <dgm:param type="txAnchorVert" val="b"/>
              </dgm:alg>
            </dgm:else>
          </dgm:choose>
          <dgm:shape xmlns:r="http://schemas.openxmlformats.org/officeDocument/2006/relationships" type="rect"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choose name="Name7">
        <dgm:if name="Name8" axis="ch" ptType="node" func="cnt" op="gte" val="1">
          <dgm:layoutNode name="composite">
            <dgm:alg type="composite">
              <dgm:param type="ar" val="6"/>
            </dgm:alg>
            <dgm:shape xmlns:r="http://schemas.openxmlformats.org/officeDocument/2006/relationships" r:blip="">
              <dgm:adjLst/>
            </dgm:shape>
            <dgm:choose name="Name9">
              <dgm:if name="Name10" func="var" arg="dir" op="equ" val="norm">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301"/>
                  <dgm:constr type="t" for="ch" forName="childtext" refType="h" fact="0.1"/>
                  <dgm:constr type="w" for="ch" forName="childtext" refType="w" fact="0.9117"/>
                  <dgm:constr type="h" for="ch" forName="childtext" refType="h" fact="0.8"/>
                </dgm:constrLst>
              </dgm:if>
              <dgm:else name="Name11">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883"/>
                  <dgm:constr type="t" for="ch" forName="childtext" refType="h" fact="0.1"/>
                  <dgm:constr type="w" for="ch" forName="childtext" refType="w" fact="0.9117"/>
                  <dgm:constr type="h" for="ch" forName="childtext" refType="h" fact="0.8"/>
                </dgm:constrLst>
              </dgm:else>
            </dgm:choose>
            <dgm:ruleLst/>
            <dgm:layoutNode name="chevron1" styleLbl="alignNode1">
              <dgm:alg type="sp"/>
              <dgm:choose name="Name12">
                <dgm:if name="Name13" func="var" arg="dir" op="equ" val="norm">
                  <dgm:shape xmlns:r="http://schemas.openxmlformats.org/officeDocument/2006/relationships" type="chevron" r:blip="">
                    <dgm:adjLst>
                      <dgm:adj idx="1" val="0.7061"/>
                    </dgm:adjLst>
                  </dgm:shape>
                </dgm:if>
                <dgm:else name="Name14">
                  <dgm:shape xmlns:r="http://schemas.openxmlformats.org/officeDocument/2006/relationships" rot="180" type="chevron" r:blip="">
                    <dgm:adjLst>
                      <dgm:adj idx="1" val="0.7061"/>
                    </dgm:adjLst>
                  </dgm:shape>
                </dgm:else>
              </dgm:choose>
              <dgm:presOf/>
            </dgm:layoutNode>
            <dgm:layoutNode name="chevron2" styleLbl="alignNode1">
              <dgm:alg type="sp"/>
              <dgm:choose name="Name15">
                <dgm:if name="Name16" func="var" arg="dir" op="equ" val="norm">
                  <dgm:shape xmlns:r="http://schemas.openxmlformats.org/officeDocument/2006/relationships" type="chevron" r:blip="">
                    <dgm:adjLst>
                      <dgm:adj idx="1" val="0.7061"/>
                    </dgm:adjLst>
                  </dgm:shape>
                </dgm:if>
                <dgm:else name="Name17">
                  <dgm:shape xmlns:r="http://schemas.openxmlformats.org/officeDocument/2006/relationships" rot="180" type="chevron" r:blip="">
                    <dgm:adjLst>
                      <dgm:adj idx="1" val="0.7061"/>
                    </dgm:adjLst>
                  </dgm:shape>
                </dgm:else>
              </dgm:choose>
              <dgm:presOf/>
            </dgm:layoutNode>
            <dgm:layoutNode name="chevron3" styleLbl="alignNode1">
              <dgm:alg type="sp"/>
              <dgm:choose name="Name18">
                <dgm:if name="Name19" func="var" arg="dir" op="equ" val="norm">
                  <dgm:shape xmlns:r="http://schemas.openxmlformats.org/officeDocument/2006/relationships" type="chevron" r:blip="">
                    <dgm:adjLst>
                      <dgm:adj idx="1" val="0.7061"/>
                    </dgm:adjLst>
                  </dgm:shape>
                </dgm:if>
                <dgm:else name="Name20">
                  <dgm:shape xmlns:r="http://schemas.openxmlformats.org/officeDocument/2006/relationships" rot="180" type="chevron" r:blip="">
                    <dgm:adjLst>
                      <dgm:adj idx="1" val="0.7061"/>
                    </dgm:adjLst>
                  </dgm:shape>
                </dgm:else>
              </dgm:choose>
              <dgm:presOf/>
            </dgm:layoutNode>
            <dgm:layoutNode name="chevron4" styleLbl="alignNode1">
              <dgm:alg type="sp"/>
              <dgm:choose name="Name21">
                <dgm:if name="Name22" func="var" arg="dir" op="equ" val="norm">
                  <dgm:shape xmlns:r="http://schemas.openxmlformats.org/officeDocument/2006/relationships" type="chevron" r:blip="">
                    <dgm:adjLst>
                      <dgm:adj idx="1" val="0.7061"/>
                    </dgm:adjLst>
                  </dgm:shape>
                </dgm:if>
                <dgm:else name="Name23">
                  <dgm:shape xmlns:r="http://schemas.openxmlformats.org/officeDocument/2006/relationships" rot="180" type="chevron" r:blip="">
                    <dgm:adjLst>
                      <dgm:adj idx="1" val="0.7061"/>
                    </dgm:adjLst>
                  </dgm:shape>
                </dgm:else>
              </dgm:choose>
              <dgm:presOf/>
            </dgm:layoutNode>
            <dgm:layoutNode name="chevron5" styleLbl="alignNode1">
              <dgm:alg type="sp"/>
              <dgm:choose name="Name24">
                <dgm:if name="Name25" func="var" arg="dir" op="equ" val="norm">
                  <dgm:shape xmlns:r="http://schemas.openxmlformats.org/officeDocument/2006/relationships" type="chevron" r:blip="">
                    <dgm:adjLst>
                      <dgm:adj idx="1" val="0.7061"/>
                    </dgm:adjLst>
                  </dgm:shape>
                </dgm:if>
                <dgm:else name="Name26">
                  <dgm:shape xmlns:r="http://schemas.openxmlformats.org/officeDocument/2006/relationships" rot="180" type="chevron" r:blip="">
                    <dgm:adjLst>
                      <dgm:adj idx="1" val="0.7061"/>
                    </dgm:adjLst>
                  </dgm:shape>
                </dgm:else>
              </dgm:choose>
              <dgm:presOf/>
            </dgm:layoutNode>
            <dgm:layoutNode name="chevron6" styleLbl="alignNode1">
              <dgm:alg type="sp"/>
              <dgm:choose name="Name27">
                <dgm:if name="Name28" func="var" arg="dir" op="equ" val="norm">
                  <dgm:shape xmlns:r="http://schemas.openxmlformats.org/officeDocument/2006/relationships" type="chevron" r:blip="">
                    <dgm:adjLst>
                      <dgm:adj idx="1" val="0.7061"/>
                    </dgm:adjLst>
                  </dgm:shape>
                </dgm:if>
                <dgm:else name="Name29">
                  <dgm:shape xmlns:r="http://schemas.openxmlformats.org/officeDocument/2006/relationships" rot="180" type="chevron" r:blip="">
                    <dgm:adjLst>
                      <dgm:adj idx="1" val="0.7061"/>
                    </dgm:adjLst>
                  </dgm:shape>
                </dgm:else>
              </dgm:choose>
              <dgm:presOf/>
            </dgm:layoutNode>
            <dgm:layoutNode name="chevron7" styleLbl="alignNode1">
              <dgm:alg type="sp"/>
              <dgm:choose name="Name30">
                <dgm:if name="Name31" func="var" arg="dir" op="equ" val="norm">
                  <dgm:shape xmlns:r="http://schemas.openxmlformats.org/officeDocument/2006/relationships" type="chevron" r:blip="">
                    <dgm:adjLst>
                      <dgm:adj idx="1" val="0.7061"/>
                    </dgm:adjLst>
                  </dgm:shape>
                </dgm:if>
                <dgm:else name="Name32">
                  <dgm:shape xmlns:r="http://schemas.openxmlformats.org/officeDocument/2006/relationships" rot="180" type="chevron" r:blip="">
                    <dgm:adjLst>
                      <dgm:adj idx="1" val="0.7061"/>
                    </dgm:adjLst>
                  </dgm:shape>
                </dgm:else>
              </dgm:choose>
              <dgm:presOf/>
            </dgm:layoutNode>
            <dgm:layoutNode name="childtext" styleLbl="solidFgAcc1">
              <dgm:varLst>
                <dgm:chMax/>
                <dgm:chPref val="0"/>
                <dgm:bulletEnabled val="1"/>
              </dgm:varLst>
              <dgm:choose name="Name33">
                <dgm:if name="Name34" func="var" arg="dir" op="equ" val="norm">
                  <dgm:alg type="tx">
                    <dgm:param type="parTxLTRAlign" val="l"/>
                    <dgm:param type="txAnchorVertCh" val="t"/>
                  </dgm:alg>
                </dgm:if>
                <dgm:else name="Name35">
                  <dgm:alg type="tx">
                    <dgm:param type="parTxLTRAlign" val="r"/>
                    <dgm:param type="shpTxLTRAlignCh" val="r"/>
                    <dgm:param type="txAnchorVertCh" val="t"/>
                  </dgm:alg>
                </dgm:else>
              </dgm:choose>
              <dgm:shape xmlns:r="http://schemas.openxmlformats.org/officeDocument/2006/relationships" type="rect" r:blip="">
                <dgm:adjLst/>
              </dgm:shape>
              <dgm:presOf axis="des"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dgm:if>
        <dgm:else name="Name36">
          <dgm:layoutNode name="parallelogramComposite">
            <dgm:alg type="composite">
              <dgm:param type="ar" val="50"/>
            </dgm:alg>
            <dgm:shape xmlns:r="http://schemas.openxmlformats.org/officeDocument/2006/relationships" r:blip="">
              <dgm:adjLst/>
            </dgm:shape>
            <dgm:constrLst>
              <dgm:constr type="l" for="ch" forName="parallelogram1" refType="w" fact="0"/>
              <dgm:constr type="t" for="ch" forName="parallelogram1" refType="h" fact="0"/>
              <dgm:constr type="w" for="ch" forName="parallelogram1" refType="w" fact="0.12"/>
              <dgm:constr type="h" for="ch" forName="parallelogram1" refType="h"/>
              <dgm:constr type="l" for="ch" forName="parallelogram2" refType="w" fact="0.127"/>
              <dgm:constr type="t" for="ch" forName="parallelogram2" refType="h" fact="0"/>
              <dgm:constr type="w" for="ch" forName="parallelogram2" refType="w" fact="0.12"/>
              <dgm:constr type="h" for="ch" forName="parallelogram2" refType="h"/>
              <dgm:constr type="l" for="ch" forName="parallelogram3" refType="w" fact="0.254"/>
              <dgm:constr type="t" for="ch" forName="parallelogram3" refType="h" fact="0"/>
              <dgm:constr type="w" for="ch" forName="parallelogram3" refType="w" fact="0.12"/>
              <dgm:constr type="h" for="ch" forName="parallelogram3" refType="h"/>
              <dgm:constr type="l" for="ch" forName="parallelogram4" refType="w" fact="0.381"/>
              <dgm:constr type="t" for="ch" forName="parallelogram4" refType="h" fact="0"/>
              <dgm:constr type="w" for="ch" forName="parallelogram4" refType="w" fact="0.12"/>
              <dgm:constr type="h" for="ch" forName="parallelogram4" refType="h"/>
              <dgm:constr type="l" for="ch" forName="parallelogram5" refType="w" fact="0.508"/>
              <dgm:constr type="t" for="ch" forName="parallelogram5" refType="h" fact="0"/>
              <dgm:constr type="w" for="ch" forName="parallelogram5" refType="w" fact="0.12"/>
              <dgm:constr type="h" for="ch" forName="parallelogram5" refType="h"/>
              <dgm:constr type="l" for="ch" forName="parallelogram6" refType="w" fact="0.635"/>
              <dgm:constr type="t" for="ch" forName="parallelogram6" refType="h" fact="0"/>
              <dgm:constr type="w" for="ch" forName="parallelogram6" refType="w" fact="0.12"/>
              <dgm:constr type="h" for="ch" forName="parallelogram6" refType="h"/>
              <dgm:constr type="l" for="ch" forName="parallelogram7" refType="w" fact="0.762"/>
              <dgm:constr type="t" for="ch" forName="parallelogram7" refType="h" fact="0"/>
              <dgm:constr type="w" for="ch" forName="parallelogram7" refType="w" fact="0.12"/>
              <dgm:constr type="h" for="ch" forName="parallelogram7" refType="h"/>
            </dgm:constrLst>
            <dgm:ruleLst/>
            <dgm:layoutNode name="parallelogram1" styleLbl="alignNode1">
              <dgm:alg type="sp"/>
              <dgm:shape xmlns:r="http://schemas.openxmlformats.org/officeDocument/2006/relationships" type="parallelogram" r:blip="">
                <dgm:adjLst>
                  <dgm:adj idx="1" val="1.4084"/>
                </dgm:adjLst>
              </dgm:shape>
              <dgm:presOf/>
            </dgm:layoutNode>
            <dgm:layoutNode name="parallelogram2" styleLbl="alignNode1">
              <dgm:alg type="sp"/>
              <dgm:shape xmlns:r="http://schemas.openxmlformats.org/officeDocument/2006/relationships" type="parallelogram" r:blip="">
                <dgm:adjLst>
                  <dgm:adj idx="1" val="1.4084"/>
                </dgm:adjLst>
              </dgm:shape>
              <dgm:presOf/>
            </dgm:layoutNode>
            <dgm:layoutNode name="parallelogram3" styleLbl="alignNode1">
              <dgm:alg type="sp"/>
              <dgm:shape xmlns:r="http://schemas.openxmlformats.org/officeDocument/2006/relationships" type="parallelogram" r:blip="">
                <dgm:adjLst>
                  <dgm:adj idx="1" val="1.4084"/>
                </dgm:adjLst>
              </dgm:shape>
              <dgm:presOf/>
            </dgm:layoutNode>
            <dgm:layoutNode name="parallelogram4" styleLbl="alignNode1">
              <dgm:alg type="sp"/>
              <dgm:shape xmlns:r="http://schemas.openxmlformats.org/officeDocument/2006/relationships" type="parallelogram" r:blip="">
                <dgm:adjLst>
                  <dgm:adj idx="1" val="1.4084"/>
                </dgm:adjLst>
              </dgm:shape>
              <dgm:presOf/>
            </dgm:layoutNode>
            <dgm:layoutNode name="parallelogram5" styleLbl="alignNode1">
              <dgm:alg type="sp"/>
              <dgm:shape xmlns:r="http://schemas.openxmlformats.org/officeDocument/2006/relationships" type="parallelogram" r:blip="">
                <dgm:adjLst>
                  <dgm:adj idx="1" val="1.4084"/>
                </dgm:adjLst>
              </dgm:shape>
              <dgm:presOf/>
            </dgm:layoutNode>
            <dgm:layoutNode name="parallelogram6" styleLbl="alignNode1">
              <dgm:alg type="sp"/>
              <dgm:shape xmlns:r="http://schemas.openxmlformats.org/officeDocument/2006/relationships" type="parallelogram" r:blip="">
                <dgm:adjLst>
                  <dgm:adj idx="1" val="1.4084"/>
                </dgm:adjLst>
              </dgm:shape>
              <dgm:presOf/>
            </dgm:layoutNode>
            <dgm:layoutNode name="parallelogram7" styleLbl="alignNode1">
              <dgm:alg type="sp"/>
              <dgm:shape xmlns:r="http://schemas.openxmlformats.org/officeDocument/2006/relationships" type="parallelogram" r:blip="">
                <dgm:adjLst>
                  <dgm:adj idx="1" val="1.4084"/>
                </dgm:adjLst>
              </dgm:shape>
              <dgm:presOf/>
            </dgm:layoutNode>
          </dgm:layoutNode>
        </dgm:else>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96C064A-D61B-4B21-B757-51A9B82445B8}" type="datetimeFigureOut">
              <a:rPr lang="en-US" smtClean="0"/>
              <a:t>12/3/2025</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0305E07-67EA-4042-A3F6-853A8AD8D209}" type="slidenum">
              <a:rPr lang="en-US" smtClean="0"/>
              <a:t>‹N°›</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5DF2E8A-492C-41F1-A88D-8DE894D253B4}" type="datetimeFigureOut">
              <a:rPr lang="fr-FR" smtClean="0"/>
              <a:t>03/12/2025</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commentair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85C629-08C8-446B-A569-5C050D60E1D6}" type="slidenum">
              <a:rPr lang="fr-FR" smtClean="0"/>
              <a:t>‹N°›</a:t>
            </a:fld>
            <a:endParaRPr lang="fr-F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D885C629-08C8-446B-A569-5C050D60E1D6}" type="slidenum">
              <a:rPr lang="fr-FR" smtClean="0"/>
              <a:t>1</a:t>
            </a:fld>
            <a:endParaRPr lang="fr-FR"/>
          </a:p>
        </p:txBody>
      </p:sp>
    </p:spTree>
    <p:extLst>
      <p:ext uri="{BB962C8B-B14F-4D97-AF65-F5344CB8AC3E}">
        <p14:creationId xmlns:p14="http://schemas.microsoft.com/office/powerpoint/2010/main" val="21113348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MA" dirty="0"/>
              <a:t>« Voici un résumé des </a:t>
            </a:r>
            <a:r>
              <a:rPr lang="fr-MA" b="1" dirty="0"/>
              <a:t>grandes familles d’algorithmes</a:t>
            </a:r>
            <a:r>
              <a:rPr lang="fr-MA" dirty="0"/>
              <a:t> que nous venons de voir.</a:t>
            </a:r>
          </a:p>
          <a:p>
            <a:r>
              <a:rPr lang="fr-MA" dirty="0"/>
              <a:t>On constate que chaque approche d’intelligence artificielle se distingue surtout par </a:t>
            </a:r>
            <a:r>
              <a:rPr lang="fr-MA" b="1" dirty="0"/>
              <a:t>le type de données</a:t>
            </a:r>
            <a:r>
              <a:rPr lang="fr-MA" dirty="0"/>
              <a:t> qu’elle utilise et </a:t>
            </a:r>
            <a:r>
              <a:rPr lang="fr-MA" b="1" dirty="0"/>
              <a:t>l’objectif qu’elle poursuit</a:t>
            </a:r>
            <a:r>
              <a:rPr lang="fr-MA" dirty="0"/>
              <a:t>.</a:t>
            </a:r>
          </a:p>
          <a:p>
            <a:r>
              <a:rPr lang="fr-MA" dirty="0"/>
              <a:t>➤ L’</a:t>
            </a:r>
            <a:r>
              <a:rPr lang="fr-MA" b="1" dirty="0"/>
              <a:t>apprentissage supervisé</a:t>
            </a:r>
            <a:r>
              <a:rPr lang="fr-MA" dirty="0"/>
              <a:t> travaille avec des données </a:t>
            </a:r>
            <a:r>
              <a:rPr lang="fr-MA" b="1" dirty="0"/>
              <a:t>étiquetées</a:t>
            </a:r>
            <a:r>
              <a:rPr lang="fr-MA" dirty="0"/>
              <a:t> et cherche à </a:t>
            </a:r>
            <a:r>
              <a:rPr lang="fr-MA" b="1" dirty="0"/>
              <a:t>prédire ou classer</a:t>
            </a:r>
            <a:r>
              <a:rPr lang="fr-MA" dirty="0"/>
              <a:t> — par exemple avec des algorithmes comme le SVM.</a:t>
            </a:r>
          </a:p>
          <a:p>
            <a:r>
              <a:rPr lang="fr-MA" dirty="0"/>
              <a:t>➤ L’</a:t>
            </a:r>
            <a:r>
              <a:rPr lang="fr-MA" b="1" dirty="0"/>
              <a:t>apprentissage non supervisé</a:t>
            </a:r>
            <a:r>
              <a:rPr lang="fr-MA" dirty="0"/>
              <a:t> explore des données </a:t>
            </a:r>
            <a:r>
              <a:rPr lang="fr-MA" b="1" dirty="0"/>
              <a:t>non étiquetées</a:t>
            </a:r>
            <a:r>
              <a:rPr lang="fr-MA" dirty="0"/>
              <a:t> pour </a:t>
            </a:r>
            <a:r>
              <a:rPr lang="fr-MA" b="1" dirty="0"/>
              <a:t>regrouper ou découvrir des structures cachées</a:t>
            </a:r>
            <a:r>
              <a:rPr lang="fr-MA" dirty="0"/>
              <a:t>, comme le fait K-</a:t>
            </a:r>
            <a:r>
              <a:rPr lang="fr-MA" dirty="0" err="1"/>
              <a:t>means</a:t>
            </a:r>
            <a:r>
              <a:rPr lang="fr-MA" dirty="0"/>
              <a:t>.</a:t>
            </a:r>
          </a:p>
          <a:p>
            <a:r>
              <a:rPr lang="fr-MA" dirty="0"/>
              <a:t>➤ L’</a:t>
            </a:r>
            <a:r>
              <a:rPr lang="fr-MA" b="1" dirty="0"/>
              <a:t>apprentissage par renforcement</a:t>
            </a:r>
            <a:r>
              <a:rPr lang="fr-MA" dirty="0"/>
              <a:t> repose sur l’</a:t>
            </a:r>
            <a:r>
              <a:rPr lang="fr-MA" b="1" dirty="0"/>
              <a:t>interaction avec l’environnement</a:t>
            </a:r>
            <a:r>
              <a:rPr lang="fr-MA" dirty="0"/>
              <a:t> et cherche à </a:t>
            </a:r>
            <a:r>
              <a:rPr lang="fr-MA" b="1" dirty="0"/>
              <a:t>maximiser une récompense</a:t>
            </a:r>
            <a:r>
              <a:rPr lang="fr-MA" dirty="0"/>
              <a:t>, comme dans le Q-</a:t>
            </a:r>
            <a:r>
              <a:rPr lang="fr-MA" dirty="0" err="1"/>
              <a:t>learning</a:t>
            </a:r>
            <a:r>
              <a:rPr lang="fr-MA" dirty="0"/>
              <a:t>.</a:t>
            </a:r>
          </a:p>
          <a:p>
            <a:r>
              <a:rPr lang="fr-MA" dirty="0"/>
              <a:t>➤ L’</a:t>
            </a:r>
            <a:r>
              <a:rPr lang="fr-MA" b="1" dirty="0"/>
              <a:t>apprentissage profond</a:t>
            </a:r>
            <a:r>
              <a:rPr lang="fr-MA" dirty="0"/>
              <a:t>, quant à lui, est capable de traiter </a:t>
            </a:r>
            <a:r>
              <a:rPr lang="fr-MA" b="1" dirty="0"/>
              <a:t>tous types de données</a:t>
            </a:r>
            <a:r>
              <a:rPr lang="fr-MA" dirty="0"/>
              <a:t> grâce à des réseaux de neurones très puissants comme les </a:t>
            </a:r>
            <a:r>
              <a:rPr lang="fr-MA" b="1" dirty="0"/>
              <a:t>CNN</a:t>
            </a:r>
            <a:r>
              <a:rPr lang="fr-MA" dirty="0"/>
              <a:t> ou les </a:t>
            </a:r>
            <a:r>
              <a:rPr lang="fr-MA" b="1" dirty="0"/>
              <a:t>GPT</a:t>
            </a:r>
            <a:r>
              <a:rPr lang="fr-MA" dirty="0"/>
              <a:t>.</a:t>
            </a:r>
          </a:p>
          <a:p>
            <a:r>
              <a:rPr lang="fr-MA" dirty="0"/>
              <a:t>➤ Enfin, l’</a:t>
            </a:r>
            <a:r>
              <a:rPr lang="fr-MA" b="1" dirty="0"/>
              <a:t>IA symbolique</a:t>
            </a:r>
            <a:r>
              <a:rPr lang="fr-MA" dirty="0"/>
              <a:t> reste basée sur la </a:t>
            </a:r>
            <a:r>
              <a:rPr lang="fr-MA" b="1" dirty="0"/>
              <a:t>logique et les règles</a:t>
            </a:r>
            <a:r>
              <a:rPr lang="fr-MA" dirty="0"/>
              <a:t>, utilisée surtout pour le </a:t>
            </a:r>
            <a:r>
              <a:rPr lang="fr-MA" b="1" dirty="0"/>
              <a:t>raisonnement et le diagnostic</a:t>
            </a:r>
            <a:r>
              <a:rPr lang="fr-MA" dirty="0"/>
              <a:t>, comme les </a:t>
            </a:r>
            <a:r>
              <a:rPr lang="fr-MA" b="1" dirty="0"/>
              <a:t>systèmes experts</a:t>
            </a:r>
            <a:r>
              <a:rPr lang="fr-MA" dirty="0"/>
              <a:t>.</a:t>
            </a:r>
          </a:p>
          <a:p>
            <a:r>
              <a:rPr lang="fr-MA" dirty="0"/>
              <a:t>En résumé, ces familles ne s’opposent pas mais se </a:t>
            </a:r>
            <a:r>
              <a:rPr lang="fr-MA" b="1" dirty="0"/>
              <a:t>complètent</a:t>
            </a:r>
            <a:r>
              <a:rPr lang="fr-MA" dirty="0"/>
              <a:t> : dans de nombreux systèmes modernes, on combine plusieurs approches — par exemple, du </a:t>
            </a:r>
            <a:r>
              <a:rPr lang="fr-MA" dirty="0" err="1"/>
              <a:t>deep</a:t>
            </a:r>
            <a:r>
              <a:rPr lang="fr-MA" dirty="0"/>
              <a:t> </a:t>
            </a:r>
            <a:r>
              <a:rPr lang="fr-MA" dirty="0" err="1"/>
              <a:t>learning</a:t>
            </a:r>
            <a:r>
              <a:rPr lang="fr-MA" dirty="0"/>
              <a:t> pour apprendre, et des règles symboliques pour expliquer les décisions. »</a:t>
            </a:r>
          </a:p>
          <a:p>
            <a:endParaRPr lang="fr-FR" dirty="0"/>
          </a:p>
        </p:txBody>
      </p:sp>
      <p:sp>
        <p:nvSpPr>
          <p:cNvPr id="4" name="Espace réservé du numéro de diapositive 3"/>
          <p:cNvSpPr>
            <a:spLocks noGrp="1"/>
          </p:cNvSpPr>
          <p:nvPr>
            <p:ph type="sldNum" sz="quarter" idx="5"/>
          </p:nvPr>
        </p:nvSpPr>
        <p:spPr/>
        <p:txBody>
          <a:bodyPr/>
          <a:lstStyle/>
          <a:p>
            <a:fld id="{D885C629-08C8-446B-A569-5C050D60E1D6}" type="slidenum">
              <a:rPr lang="fr-FR" smtClean="0"/>
              <a:t>13</a:t>
            </a:fld>
            <a:endParaRPr lang="fr-FR"/>
          </a:p>
        </p:txBody>
      </p:sp>
    </p:spTree>
    <p:extLst>
      <p:ext uri="{BB962C8B-B14F-4D97-AF65-F5344CB8AC3E}">
        <p14:creationId xmlns:p14="http://schemas.microsoft.com/office/powerpoint/2010/main" val="2794672351"/>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ED2BB459-9854-46A6-96A2-B6AED8A4F7BE}" type="slidenum">
              <a:rPr lang="fr-FR" smtClean="0"/>
              <a:t>131</a:t>
            </a:fld>
            <a:endParaRPr lang="fr-F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9298A4-4D4B-E2E3-549E-9481BB518F0B}"/>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F0F3C6AF-23E9-90D0-E490-83E06DDB2E73}"/>
              </a:ext>
            </a:extLst>
          </p:cNvPr>
          <p:cNvSpPr>
            <a:spLocks noGrp="1" noRot="1" noChangeAspect="1"/>
          </p:cNvSpPr>
          <p:nvPr>
            <p:ph type="sldImg"/>
          </p:nvPr>
        </p:nvSpPr>
        <p:spPr/>
      </p:sp>
      <p:sp>
        <p:nvSpPr>
          <p:cNvPr id="3" name="Espace réservé des commentaires 2">
            <a:extLst>
              <a:ext uri="{FF2B5EF4-FFF2-40B4-BE49-F238E27FC236}">
                <a16:creationId xmlns:a16="http://schemas.microsoft.com/office/drawing/2014/main" id="{88AE5ED6-4D7E-B616-5AE3-ED1F3517FB6D}"/>
              </a:ext>
            </a:extLst>
          </p:cNvPr>
          <p:cNvSpPr>
            <a:spLocks noGrp="1"/>
          </p:cNvSpPr>
          <p:nvPr>
            <p:ph type="body" idx="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B7FADB1A-79DB-8DC4-35C8-6DAB13BDAEEA}"/>
              </a:ext>
            </a:extLst>
          </p:cNvPr>
          <p:cNvSpPr>
            <a:spLocks noGrp="1"/>
          </p:cNvSpPr>
          <p:nvPr>
            <p:ph type="sldNum" sz="quarter" idx="10"/>
          </p:nvPr>
        </p:nvSpPr>
        <p:spPr/>
        <p:txBody>
          <a:bodyPr/>
          <a:lstStyle/>
          <a:p>
            <a:fld id="{ED2BB459-9854-46A6-96A2-B6AED8A4F7BE}" type="slidenum">
              <a:rPr lang="fr-FR" smtClean="0"/>
              <a:t>132</a:t>
            </a:fld>
            <a:endParaRPr lang="fr-FR"/>
          </a:p>
        </p:txBody>
      </p:sp>
    </p:spTree>
    <p:extLst>
      <p:ext uri="{BB962C8B-B14F-4D97-AF65-F5344CB8AC3E}">
        <p14:creationId xmlns:p14="http://schemas.microsoft.com/office/powerpoint/2010/main" val="2353578357"/>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MA" dirty="0"/>
              <a:t>Ici, on illustre le principe de la </a:t>
            </a:r>
            <a:r>
              <a:rPr lang="fr-MA" b="1" dirty="0"/>
              <a:t>vision par ordinateur</a:t>
            </a:r>
            <a:r>
              <a:rPr lang="fr-MA" dirty="0"/>
              <a:t>.</a:t>
            </a:r>
            <a:br>
              <a:rPr lang="fr-MA" dirty="0"/>
            </a:br>
            <a:r>
              <a:rPr lang="fr-MA" dirty="0"/>
              <a:t>Lorsqu’un humain regarde cette image, il voit immédiatement un chat. Mais pour l’ordinateur, ce qu’il perçoit, ce sont uniquement </a:t>
            </a:r>
            <a:r>
              <a:rPr lang="fr-MA" b="1" dirty="0"/>
              <a:t>des pixels</a:t>
            </a:r>
            <a:r>
              <a:rPr lang="fr-MA" dirty="0"/>
              <a:t>, c’est-à-dire des valeurs numériques représentant les couleurs et les intensités lumineuses.</a:t>
            </a:r>
          </a:p>
          <a:p>
            <a:r>
              <a:rPr lang="fr-MA" dirty="0"/>
              <a:t>L’objectif de l’apprentissage automatique est donc d’apprendre à </a:t>
            </a:r>
            <a:r>
              <a:rPr lang="fr-MA" b="1" dirty="0"/>
              <a:t>reconnaître des motifs</a:t>
            </a:r>
            <a:r>
              <a:rPr lang="fr-MA" dirty="0"/>
              <a:t> dans ces pixels — par exemple, la forme des yeux, des moustaches, ou des oreilles — afin de déterminer s’il s’agit bien d’un chat (</a:t>
            </a:r>
            <a:r>
              <a:rPr lang="fr-MA" b="1" dirty="0"/>
              <a:t>classe 1</a:t>
            </a:r>
            <a:r>
              <a:rPr lang="fr-MA" dirty="0"/>
              <a:t>) ou non (</a:t>
            </a:r>
            <a:r>
              <a:rPr lang="fr-MA" b="1" dirty="0"/>
              <a:t>classe 0</a:t>
            </a:r>
            <a:r>
              <a:rPr lang="fr-MA" dirty="0"/>
              <a:t>).</a:t>
            </a:r>
          </a:p>
          <a:p>
            <a:r>
              <a:rPr lang="fr-MA" dirty="0"/>
              <a:t>Ce type de tâche s’appelle une </a:t>
            </a:r>
            <a:r>
              <a:rPr lang="fr-MA" b="1" dirty="0"/>
              <a:t>classification supervisée</a:t>
            </a:r>
            <a:r>
              <a:rPr lang="fr-MA" dirty="0"/>
              <a:t>, et elle montre bien à quel point le nombre de caractéristiques (ou “</a:t>
            </a:r>
            <a:r>
              <a:rPr lang="fr-MA" dirty="0" err="1"/>
              <a:t>features</a:t>
            </a:r>
            <a:r>
              <a:rPr lang="fr-MA" dirty="0"/>
              <a:t>”) peut être énorme dans le monde réel, notamment pour le traitement d’images.</a:t>
            </a:r>
          </a:p>
          <a:p>
            <a:endParaRPr lang="fr-FR" dirty="0"/>
          </a:p>
        </p:txBody>
      </p:sp>
      <p:sp>
        <p:nvSpPr>
          <p:cNvPr id="4" name="Espace réservé du numéro de diapositive 3"/>
          <p:cNvSpPr>
            <a:spLocks noGrp="1"/>
          </p:cNvSpPr>
          <p:nvPr>
            <p:ph type="sldNum" sz="quarter" idx="10"/>
          </p:nvPr>
        </p:nvSpPr>
        <p:spPr/>
        <p:txBody>
          <a:bodyPr/>
          <a:lstStyle/>
          <a:p>
            <a:fld id="{ED2BB459-9854-46A6-96A2-B6AED8A4F7BE}" type="slidenum">
              <a:rPr lang="fr-FR" smtClean="0"/>
              <a:t>133</a:t>
            </a:fld>
            <a:endParaRPr lang="fr-F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MA" dirty="0"/>
              <a:t>L’ordinateur ne comprend pas encore ce qu’est un chat, mais en analysant un grand nombre d’images et leurs </a:t>
            </a:r>
            <a:r>
              <a:rPr lang="fr-MA" b="1" dirty="0"/>
              <a:t>étiquettes</a:t>
            </a:r>
            <a:r>
              <a:rPr lang="fr-MA" dirty="0"/>
              <a:t>, il va apprendre à repérer des </a:t>
            </a:r>
            <a:r>
              <a:rPr lang="fr-MA" b="1" dirty="0"/>
              <a:t>motifs visuels caractéristiques</a:t>
            </a:r>
            <a:r>
              <a:rPr lang="fr-MA" dirty="0"/>
              <a:t> : la forme des oreilles, les yeux, les moustaches, etc.</a:t>
            </a:r>
            <a:endParaRPr lang="fr-FR" dirty="0"/>
          </a:p>
        </p:txBody>
      </p:sp>
      <p:sp>
        <p:nvSpPr>
          <p:cNvPr id="4" name="Espace réservé du numéro de diapositive 3"/>
          <p:cNvSpPr>
            <a:spLocks noGrp="1"/>
          </p:cNvSpPr>
          <p:nvPr>
            <p:ph type="sldNum" sz="quarter" idx="10"/>
          </p:nvPr>
        </p:nvSpPr>
        <p:spPr/>
        <p:txBody>
          <a:bodyPr/>
          <a:lstStyle/>
          <a:p>
            <a:fld id="{ED2BB459-9854-46A6-96A2-B6AED8A4F7BE}" type="slidenum">
              <a:rPr lang="fr-FR" smtClean="0"/>
              <a:t>134</a:t>
            </a:fld>
            <a:endParaRPr lang="fr-F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ED2BB459-9854-46A6-96A2-B6AED8A4F7BE}" type="slidenum">
              <a:rPr lang="fr-FR" smtClean="0"/>
              <a:t>135</a:t>
            </a:fld>
            <a:endParaRPr lang="fr-F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a:t>Dimension</a:t>
            </a:r>
            <a:r>
              <a:rPr lang="fr-FR" baseline="0" dirty="0"/>
              <a:t> of the </a:t>
            </a:r>
            <a:r>
              <a:rPr lang="fr-FR" baseline="0" dirty="0" err="1"/>
              <a:t>feature</a:t>
            </a:r>
            <a:r>
              <a:rPr lang="fr-FR" baseline="0" dirty="0"/>
              <a:t> </a:t>
            </a:r>
            <a:r>
              <a:rPr lang="fr-FR" baseline="0" dirty="0" err="1"/>
              <a:t>space</a:t>
            </a:r>
            <a:r>
              <a:rPr lang="fr-FR" baseline="0" dirty="0"/>
              <a:t> =&gt;</a:t>
            </a:r>
            <a:r>
              <a:rPr lang="fr-MA" dirty="0"/>
              <a:t>Pour comprendre comment un ordinateur “voit” une image, prenons un exemple très simplifié.</a:t>
            </a:r>
          </a:p>
          <a:p>
            <a:r>
              <a:rPr lang="fr-MA" dirty="0"/>
              <a:t>Ici, on imagine qu’au lieu de traiter </a:t>
            </a:r>
            <a:r>
              <a:rPr lang="fr-MA" b="1" dirty="0"/>
              <a:t>des milliers de pixels</a:t>
            </a:r>
            <a:r>
              <a:rPr lang="fr-MA" dirty="0"/>
              <a:t>, on ne regarde que </a:t>
            </a:r>
            <a:r>
              <a:rPr lang="fr-MA" b="1" dirty="0"/>
              <a:t>deux pixels</a:t>
            </a:r>
            <a:r>
              <a:rPr lang="fr-MA" dirty="0"/>
              <a:t> — “Pixel 1” et “Pixel 2” — que l’on a extraits de l’image du chat.</a:t>
            </a:r>
          </a:p>
          <a:p>
            <a:r>
              <a:rPr lang="fr-MA" dirty="0"/>
              <a:t>Chaque pixel peut être représenté par une valeur numérique (sa couleur, sa luminosité, etc.). Ces deux valeurs deviennent alors </a:t>
            </a:r>
            <a:r>
              <a:rPr lang="fr-MA" b="1" dirty="0"/>
              <a:t>des coordonnées</a:t>
            </a:r>
            <a:r>
              <a:rPr lang="fr-MA" dirty="0"/>
              <a:t> dans un graphique.</a:t>
            </a:r>
          </a:p>
          <a:p>
            <a:endParaRPr lang="fr-MA" dirty="0"/>
          </a:p>
          <a:p>
            <a:r>
              <a:rPr lang="fr-MA" dirty="0"/>
              <a:t>Sur ce graphique, chaque image ou partie d’image correspond donc à un </a:t>
            </a:r>
            <a:r>
              <a:rPr lang="fr-MA" b="1" dirty="0"/>
              <a:t>point</a:t>
            </a:r>
            <a:r>
              <a:rPr lang="fr-MA" dirty="0"/>
              <a:t> défini par ses valeurs de pixels.</a:t>
            </a:r>
          </a:p>
          <a:p>
            <a:r>
              <a:rPr lang="fr-MA" dirty="0"/>
              <a:t>C’est exactement ce que fait un modèle d’apprentissage : il apprend à </a:t>
            </a:r>
            <a:r>
              <a:rPr lang="fr-MA" b="1" dirty="0"/>
              <a:t>séparer les points</a:t>
            </a:r>
            <a:r>
              <a:rPr lang="fr-MA" dirty="0"/>
              <a:t> correspondant aux “chats” de ceux correspondant aux “non-chats”.</a:t>
            </a:r>
          </a:p>
          <a:p>
            <a:r>
              <a:rPr lang="fr-MA" dirty="0"/>
              <a:t>Cet exemple montre de manière très simple comment une image peut être traduite en données mathématiques que la machine peut analyser et classer.</a:t>
            </a:r>
          </a:p>
          <a:p>
            <a:endParaRPr lang="fr-FR" dirty="0"/>
          </a:p>
        </p:txBody>
      </p:sp>
      <p:sp>
        <p:nvSpPr>
          <p:cNvPr id="4" name="Espace réservé du numéro de diapositive 3"/>
          <p:cNvSpPr>
            <a:spLocks noGrp="1"/>
          </p:cNvSpPr>
          <p:nvPr>
            <p:ph type="sldNum" sz="quarter" idx="10"/>
          </p:nvPr>
        </p:nvSpPr>
        <p:spPr/>
        <p:txBody>
          <a:bodyPr/>
          <a:lstStyle/>
          <a:p>
            <a:fld id="{ED2BB459-9854-46A6-96A2-B6AED8A4F7BE}" type="slidenum">
              <a:rPr lang="fr-FR" smtClean="0"/>
              <a:t>136</a:t>
            </a:fld>
            <a:endParaRPr lang="fr-F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a:t>Dimension</a:t>
            </a:r>
            <a:r>
              <a:rPr lang="fr-FR" baseline="0" dirty="0"/>
              <a:t> of the </a:t>
            </a:r>
            <a:r>
              <a:rPr lang="fr-FR" baseline="0" dirty="0" err="1"/>
              <a:t>feature</a:t>
            </a:r>
            <a:r>
              <a:rPr lang="fr-FR" baseline="0" dirty="0"/>
              <a:t> </a:t>
            </a:r>
            <a:r>
              <a:rPr lang="fr-FR" baseline="0" dirty="0" err="1"/>
              <a:t>space</a:t>
            </a:r>
            <a:r>
              <a:rPr lang="fr-FR" baseline="0" dirty="0"/>
              <a:t> =&gt;</a:t>
            </a:r>
            <a:endParaRPr lang="fr-FR" dirty="0"/>
          </a:p>
        </p:txBody>
      </p:sp>
      <p:sp>
        <p:nvSpPr>
          <p:cNvPr id="4" name="Espace réservé du numéro de diapositive 3"/>
          <p:cNvSpPr>
            <a:spLocks noGrp="1"/>
          </p:cNvSpPr>
          <p:nvPr>
            <p:ph type="sldNum" sz="quarter" idx="10"/>
          </p:nvPr>
        </p:nvSpPr>
        <p:spPr/>
        <p:txBody>
          <a:bodyPr/>
          <a:lstStyle/>
          <a:p>
            <a:fld id="{ED2BB459-9854-46A6-96A2-B6AED8A4F7BE}" type="slidenum">
              <a:rPr lang="fr-FR" smtClean="0"/>
              <a:t>137</a:t>
            </a:fld>
            <a:endParaRPr lang="fr-F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a:t>Dimension</a:t>
            </a:r>
            <a:r>
              <a:rPr lang="fr-FR" baseline="0" dirty="0"/>
              <a:t> of the </a:t>
            </a:r>
            <a:r>
              <a:rPr lang="fr-FR" baseline="0" dirty="0" err="1"/>
              <a:t>feature</a:t>
            </a:r>
            <a:r>
              <a:rPr lang="fr-FR" baseline="0" dirty="0"/>
              <a:t> </a:t>
            </a:r>
            <a:r>
              <a:rPr lang="fr-FR" baseline="0" dirty="0" err="1"/>
              <a:t>space</a:t>
            </a:r>
            <a:r>
              <a:rPr lang="fr-FR" baseline="0" dirty="0"/>
              <a:t> =&gt;</a:t>
            </a:r>
          </a:p>
          <a:p>
            <a:endParaRPr lang="fr-FR" baseline="0" dirty="0"/>
          </a:p>
          <a:p>
            <a:r>
              <a:rPr lang="fr-MA" dirty="0"/>
              <a:t>Ici, on visualise la </a:t>
            </a:r>
            <a:r>
              <a:rPr lang="fr-MA" b="1" dirty="0"/>
              <a:t>classification</a:t>
            </a:r>
            <a:r>
              <a:rPr lang="fr-MA" dirty="0"/>
              <a:t> à partir de plusieurs exemples, mais toujours dans un cas simplifié avec seulement </a:t>
            </a:r>
            <a:r>
              <a:rPr lang="fr-MA" b="1" dirty="0"/>
              <a:t>deux pixels</a:t>
            </a:r>
            <a:r>
              <a:rPr lang="fr-MA" dirty="0"/>
              <a:t>.</a:t>
            </a:r>
          </a:p>
          <a:p>
            <a:r>
              <a:rPr lang="fr-MA" dirty="0"/>
              <a:t>Chaque point bleu correspond à un </a:t>
            </a:r>
            <a:r>
              <a:rPr lang="fr-MA" b="1" dirty="0"/>
              <a:t>exemple positif</a:t>
            </a:r>
            <a:r>
              <a:rPr lang="fr-MA" dirty="0"/>
              <a:t> (une image de chat), et chaque point rouge correspond à un </a:t>
            </a:r>
            <a:r>
              <a:rPr lang="fr-MA" b="1" dirty="0"/>
              <a:t>exemple négatif</a:t>
            </a:r>
            <a:r>
              <a:rPr lang="fr-MA" dirty="0"/>
              <a:t> (une image sans chat).</a:t>
            </a:r>
          </a:p>
          <a:p>
            <a:r>
              <a:rPr lang="fr-MA" dirty="0"/>
              <a:t>L’objectif de la machine est de </a:t>
            </a:r>
            <a:r>
              <a:rPr lang="fr-MA" b="1" dirty="0"/>
              <a:t>trouver une frontière de séparation</a:t>
            </a:r>
            <a:r>
              <a:rPr lang="fr-MA" dirty="0"/>
              <a:t> entre les deux groupes. Cependant, cette frontière n’est pas toujours une simple ligne droite.</a:t>
            </a:r>
          </a:p>
          <a:p>
            <a:r>
              <a:rPr lang="fr-MA" dirty="0"/>
              <a:t>Parfois, les données sont trop complexes pour être séparées de manière linéaire : il faut alors utiliser une </a:t>
            </a:r>
            <a:r>
              <a:rPr lang="fr-MA" b="1" dirty="0"/>
              <a:t>fonction non linéaire</a:t>
            </a:r>
            <a:r>
              <a:rPr lang="fr-MA" dirty="0"/>
              <a:t> — par exemple une fonction quadratique ou cubique — pour tracer une courbe qui sépare efficacement les “+” des “–”.</a:t>
            </a:r>
          </a:p>
          <a:p>
            <a:r>
              <a:rPr lang="fr-MA" dirty="0"/>
              <a:t>C’est là qu’intervient la </a:t>
            </a:r>
            <a:r>
              <a:rPr lang="fr-MA" b="1" dirty="0"/>
              <a:t>régression logistique</a:t>
            </a:r>
            <a:r>
              <a:rPr lang="fr-MA" dirty="0"/>
              <a:t>, un modèle couramment utilisé en apprentissage supervisé. Elle permet d’apprendre une </a:t>
            </a:r>
            <a:r>
              <a:rPr lang="fr-MA" b="1" dirty="0"/>
              <a:t>frontière de décision non linéaire</a:t>
            </a:r>
            <a:r>
              <a:rPr lang="fr-MA" dirty="0"/>
              <a:t>, capable de distinguer les classes même lorsque la séparation entre elles n’est pas simple.</a:t>
            </a:r>
          </a:p>
          <a:p>
            <a:r>
              <a:rPr lang="fr-MA" dirty="0"/>
              <a:t>En résumé, ce graphique illustre comment l’ordinateur apprend à tracer la limite entre les chats et les non-chats à partir des valeurs de pixels.</a:t>
            </a:r>
          </a:p>
          <a:p>
            <a:endParaRPr lang="fr-FR" dirty="0"/>
          </a:p>
        </p:txBody>
      </p:sp>
      <p:sp>
        <p:nvSpPr>
          <p:cNvPr id="4" name="Espace réservé du numéro de diapositive 3"/>
          <p:cNvSpPr>
            <a:spLocks noGrp="1"/>
          </p:cNvSpPr>
          <p:nvPr>
            <p:ph type="sldNum" sz="quarter" idx="10"/>
          </p:nvPr>
        </p:nvSpPr>
        <p:spPr/>
        <p:txBody>
          <a:bodyPr/>
          <a:lstStyle/>
          <a:p>
            <a:fld id="{ED2BB459-9854-46A6-96A2-B6AED8A4F7BE}" type="slidenum">
              <a:rPr lang="fr-FR" smtClean="0"/>
              <a:t>138</a:t>
            </a:fld>
            <a:endParaRPr lang="fr-F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D885C629-08C8-446B-A569-5C050D60E1D6}" type="slidenum">
              <a:rPr lang="fr-FR" smtClean="0"/>
              <a:t>139</a:t>
            </a:fld>
            <a:endParaRPr lang="fr-FR"/>
          </a:p>
        </p:txBody>
      </p:sp>
    </p:spTree>
    <p:extLst>
      <p:ext uri="{BB962C8B-B14F-4D97-AF65-F5344CB8AC3E}">
        <p14:creationId xmlns:p14="http://schemas.microsoft.com/office/powerpoint/2010/main" val="21492307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D885C629-08C8-446B-A569-5C050D60E1D6}" type="slidenum">
              <a:rPr lang="fr-FR" smtClean="0"/>
              <a:t>14</a:t>
            </a:fld>
            <a:endParaRPr lang="fr-F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4" name="PlaceHolder 1"/>
          <p:cNvSpPr>
            <a:spLocks noGrp="1" noRot="1" noChangeAspect="1"/>
          </p:cNvSpPr>
          <p:nvPr>
            <p:ph type="sldImg"/>
          </p:nvPr>
        </p:nvSpPr>
        <p:spPr>
          <a:xfrm>
            <a:off x="685800" y="1143000"/>
            <a:ext cx="5486400" cy="3086100"/>
          </a:xfrm>
          <a:prstGeom prst="rect">
            <a:avLst/>
          </a:prstGeom>
          <a:ln w="0">
            <a:noFill/>
          </a:ln>
        </p:spPr>
      </p:sp>
      <p:sp>
        <p:nvSpPr>
          <p:cNvPr id="1385" name="PlaceHolder 2"/>
          <p:cNvSpPr>
            <a:spLocks noGrp="1"/>
          </p:cNvSpPr>
          <p:nvPr>
            <p:ph type="body"/>
          </p:nvPr>
        </p:nvSpPr>
        <p:spPr>
          <a:xfrm>
            <a:off x="685800" y="4400640"/>
            <a:ext cx="5486040" cy="3600000"/>
          </a:xfrm>
          <a:prstGeom prst="rect">
            <a:avLst/>
          </a:prstGeom>
          <a:noFill/>
          <a:ln w="0">
            <a:noFill/>
          </a:ln>
        </p:spPr>
        <p:txBody>
          <a:bodyPr lIns="91440" tIns="45720" rIns="91440" bIns="45720" anchor="t">
            <a:noAutofit/>
          </a:bodyPr>
          <a:lstStyle/>
          <a:p>
            <a:pPr indent="0">
              <a:buNone/>
            </a:pPr>
            <a:endParaRPr lang="fr-MA" sz="1800" b="0" u="none" strike="noStrike" dirty="0">
              <a:solidFill>
                <a:srgbClr val="000000"/>
              </a:solidFill>
              <a:effectLst/>
              <a:uFillTx/>
              <a:latin typeface="Arial"/>
            </a:endParaRPr>
          </a:p>
        </p:txBody>
      </p:sp>
      <p:sp>
        <p:nvSpPr>
          <p:cNvPr id="1386" name="PlaceHolder 3"/>
          <p:cNvSpPr>
            <a:spLocks noGrp="1"/>
          </p:cNvSpPr>
          <p:nvPr>
            <p:ph type="sldNum" idx="50"/>
          </p:nvPr>
        </p:nvSpPr>
        <p:spPr>
          <a:xfrm>
            <a:off x="3884760" y="8685360"/>
            <a:ext cx="2971440" cy="458280"/>
          </a:xfrm>
          <a:prstGeom prst="rect">
            <a:avLst/>
          </a:prstGeom>
          <a:noFill/>
          <a:ln w="0">
            <a:noFill/>
          </a:ln>
        </p:spPr>
        <p:txBody>
          <a:bodyPr lIns="91440" tIns="45720" rIns="91440" bIns="45720" anchor="b">
            <a:noAutofit/>
          </a:bodyPr>
          <a:lstStyle>
            <a:lvl1pPr indent="0" algn="r">
              <a:lnSpc>
                <a:spcPct val="100000"/>
              </a:lnSpc>
              <a:buNone/>
              <a:defRPr lang="fr-FR" sz="1200" b="0" u="none" strike="noStrike">
                <a:solidFill>
                  <a:srgbClr val="000000"/>
                </a:solidFill>
                <a:effectLst/>
                <a:uFillTx/>
                <a:latin typeface="Times New Roman"/>
              </a:defRPr>
            </a:lvl1pPr>
          </a:lstStyle>
          <a:p>
            <a:pPr indent="0" algn="r">
              <a:lnSpc>
                <a:spcPct val="100000"/>
              </a:lnSpc>
              <a:buNone/>
            </a:pPr>
            <a:fld id="{50B301D9-FB39-4A56-A578-4561DAE60F80}" type="slidenum">
              <a:rPr lang="fr-FR" sz="1200" b="0" u="none" strike="noStrike">
                <a:solidFill>
                  <a:srgbClr val="000000"/>
                </a:solidFill>
                <a:effectLst/>
                <a:uFillTx/>
                <a:latin typeface="Times New Roman"/>
              </a:rPr>
              <a:t>15</a:t>
            </a:fld>
            <a:endParaRPr lang="fr-MA" sz="1200" b="0" u="none" strike="noStrike">
              <a:solidFill>
                <a:srgbClr val="000000"/>
              </a:solidFill>
              <a:effectLst/>
              <a:uFillTx/>
              <a:latin typeface="Times New Roman"/>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0" name="PlaceHolder 1"/>
          <p:cNvSpPr>
            <a:spLocks noGrp="1" noRot="1" noChangeAspect="1"/>
          </p:cNvSpPr>
          <p:nvPr>
            <p:ph type="sldImg"/>
          </p:nvPr>
        </p:nvSpPr>
        <p:spPr>
          <a:xfrm>
            <a:off x="685800" y="1143000"/>
            <a:ext cx="5486400" cy="3086100"/>
          </a:xfrm>
          <a:prstGeom prst="rect">
            <a:avLst/>
          </a:prstGeom>
          <a:ln w="0">
            <a:noFill/>
          </a:ln>
        </p:spPr>
      </p:sp>
      <p:sp>
        <p:nvSpPr>
          <p:cNvPr id="1391" name="PlaceHolder 2"/>
          <p:cNvSpPr>
            <a:spLocks noGrp="1"/>
          </p:cNvSpPr>
          <p:nvPr>
            <p:ph type="body"/>
          </p:nvPr>
        </p:nvSpPr>
        <p:spPr>
          <a:xfrm>
            <a:off x="685800" y="4400640"/>
            <a:ext cx="5486040" cy="3600000"/>
          </a:xfrm>
          <a:prstGeom prst="rect">
            <a:avLst/>
          </a:prstGeom>
          <a:noFill/>
          <a:ln w="0">
            <a:noFill/>
          </a:ln>
        </p:spPr>
        <p:txBody>
          <a:bodyPr lIns="91440" tIns="45720" rIns="91440" bIns="45720" anchor="t">
            <a:noAutofit/>
          </a:bodyPr>
          <a:lstStyle/>
          <a:p>
            <a:pPr indent="0">
              <a:buNone/>
            </a:pPr>
            <a:endParaRPr lang="fr-MA" sz="1800" b="0" u="none" strike="noStrike">
              <a:solidFill>
                <a:srgbClr val="000000"/>
              </a:solidFill>
              <a:effectLst/>
              <a:uFillTx/>
              <a:latin typeface="Arial"/>
            </a:endParaRPr>
          </a:p>
        </p:txBody>
      </p:sp>
      <p:sp>
        <p:nvSpPr>
          <p:cNvPr id="1392" name="PlaceHolder 3"/>
          <p:cNvSpPr>
            <a:spLocks noGrp="1"/>
          </p:cNvSpPr>
          <p:nvPr>
            <p:ph type="sldNum" idx="52"/>
          </p:nvPr>
        </p:nvSpPr>
        <p:spPr>
          <a:xfrm>
            <a:off x="3884760" y="8685360"/>
            <a:ext cx="2971440" cy="458280"/>
          </a:xfrm>
          <a:prstGeom prst="rect">
            <a:avLst/>
          </a:prstGeom>
          <a:noFill/>
          <a:ln w="0">
            <a:noFill/>
          </a:ln>
        </p:spPr>
        <p:txBody>
          <a:bodyPr lIns="91440" tIns="45720" rIns="91440" bIns="45720" anchor="b">
            <a:noAutofit/>
          </a:bodyPr>
          <a:lstStyle>
            <a:lvl1pPr indent="0" algn="r">
              <a:lnSpc>
                <a:spcPct val="100000"/>
              </a:lnSpc>
              <a:buNone/>
              <a:defRPr lang="fr-FR" sz="1200" b="0" u="none" strike="noStrike">
                <a:solidFill>
                  <a:srgbClr val="000000"/>
                </a:solidFill>
                <a:effectLst/>
                <a:uFillTx/>
                <a:latin typeface="Times New Roman"/>
              </a:defRPr>
            </a:lvl1pPr>
          </a:lstStyle>
          <a:p>
            <a:pPr indent="0" algn="r">
              <a:lnSpc>
                <a:spcPct val="100000"/>
              </a:lnSpc>
              <a:buNone/>
            </a:pPr>
            <a:fld id="{A511E052-FF69-48E0-9479-771883D8F4A9}" type="slidenum">
              <a:rPr lang="fr-FR" sz="1200" b="0" u="none" strike="noStrike">
                <a:solidFill>
                  <a:srgbClr val="000000"/>
                </a:solidFill>
                <a:effectLst/>
                <a:uFillTx/>
                <a:latin typeface="Times New Roman"/>
              </a:rPr>
              <a:t>16</a:t>
            </a:fld>
            <a:endParaRPr lang="fr-MA" sz="1200" b="0" u="none" strike="noStrike">
              <a:solidFill>
                <a:srgbClr val="000000"/>
              </a:solidFill>
              <a:effectLst/>
              <a:uFillTx/>
              <a:latin typeface="Times New Roman"/>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3" name="PlaceHolder 1"/>
          <p:cNvSpPr>
            <a:spLocks noGrp="1" noRot="1" noChangeAspect="1"/>
          </p:cNvSpPr>
          <p:nvPr>
            <p:ph type="sldImg"/>
          </p:nvPr>
        </p:nvSpPr>
        <p:spPr>
          <a:xfrm>
            <a:off x="685800" y="1143000"/>
            <a:ext cx="5486400" cy="3086100"/>
          </a:xfrm>
          <a:prstGeom prst="rect">
            <a:avLst/>
          </a:prstGeom>
          <a:ln w="0">
            <a:noFill/>
          </a:ln>
        </p:spPr>
      </p:sp>
      <p:sp>
        <p:nvSpPr>
          <p:cNvPr id="1394" name="PlaceHolder 2"/>
          <p:cNvSpPr>
            <a:spLocks noGrp="1"/>
          </p:cNvSpPr>
          <p:nvPr>
            <p:ph type="body"/>
          </p:nvPr>
        </p:nvSpPr>
        <p:spPr>
          <a:xfrm>
            <a:off x="685800" y="4400640"/>
            <a:ext cx="5486040" cy="3600000"/>
          </a:xfrm>
          <a:prstGeom prst="rect">
            <a:avLst/>
          </a:prstGeom>
          <a:noFill/>
          <a:ln w="0">
            <a:noFill/>
          </a:ln>
        </p:spPr>
        <p:txBody>
          <a:bodyPr lIns="91440" tIns="45720" rIns="91440" bIns="45720" anchor="t">
            <a:noAutofit/>
          </a:bodyPr>
          <a:lstStyle/>
          <a:p>
            <a:pPr indent="0">
              <a:buNone/>
            </a:pPr>
            <a:r>
              <a:rPr lang="fr-MA" sz="1800" dirty="0"/>
              <a:t>Ici, on montre comment l’agent explore l’espace de recherche : il part de l’état initial, Arad, et suit les actions possibles vers d’autres villes.</a:t>
            </a:r>
            <a:br>
              <a:rPr lang="fr-MA" sz="1800" dirty="0"/>
            </a:br>
            <a:r>
              <a:rPr lang="fr-MA" sz="1800" dirty="0"/>
              <a:t>Chaque fois qu’un nouvel état est atteint, il est “découvert”, et une fois toutes les actions examinées, il est “traité”.</a:t>
            </a:r>
            <a:br>
              <a:rPr lang="fr-MA" sz="1800" dirty="0"/>
            </a:br>
            <a:r>
              <a:rPr lang="fr-MA" sz="1800" dirty="0"/>
              <a:t>L’objectif final est de trouver un chemin solution reliant Arad à Bucarest, c’est-à-dire de l’état initial à l’état but. </a:t>
            </a:r>
            <a:endParaRPr lang="fr-MA" sz="1800" b="0" u="none" strike="noStrike" dirty="0">
              <a:solidFill>
                <a:srgbClr val="000000"/>
              </a:solidFill>
              <a:effectLst/>
              <a:uFillTx/>
              <a:latin typeface="Arial"/>
            </a:endParaRPr>
          </a:p>
        </p:txBody>
      </p:sp>
      <p:sp>
        <p:nvSpPr>
          <p:cNvPr id="1395" name="PlaceHolder 3"/>
          <p:cNvSpPr>
            <a:spLocks noGrp="1"/>
          </p:cNvSpPr>
          <p:nvPr>
            <p:ph type="sldNum" idx="53"/>
          </p:nvPr>
        </p:nvSpPr>
        <p:spPr>
          <a:xfrm>
            <a:off x="3884760" y="8685360"/>
            <a:ext cx="2971440" cy="458280"/>
          </a:xfrm>
          <a:prstGeom prst="rect">
            <a:avLst/>
          </a:prstGeom>
          <a:noFill/>
          <a:ln w="0">
            <a:noFill/>
          </a:ln>
        </p:spPr>
        <p:txBody>
          <a:bodyPr lIns="91440" tIns="45720" rIns="91440" bIns="45720" anchor="b">
            <a:noAutofit/>
          </a:bodyPr>
          <a:lstStyle>
            <a:lvl1pPr indent="0" algn="r">
              <a:lnSpc>
                <a:spcPct val="100000"/>
              </a:lnSpc>
              <a:buNone/>
              <a:defRPr lang="fr-FR" sz="1200" b="0" u="none" strike="noStrike">
                <a:solidFill>
                  <a:srgbClr val="000000"/>
                </a:solidFill>
                <a:effectLst/>
                <a:uFillTx/>
                <a:latin typeface="Times New Roman"/>
              </a:defRPr>
            </a:lvl1pPr>
          </a:lstStyle>
          <a:p>
            <a:pPr indent="0" algn="r">
              <a:lnSpc>
                <a:spcPct val="100000"/>
              </a:lnSpc>
              <a:buNone/>
            </a:pPr>
            <a:fld id="{DE843E7B-BF09-4F45-9B2F-25E9B7D5F8CE}" type="slidenum">
              <a:rPr lang="fr-FR" sz="1200" b="0" u="none" strike="noStrike">
                <a:solidFill>
                  <a:srgbClr val="000000"/>
                </a:solidFill>
                <a:effectLst/>
                <a:uFillTx/>
                <a:latin typeface="Times New Roman"/>
              </a:rPr>
              <a:t>17</a:t>
            </a:fld>
            <a:endParaRPr lang="fr-MA" sz="1200" b="0" u="none" strike="noStrike">
              <a:solidFill>
                <a:srgbClr val="000000"/>
              </a:solidFill>
              <a:effectLst/>
              <a:uFillTx/>
              <a:latin typeface="Times New Roman"/>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6" name="PlaceHolder 1"/>
          <p:cNvSpPr>
            <a:spLocks noGrp="1" noRot="1" noChangeAspect="1"/>
          </p:cNvSpPr>
          <p:nvPr>
            <p:ph type="sldImg"/>
          </p:nvPr>
        </p:nvSpPr>
        <p:spPr>
          <a:xfrm>
            <a:off x="685800" y="1143000"/>
            <a:ext cx="5486400" cy="3086100"/>
          </a:xfrm>
          <a:prstGeom prst="rect">
            <a:avLst/>
          </a:prstGeom>
          <a:ln w="0">
            <a:noFill/>
          </a:ln>
        </p:spPr>
      </p:sp>
      <p:sp>
        <p:nvSpPr>
          <p:cNvPr id="1397" name="PlaceHolder 2"/>
          <p:cNvSpPr>
            <a:spLocks noGrp="1"/>
          </p:cNvSpPr>
          <p:nvPr>
            <p:ph type="body"/>
          </p:nvPr>
        </p:nvSpPr>
        <p:spPr>
          <a:xfrm>
            <a:off x="685800" y="4400640"/>
            <a:ext cx="5486040" cy="3600000"/>
          </a:xfrm>
          <a:prstGeom prst="rect">
            <a:avLst/>
          </a:prstGeom>
          <a:noFill/>
          <a:ln w="0">
            <a:noFill/>
          </a:ln>
        </p:spPr>
        <p:txBody>
          <a:bodyPr lIns="91440" tIns="45720" rIns="91440" bIns="45720" anchor="t">
            <a:noAutofit/>
          </a:bodyPr>
          <a:lstStyle/>
          <a:p>
            <a:pPr indent="0">
              <a:buNone/>
            </a:pPr>
            <a:r>
              <a:rPr lang="fr-MA" sz="1800" dirty="0"/>
              <a:t>Lorsqu’on explore un espace de recherche, on distingue deux ensembles : </a:t>
            </a:r>
            <a:r>
              <a:rPr lang="fr-MA" sz="1800" i="1" dirty="0"/>
              <a:t>OPEN</a:t>
            </a:r>
            <a:r>
              <a:rPr lang="fr-MA" sz="1800" dirty="0"/>
              <a:t> pour les nœuds encore à explorer et </a:t>
            </a:r>
            <a:r>
              <a:rPr lang="fr-MA" sz="1800" i="1" dirty="0"/>
              <a:t>CLOSED</a:t>
            </a:r>
            <a:r>
              <a:rPr lang="fr-MA" sz="1800" dirty="0"/>
              <a:t> pour ceux déjà visités.</a:t>
            </a:r>
            <a:br>
              <a:rPr lang="fr-MA" sz="1800" dirty="0"/>
            </a:br>
            <a:r>
              <a:rPr lang="fr-MA" sz="1800" dirty="0"/>
              <a:t>Cette distinction évite les boucles et permet à l’algorithme d’avancer de manière organisée vers la solution.</a:t>
            </a:r>
            <a:br>
              <a:rPr lang="fr-MA" sz="1800" dirty="0"/>
            </a:br>
            <a:r>
              <a:rPr lang="fr-MA" sz="1800" dirty="0"/>
              <a:t>Finalement, une solution correspond à la suite d’états reliant l’état initial à l’état final dans ce graphe.</a:t>
            </a:r>
            <a:endParaRPr lang="fr-MA" sz="1800" b="0" u="none" strike="noStrike" dirty="0">
              <a:solidFill>
                <a:srgbClr val="000000"/>
              </a:solidFill>
              <a:effectLst/>
              <a:uFillTx/>
              <a:latin typeface="Arial"/>
            </a:endParaRPr>
          </a:p>
        </p:txBody>
      </p:sp>
      <p:sp>
        <p:nvSpPr>
          <p:cNvPr id="1398" name="PlaceHolder 3"/>
          <p:cNvSpPr>
            <a:spLocks noGrp="1"/>
          </p:cNvSpPr>
          <p:nvPr>
            <p:ph type="sldNum" idx="54"/>
          </p:nvPr>
        </p:nvSpPr>
        <p:spPr>
          <a:xfrm>
            <a:off x="3884760" y="8685360"/>
            <a:ext cx="2971440" cy="458280"/>
          </a:xfrm>
          <a:prstGeom prst="rect">
            <a:avLst/>
          </a:prstGeom>
          <a:noFill/>
          <a:ln w="0">
            <a:noFill/>
          </a:ln>
        </p:spPr>
        <p:txBody>
          <a:bodyPr lIns="91440" tIns="45720" rIns="91440" bIns="45720" anchor="b">
            <a:noAutofit/>
          </a:bodyPr>
          <a:lstStyle>
            <a:lvl1pPr indent="0" algn="r">
              <a:lnSpc>
                <a:spcPct val="100000"/>
              </a:lnSpc>
              <a:buNone/>
              <a:defRPr lang="fr-FR" sz="1200" b="0" u="none" strike="noStrike">
                <a:solidFill>
                  <a:srgbClr val="000000"/>
                </a:solidFill>
                <a:effectLst/>
                <a:uFillTx/>
                <a:latin typeface="Times New Roman"/>
              </a:defRPr>
            </a:lvl1pPr>
          </a:lstStyle>
          <a:p>
            <a:pPr indent="0" algn="r">
              <a:lnSpc>
                <a:spcPct val="100000"/>
              </a:lnSpc>
              <a:buNone/>
            </a:pPr>
            <a:fld id="{6716980F-8477-49C0-9F7B-D388F993F1F4}" type="slidenum">
              <a:rPr lang="fr-FR" sz="1200" b="0" u="none" strike="noStrike">
                <a:solidFill>
                  <a:srgbClr val="000000"/>
                </a:solidFill>
                <a:effectLst/>
                <a:uFillTx/>
                <a:latin typeface="Times New Roman"/>
              </a:rPr>
              <a:t>18</a:t>
            </a:fld>
            <a:endParaRPr lang="fr-MA" sz="1200" b="0" u="none" strike="noStrike">
              <a:solidFill>
                <a:srgbClr val="000000"/>
              </a:solidFill>
              <a:effectLst/>
              <a:uFillTx/>
              <a:latin typeface="Times New Roman"/>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9" name="PlaceHolder 1"/>
          <p:cNvSpPr>
            <a:spLocks noGrp="1" noRot="1" noChangeAspect="1"/>
          </p:cNvSpPr>
          <p:nvPr>
            <p:ph type="sldImg"/>
          </p:nvPr>
        </p:nvSpPr>
        <p:spPr>
          <a:xfrm>
            <a:off x="685800" y="1143000"/>
            <a:ext cx="5486400" cy="3086100"/>
          </a:xfrm>
          <a:prstGeom prst="rect">
            <a:avLst/>
          </a:prstGeom>
          <a:ln w="0">
            <a:noFill/>
          </a:ln>
        </p:spPr>
      </p:sp>
      <p:sp>
        <p:nvSpPr>
          <p:cNvPr id="1400" name="PlaceHolder 2"/>
          <p:cNvSpPr>
            <a:spLocks noGrp="1"/>
          </p:cNvSpPr>
          <p:nvPr>
            <p:ph type="body"/>
          </p:nvPr>
        </p:nvSpPr>
        <p:spPr>
          <a:xfrm>
            <a:off x="685800" y="4400640"/>
            <a:ext cx="5486040" cy="3600000"/>
          </a:xfrm>
          <a:prstGeom prst="rect">
            <a:avLst/>
          </a:prstGeom>
          <a:noFill/>
          <a:ln w="0">
            <a:noFill/>
          </a:ln>
        </p:spPr>
        <p:txBody>
          <a:bodyPr lIns="91440" tIns="45720" rIns="91440" bIns="45720" anchor="t">
            <a:noAutofit/>
          </a:bodyPr>
          <a:lstStyle/>
          <a:p>
            <a:pPr indent="0">
              <a:buNone/>
            </a:pPr>
            <a:r>
              <a:rPr lang="fr-MA" sz="1800" dirty="0"/>
              <a:t>Le processus de recherche suit toujours la même logique : on commence par initialiser la frontière avec l’état de départ, puis on choisit un nœud selon une </a:t>
            </a:r>
            <a:r>
              <a:rPr lang="fr-MA" sz="1800" b="1" dirty="0"/>
              <a:t>stratégie de recherche</a:t>
            </a:r>
            <a:r>
              <a:rPr lang="fr-MA" sz="1800" dirty="0"/>
              <a:t>.</a:t>
            </a:r>
            <a:br>
              <a:rPr lang="fr-MA" sz="1800" dirty="0"/>
            </a:br>
            <a:r>
              <a:rPr lang="fr-MA" sz="1800" dirty="0"/>
              <a:t>Si cet état correspond au but, on reconstruit la solution ; sinon, on le développe pour générer ses successeurs.</a:t>
            </a:r>
            <a:br>
              <a:rPr lang="fr-MA" sz="1800" dirty="0"/>
            </a:br>
            <a:r>
              <a:rPr lang="fr-MA" sz="1800" dirty="0"/>
              <a:t>À chaque étape, les nœuds explorés passent de </a:t>
            </a:r>
            <a:r>
              <a:rPr lang="fr-MA" sz="1800" i="1" dirty="0"/>
              <a:t>OPEN</a:t>
            </a:r>
            <a:r>
              <a:rPr lang="fr-MA" sz="1800" dirty="0"/>
              <a:t> à </a:t>
            </a:r>
            <a:r>
              <a:rPr lang="fr-MA" sz="1800" i="1" dirty="0"/>
              <a:t>CLOSED</a:t>
            </a:r>
            <a:r>
              <a:rPr lang="fr-MA" sz="1800" dirty="0"/>
              <a:t>, jusqu’à trouver le chemin menant à l’état final.</a:t>
            </a:r>
          </a:p>
          <a:p>
            <a:pPr indent="0">
              <a:buNone/>
            </a:pPr>
            <a:endParaRPr lang="fr-MA" sz="1800" b="0" u="none" strike="noStrike" dirty="0">
              <a:solidFill>
                <a:srgbClr val="000000"/>
              </a:solidFill>
              <a:effectLst/>
              <a:uFillTx/>
              <a:latin typeface="Arial"/>
            </a:endParaRPr>
          </a:p>
          <a:p>
            <a:pPr indent="0">
              <a:buNone/>
            </a:pPr>
            <a:endParaRPr lang="fr-MA" sz="1800" b="0" u="none" strike="noStrike" dirty="0">
              <a:solidFill>
                <a:srgbClr val="000000"/>
              </a:solidFill>
              <a:effectLst/>
              <a:uFillTx/>
              <a:latin typeface="Arial"/>
            </a:endParaRPr>
          </a:p>
        </p:txBody>
      </p:sp>
      <p:sp>
        <p:nvSpPr>
          <p:cNvPr id="1401" name="PlaceHolder 3"/>
          <p:cNvSpPr>
            <a:spLocks noGrp="1"/>
          </p:cNvSpPr>
          <p:nvPr>
            <p:ph type="sldNum" idx="55"/>
          </p:nvPr>
        </p:nvSpPr>
        <p:spPr>
          <a:xfrm>
            <a:off x="3884760" y="8685360"/>
            <a:ext cx="2971440" cy="458280"/>
          </a:xfrm>
          <a:prstGeom prst="rect">
            <a:avLst/>
          </a:prstGeom>
          <a:noFill/>
          <a:ln w="0">
            <a:noFill/>
          </a:ln>
        </p:spPr>
        <p:txBody>
          <a:bodyPr lIns="91440" tIns="45720" rIns="91440" bIns="45720" anchor="b">
            <a:noAutofit/>
          </a:bodyPr>
          <a:lstStyle>
            <a:lvl1pPr indent="0" algn="r">
              <a:lnSpc>
                <a:spcPct val="100000"/>
              </a:lnSpc>
              <a:buNone/>
              <a:defRPr lang="fr-FR" sz="1200" b="0" u="none" strike="noStrike">
                <a:solidFill>
                  <a:srgbClr val="000000"/>
                </a:solidFill>
                <a:effectLst/>
                <a:uFillTx/>
                <a:latin typeface="Times New Roman"/>
              </a:defRPr>
            </a:lvl1pPr>
          </a:lstStyle>
          <a:p>
            <a:pPr indent="0" algn="r">
              <a:lnSpc>
                <a:spcPct val="100000"/>
              </a:lnSpc>
              <a:buNone/>
            </a:pPr>
            <a:fld id="{8C9013D0-A23C-4566-84A1-A7D30CACFF31}" type="slidenum">
              <a:rPr lang="fr-FR" sz="1200" b="0" u="none" strike="noStrike">
                <a:solidFill>
                  <a:srgbClr val="000000"/>
                </a:solidFill>
                <a:effectLst/>
                <a:uFillTx/>
                <a:latin typeface="Times New Roman"/>
              </a:rPr>
              <a:t>19</a:t>
            </a:fld>
            <a:endParaRPr lang="fr-MA" sz="1200" b="0" u="none" strike="noStrike">
              <a:solidFill>
                <a:srgbClr val="000000"/>
              </a:solidFill>
              <a:effectLst/>
              <a:uFillTx/>
              <a:latin typeface="Times New Roman"/>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MA" dirty="0"/>
              <a:t>Voici un exemple de </a:t>
            </a:r>
            <a:r>
              <a:rPr lang="fr-MA" i="1" dirty="0"/>
              <a:t>chemin solution</a:t>
            </a:r>
            <a:r>
              <a:rPr lang="fr-MA" dirty="0"/>
              <a:t> dans notre espace de recherche.</a:t>
            </a:r>
            <a:br>
              <a:rPr lang="fr-MA" dirty="0"/>
            </a:br>
            <a:r>
              <a:rPr lang="fr-MA" dirty="0"/>
              <a:t>L’agent part de la ville d’Arad, puis explore plusieurs possibilités avant de trouver la séquence optimale : </a:t>
            </a:r>
            <a:r>
              <a:rPr lang="fr-MA" b="1" dirty="0"/>
              <a:t>Arad → Sibiu → </a:t>
            </a:r>
            <a:r>
              <a:rPr lang="fr-MA" b="1" dirty="0" err="1"/>
              <a:t>Făgăraș</a:t>
            </a:r>
            <a:r>
              <a:rPr lang="fr-MA" b="1" dirty="0"/>
              <a:t> → Bucarest</a:t>
            </a:r>
            <a:r>
              <a:rPr lang="fr-MA" dirty="0"/>
              <a:t>.</a:t>
            </a:r>
            <a:br>
              <a:rPr lang="fr-MA" dirty="0"/>
            </a:br>
            <a:r>
              <a:rPr lang="fr-MA" dirty="0"/>
              <a:t>Ce chemin représente la suite d’états et d’actions qui mène de l’état initial à l’état final, c’est-à-dire la solution du problème.</a:t>
            </a:r>
            <a:endParaRPr lang="fr-FR" dirty="0"/>
          </a:p>
        </p:txBody>
      </p:sp>
      <p:sp>
        <p:nvSpPr>
          <p:cNvPr id="4" name="Espace réservé du numéro de diapositive 3"/>
          <p:cNvSpPr>
            <a:spLocks noGrp="1"/>
          </p:cNvSpPr>
          <p:nvPr>
            <p:ph type="sldNum" sz="quarter" idx="5"/>
          </p:nvPr>
        </p:nvSpPr>
        <p:spPr/>
        <p:txBody>
          <a:bodyPr/>
          <a:lstStyle/>
          <a:p>
            <a:fld id="{D885C629-08C8-446B-A569-5C050D60E1D6}" type="slidenum">
              <a:rPr lang="fr-FR" smtClean="0"/>
              <a:t>20</a:t>
            </a:fld>
            <a:endParaRPr lang="fr-FR"/>
          </a:p>
        </p:txBody>
      </p:sp>
    </p:spTree>
    <p:extLst>
      <p:ext uri="{BB962C8B-B14F-4D97-AF65-F5344CB8AC3E}">
        <p14:creationId xmlns:p14="http://schemas.microsoft.com/office/powerpoint/2010/main" val="8576659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 name="PlaceHolder 1"/>
          <p:cNvSpPr>
            <a:spLocks noGrp="1" noRot="1" noChangeAspect="1"/>
          </p:cNvSpPr>
          <p:nvPr>
            <p:ph type="sldImg"/>
          </p:nvPr>
        </p:nvSpPr>
        <p:spPr>
          <a:xfrm>
            <a:off x="685800" y="1143000"/>
            <a:ext cx="5486400" cy="3086100"/>
          </a:xfrm>
          <a:prstGeom prst="rect">
            <a:avLst/>
          </a:prstGeom>
          <a:ln w="0">
            <a:noFill/>
          </a:ln>
        </p:spPr>
      </p:sp>
      <p:sp>
        <p:nvSpPr>
          <p:cNvPr id="1403" name="PlaceHolder 2"/>
          <p:cNvSpPr>
            <a:spLocks noGrp="1"/>
          </p:cNvSpPr>
          <p:nvPr>
            <p:ph type="body"/>
          </p:nvPr>
        </p:nvSpPr>
        <p:spPr>
          <a:xfrm>
            <a:off x="685800" y="4400640"/>
            <a:ext cx="5486040" cy="3600000"/>
          </a:xfrm>
          <a:prstGeom prst="rect">
            <a:avLst/>
          </a:prstGeom>
          <a:noFill/>
          <a:ln w="0">
            <a:noFill/>
          </a:ln>
        </p:spPr>
        <p:txBody>
          <a:bodyPr lIns="91440" tIns="45720" rIns="91440" bIns="45720" anchor="t">
            <a:noAutofit/>
          </a:bodyPr>
          <a:lstStyle/>
          <a:p>
            <a:pPr indent="0">
              <a:buNone/>
            </a:pPr>
            <a:endParaRPr lang="fr-MA" sz="1800" b="0" u="none" strike="noStrike">
              <a:solidFill>
                <a:srgbClr val="000000"/>
              </a:solidFill>
              <a:effectLst/>
              <a:uFillTx/>
              <a:latin typeface="Arial"/>
            </a:endParaRPr>
          </a:p>
        </p:txBody>
      </p:sp>
      <p:sp>
        <p:nvSpPr>
          <p:cNvPr id="1404" name="PlaceHolder 3"/>
          <p:cNvSpPr>
            <a:spLocks noGrp="1"/>
          </p:cNvSpPr>
          <p:nvPr>
            <p:ph type="sldNum" idx="56"/>
          </p:nvPr>
        </p:nvSpPr>
        <p:spPr>
          <a:xfrm>
            <a:off x="3884760" y="8685360"/>
            <a:ext cx="2971440" cy="458280"/>
          </a:xfrm>
          <a:prstGeom prst="rect">
            <a:avLst/>
          </a:prstGeom>
          <a:noFill/>
          <a:ln w="0">
            <a:noFill/>
          </a:ln>
        </p:spPr>
        <p:txBody>
          <a:bodyPr lIns="91440" tIns="45720" rIns="91440" bIns="45720" anchor="b">
            <a:noAutofit/>
          </a:bodyPr>
          <a:lstStyle>
            <a:lvl1pPr indent="0" algn="r">
              <a:lnSpc>
                <a:spcPct val="100000"/>
              </a:lnSpc>
              <a:buNone/>
              <a:defRPr lang="fr-FR" sz="1200" b="0" u="none" strike="noStrike">
                <a:solidFill>
                  <a:srgbClr val="000000"/>
                </a:solidFill>
                <a:effectLst/>
                <a:uFillTx/>
                <a:latin typeface="Times New Roman"/>
              </a:defRPr>
            </a:lvl1pPr>
          </a:lstStyle>
          <a:p>
            <a:pPr indent="0" algn="r">
              <a:lnSpc>
                <a:spcPct val="100000"/>
              </a:lnSpc>
              <a:buNone/>
            </a:pPr>
            <a:fld id="{364EC793-844B-4EE6-9F1C-49FBD087AA7D}" type="slidenum">
              <a:rPr lang="fr-FR" sz="1200" b="0" u="none" strike="noStrike">
                <a:solidFill>
                  <a:srgbClr val="000000"/>
                </a:solidFill>
                <a:effectLst/>
                <a:uFillTx/>
                <a:latin typeface="Times New Roman"/>
              </a:rPr>
              <a:t>21</a:t>
            </a:fld>
            <a:endParaRPr lang="fr-MA" sz="1200" b="0" u="none" strike="noStrike">
              <a:solidFill>
                <a:srgbClr val="000000"/>
              </a:solidFill>
              <a:effectLst/>
              <a:uFillTx/>
              <a:latin typeface="Times New Roman"/>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5" name="PlaceHolder 1"/>
          <p:cNvSpPr>
            <a:spLocks noGrp="1" noRot="1" noChangeAspect="1"/>
          </p:cNvSpPr>
          <p:nvPr>
            <p:ph type="sldImg"/>
          </p:nvPr>
        </p:nvSpPr>
        <p:spPr>
          <a:xfrm>
            <a:off x="685800" y="1143000"/>
            <a:ext cx="5486400" cy="3086100"/>
          </a:xfrm>
          <a:prstGeom prst="rect">
            <a:avLst/>
          </a:prstGeom>
          <a:ln w="0">
            <a:noFill/>
          </a:ln>
        </p:spPr>
      </p:sp>
      <p:sp>
        <p:nvSpPr>
          <p:cNvPr id="1406" name="PlaceHolder 2"/>
          <p:cNvSpPr>
            <a:spLocks noGrp="1"/>
          </p:cNvSpPr>
          <p:nvPr>
            <p:ph type="body"/>
          </p:nvPr>
        </p:nvSpPr>
        <p:spPr>
          <a:xfrm>
            <a:off x="685800" y="4400640"/>
            <a:ext cx="5486040" cy="3600000"/>
          </a:xfrm>
          <a:prstGeom prst="rect">
            <a:avLst/>
          </a:prstGeom>
          <a:noFill/>
          <a:ln w="0">
            <a:noFill/>
          </a:ln>
        </p:spPr>
        <p:txBody>
          <a:bodyPr lIns="91440" tIns="45720" rIns="91440" bIns="45720" anchor="t">
            <a:noAutofit/>
          </a:bodyPr>
          <a:lstStyle/>
          <a:p>
            <a:pPr indent="0">
              <a:buNone/>
            </a:pPr>
            <a:endParaRPr lang="fr-MA" sz="1800" b="0" u="none" strike="noStrike">
              <a:solidFill>
                <a:srgbClr val="000000"/>
              </a:solidFill>
              <a:effectLst/>
              <a:uFillTx/>
              <a:latin typeface="Arial"/>
            </a:endParaRPr>
          </a:p>
        </p:txBody>
      </p:sp>
      <p:sp>
        <p:nvSpPr>
          <p:cNvPr id="1407" name="PlaceHolder 3"/>
          <p:cNvSpPr>
            <a:spLocks noGrp="1"/>
          </p:cNvSpPr>
          <p:nvPr>
            <p:ph type="sldNum" idx="57"/>
          </p:nvPr>
        </p:nvSpPr>
        <p:spPr>
          <a:xfrm>
            <a:off x="3884760" y="8685360"/>
            <a:ext cx="2971440" cy="458280"/>
          </a:xfrm>
          <a:prstGeom prst="rect">
            <a:avLst/>
          </a:prstGeom>
          <a:noFill/>
          <a:ln w="0">
            <a:noFill/>
          </a:ln>
        </p:spPr>
        <p:txBody>
          <a:bodyPr lIns="91440" tIns="45720" rIns="91440" bIns="45720" anchor="b">
            <a:noAutofit/>
          </a:bodyPr>
          <a:lstStyle>
            <a:lvl1pPr indent="0" algn="r">
              <a:lnSpc>
                <a:spcPct val="100000"/>
              </a:lnSpc>
              <a:buNone/>
              <a:defRPr lang="fr-FR" sz="1200" b="0" u="none" strike="noStrike">
                <a:solidFill>
                  <a:srgbClr val="000000"/>
                </a:solidFill>
                <a:effectLst/>
                <a:uFillTx/>
                <a:latin typeface="Times New Roman"/>
              </a:defRPr>
            </a:lvl1pPr>
          </a:lstStyle>
          <a:p>
            <a:pPr indent="0" algn="r">
              <a:lnSpc>
                <a:spcPct val="100000"/>
              </a:lnSpc>
              <a:buNone/>
            </a:pPr>
            <a:fld id="{0F569877-2882-466E-890F-ABE5ECFBB974}" type="slidenum">
              <a:rPr lang="fr-FR" sz="1200" b="0" u="none" strike="noStrike">
                <a:solidFill>
                  <a:srgbClr val="000000"/>
                </a:solidFill>
                <a:effectLst/>
                <a:uFillTx/>
                <a:latin typeface="Times New Roman"/>
              </a:rPr>
              <a:t>22</a:t>
            </a:fld>
            <a:endParaRPr lang="fr-MA" sz="1200" b="0" u="none" strike="noStrike">
              <a:solidFill>
                <a:srgbClr val="000000"/>
              </a:solidFill>
              <a:effectLst/>
              <a:uFillTx/>
              <a:latin typeface="Times New Roman"/>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MA" dirty="0"/>
              <a:t>L’intelligence artificielle repose sur plusieurs grandes familles d’algorithmes, chacune adaptée à un type de problème.</a:t>
            </a:r>
            <a:endParaRPr lang="fr-FR" dirty="0"/>
          </a:p>
        </p:txBody>
      </p:sp>
      <p:sp>
        <p:nvSpPr>
          <p:cNvPr id="4" name="Espace réservé du numéro de diapositive 3"/>
          <p:cNvSpPr>
            <a:spLocks noGrp="1"/>
          </p:cNvSpPr>
          <p:nvPr>
            <p:ph type="sldNum" sz="quarter" idx="5"/>
          </p:nvPr>
        </p:nvSpPr>
        <p:spPr/>
        <p:txBody>
          <a:bodyPr/>
          <a:lstStyle/>
          <a:p>
            <a:fld id="{D885C629-08C8-446B-A569-5C050D60E1D6}" type="slidenum">
              <a:rPr lang="fr-FR" smtClean="0"/>
              <a:t>5</a:t>
            </a:fld>
            <a:endParaRPr lang="fr-FR"/>
          </a:p>
        </p:txBody>
      </p:sp>
    </p:spTree>
    <p:extLst>
      <p:ext uri="{BB962C8B-B14F-4D97-AF65-F5344CB8AC3E}">
        <p14:creationId xmlns:p14="http://schemas.microsoft.com/office/powerpoint/2010/main" val="309175265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8" name="PlaceHolder 1"/>
          <p:cNvSpPr>
            <a:spLocks noGrp="1" noRot="1" noChangeAspect="1"/>
          </p:cNvSpPr>
          <p:nvPr>
            <p:ph type="sldImg"/>
          </p:nvPr>
        </p:nvSpPr>
        <p:spPr>
          <a:xfrm>
            <a:off x="685800" y="1143000"/>
            <a:ext cx="5486400" cy="3086100"/>
          </a:xfrm>
          <a:prstGeom prst="rect">
            <a:avLst/>
          </a:prstGeom>
          <a:ln w="0">
            <a:noFill/>
          </a:ln>
        </p:spPr>
      </p:sp>
      <p:sp>
        <p:nvSpPr>
          <p:cNvPr id="1409" name="PlaceHolder 2"/>
          <p:cNvSpPr>
            <a:spLocks noGrp="1"/>
          </p:cNvSpPr>
          <p:nvPr>
            <p:ph type="body"/>
          </p:nvPr>
        </p:nvSpPr>
        <p:spPr>
          <a:xfrm>
            <a:off x="685800" y="4400640"/>
            <a:ext cx="5486040" cy="3600000"/>
          </a:xfrm>
          <a:prstGeom prst="rect">
            <a:avLst/>
          </a:prstGeom>
          <a:noFill/>
          <a:ln w="0">
            <a:noFill/>
          </a:ln>
        </p:spPr>
        <p:txBody>
          <a:bodyPr lIns="91440" tIns="45720" rIns="91440" bIns="45720" anchor="t">
            <a:noAutofit/>
          </a:bodyPr>
          <a:lstStyle/>
          <a:p>
            <a:pPr indent="0">
              <a:buNone/>
            </a:pPr>
            <a:r>
              <a:rPr lang="fr-MA" sz="1800" b="0" u="none" strike="noStrike" dirty="0">
                <a:solidFill>
                  <a:srgbClr val="000000"/>
                </a:solidFill>
                <a:effectLst/>
                <a:uFillTx/>
                <a:latin typeface="Arial"/>
              </a:rPr>
              <a:t>Comment trouver la meilleur solution ?</a:t>
            </a:r>
          </a:p>
        </p:txBody>
      </p:sp>
      <p:sp>
        <p:nvSpPr>
          <p:cNvPr id="1410" name="PlaceHolder 3"/>
          <p:cNvSpPr>
            <a:spLocks noGrp="1"/>
          </p:cNvSpPr>
          <p:nvPr>
            <p:ph type="sldNum" idx="58"/>
          </p:nvPr>
        </p:nvSpPr>
        <p:spPr>
          <a:xfrm>
            <a:off x="3884760" y="8685360"/>
            <a:ext cx="2971440" cy="458280"/>
          </a:xfrm>
          <a:prstGeom prst="rect">
            <a:avLst/>
          </a:prstGeom>
          <a:noFill/>
          <a:ln w="0">
            <a:noFill/>
          </a:ln>
        </p:spPr>
        <p:txBody>
          <a:bodyPr lIns="91440" tIns="45720" rIns="91440" bIns="45720" anchor="b">
            <a:noAutofit/>
          </a:bodyPr>
          <a:lstStyle>
            <a:lvl1pPr indent="0" algn="r">
              <a:lnSpc>
                <a:spcPct val="100000"/>
              </a:lnSpc>
              <a:buNone/>
              <a:defRPr lang="fr-FR" sz="1200" b="0" u="none" strike="noStrike">
                <a:solidFill>
                  <a:srgbClr val="000000"/>
                </a:solidFill>
                <a:effectLst/>
                <a:uFillTx/>
                <a:latin typeface="Times New Roman"/>
              </a:defRPr>
            </a:lvl1pPr>
          </a:lstStyle>
          <a:p>
            <a:pPr indent="0" algn="r">
              <a:lnSpc>
                <a:spcPct val="100000"/>
              </a:lnSpc>
              <a:buNone/>
            </a:pPr>
            <a:fld id="{53564D82-9F6E-4D4B-808E-EBD25922E0B4}" type="slidenum">
              <a:rPr lang="fr-FR" sz="1200" b="0" u="none" strike="noStrike">
                <a:solidFill>
                  <a:srgbClr val="000000"/>
                </a:solidFill>
                <a:effectLst/>
                <a:uFillTx/>
                <a:latin typeface="Times New Roman"/>
              </a:rPr>
              <a:t>23</a:t>
            </a:fld>
            <a:endParaRPr lang="fr-MA" sz="1200" b="0" u="none" strike="noStrike">
              <a:solidFill>
                <a:srgbClr val="000000"/>
              </a:solidFill>
              <a:effectLst/>
              <a:uFillTx/>
              <a:latin typeface="Times New Roman"/>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1" name="PlaceHolder 1"/>
          <p:cNvSpPr>
            <a:spLocks noGrp="1" noRot="1" noChangeAspect="1"/>
          </p:cNvSpPr>
          <p:nvPr>
            <p:ph type="sldImg"/>
          </p:nvPr>
        </p:nvSpPr>
        <p:spPr>
          <a:xfrm>
            <a:off x="685800" y="1143000"/>
            <a:ext cx="5486400" cy="3086100"/>
          </a:xfrm>
          <a:prstGeom prst="rect">
            <a:avLst/>
          </a:prstGeom>
          <a:ln w="0">
            <a:noFill/>
          </a:ln>
        </p:spPr>
      </p:sp>
      <p:sp>
        <p:nvSpPr>
          <p:cNvPr id="1412" name="PlaceHolder 2"/>
          <p:cNvSpPr>
            <a:spLocks noGrp="1"/>
          </p:cNvSpPr>
          <p:nvPr>
            <p:ph type="body"/>
          </p:nvPr>
        </p:nvSpPr>
        <p:spPr>
          <a:xfrm>
            <a:off x="685800" y="4400640"/>
            <a:ext cx="5486040" cy="3600000"/>
          </a:xfrm>
          <a:prstGeom prst="rect">
            <a:avLst/>
          </a:prstGeom>
          <a:noFill/>
          <a:ln w="0">
            <a:noFill/>
          </a:ln>
        </p:spPr>
        <p:txBody>
          <a:bodyPr lIns="91440" tIns="45720" rIns="91440" bIns="45720" anchor="t">
            <a:noAutofit/>
          </a:bodyPr>
          <a:lstStyle/>
          <a:p>
            <a:pPr indent="0">
              <a:buNone/>
            </a:pPr>
            <a:endParaRPr lang="fr-MA" sz="1800" b="0" u="none" strike="noStrike">
              <a:solidFill>
                <a:srgbClr val="000000"/>
              </a:solidFill>
              <a:effectLst/>
              <a:uFillTx/>
              <a:latin typeface="Arial"/>
            </a:endParaRPr>
          </a:p>
        </p:txBody>
      </p:sp>
      <p:sp>
        <p:nvSpPr>
          <p:cNvPr id="1413" name="PlaceHolder 3"/>
          <p:cNvSpPr>
            <a:spLocks noGrp="1"/>
          </p:cNvSpPr>
          <p:nvPr>
            <p:ph type="sldNum" idx="59"/>
          </p:nvPr>
        </p:nvSpPr>
        <p:spPr>
          <a:xfrm>
            <a:off x="3884760" y="8685360"/>
            <a:ext cx="2971440" cy="458280"/>
          </a:xfrm>
          <a:prstGeom prst="rect">
            <a:avLst/>
          </a:prstGeom>
          <a:noFill/>
          <a:ln w="0">
            <a:noFill/>
          </a:ln>
        </p:spPr>
        <p:txBody>
          <a:bodyPr lIns="91440" tIns="45720" rIns="91440" bIns="45720" anchor="b">
            <a:noAutofit/>
          </a:bodyPr>
          <a:lstStyle>
            <a:lvl1pPr indent="0" algn="r">
              <a:lnSpc>
                <a:spcPct val="100000"/>
              </a:lnSpc>
              <a:buNone/>
              <a:defRPr lang="fr-FR" sz="1200" b="0" u="none" strike="noStrike">
                <a:solidFill>
                  <a:srgbClr val="000000"/>
                </a:solidFill>
                <a:effectLst/>
                <a:uFillTx/>
                <a:latin typeface="Times New Roman"/>
              </a:defRPr>
            </a:lvl1pPr>
          </a:lstStyle>
          <a:p>
            <a:pPr indent="0" algn="r">
              <a:lnSpc>
                <a:spcPct val="100000"/>
              </a:lnSpc>
              <a:buNone/>
            </a:pPr>
            <a:fld id="{982AE490-C9C2-41FA-BFB8-15B9AF1AFBC8}" type="slidenum">
              <a:rPr lang="fr-FR" sz="1200" b="0" u="none" strike="noStrike">
                <a:solidFill>
                  <a:srgbClr val="000000"/>
                </a:solidFill>
                <a:effectLst/>
                <a:uFillTx/>
                <a:latin typeface="Times New Roman"/>
              </a:rPr>
              <a:t>24</a:t>
            </a:fld>
            <a:endParaRPr lang="fr-MA" sz="1200" b="0" u="none" strike="noStrike">
              <a:solidFill>
                <a:srgbClr val="000000"/>
              </a:solidFill>
              <a:effectLst/>
              <a:uFillTx/>
              <a:latin typeface="Times New Roman"/>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4" name="PlaceHolder 1"/>
          <p:cNvSpPr>
            <a:spLocks noGrp="1" noRot="1" noChangeAspect="1"/>
          </p:cNvSpPr>
          <p:nvPr>
            <p:ph type="sldImg"/>
          </p:nvPr>
        </p:nvSpPr>
        <p:spPr>
          <a:xfrm>
            <a:off x="685800" y="1143000"/>
            <a:ext cx="5486400" cy="3086100"/>
          </a:xfrm>
          <a:prstGeom prst="rect">
            <a:avLst/>
          </a:prstGeom>
          <a:ln w="0">
            <a:noFill/>
          </a:ln>
        </p:spPr>
      </p:sp>
      <p:sp>
        <p:nvSpPr>
          <p:cNvPr id="1415" name="PlaceHolder 2"/>
          <p:cNvSpPr>
            <a:spLocks noGrp="1"/>
          </p:cNvSpPr>
          <p:nvPr>
            <p:ph type="body"/>
          </p:nvPr>
        </p:nvSpPr>
        <p:spPr>
          <a:xfrm>
            <a:off x="685800" y="4400640"/>
            <a:ext cx="5486040" cy="3600000"/>
          </a:xfrm>
          <a:prstGeom prst="rect">
            <a:avLst/>
          </a:prstGeom>
          <a:noFill/>
          <a:ln w="0">
            <a:noFill/>
          </a:ln>
        </p:spPr>
        <p:txBody>
          <a:bodyPr lIns="91440" tIns="45720" rIns="91440" bIns="45720" anchor="t">
            <a:noAutofit/>
          </a:bodyPr>
          <a:lstStyle/>
          <a:p>
            <a:pPr indent="0">
              <a:buNone/>
            </a:pPr>
            <a:br>
              <a:rPr lang="fr-MA" sz="1800" dirty="0"/>
            </a:br>
            <a:r>
              <a:rPr lang="fr-MA" sz="1800" dirty="0"/>
              <a:t>Parmi eux, on retrouve la </a:t>
            </a:r>
            <a:r>
              <a:rPr lang="fr-MA" sz="1800" b="1" dirty="0"/>
              <a:t>recherche en largeur</a:t>
            </a:r>
            <a:r>
              <a:rPr lang="fr-MA" sz="1800" dirty="0"/>
              <a:t>, qui explore niveau par niveau,</a:t>
            </a:r>
          </a:p>
          <a:p>
            <a:pPr indent="0">
              <a:buNone/>
            </a:pPr>
            <a:r>
              <a:rPr lang="fr-MA" sz="1800" dirty="0"/>
              <a:t> la </a:t>
            </a:r>
            <a:r>
              <a:rPr lang="fr-MA" sz="1800" b="1" dirty="0"/>
              <a:t>recherche en profondeur</a:t>
            </a:r>
            <a:r>
              <a:rPr lang="fr-MA" sz="1800" dirty="0"/>
              <a:t>, qui suit un chemin jusqu’au bout avant de revenir, </a:t>
            </a:r>
          </a:p>
          <a:p>
            <a:pPr indent="0">
              <a:buNone/>
            </a:pPr>
            <a:r>
              <a:rPr lang="fr-MA" sz="1800" dirty="0"/>
              <a:t>et la </a:t>
            </a:r>
            <a:r>
              <a:rPr lang="fr-MA" sz="1800" b="1" dirty="0"/>
              <a:t>recherche uniforme en coût</a:t>
            </a:r>
            <a:r>
              <a:rPr lang="fr-MA" sz="1800" dirty="0"/>
              <a:t>, qui choisit toujours le chemin le moins coûteux.</a:t>
            </a:r>
            <a:br>
              <a:rPr lang="fr-MA" sz="1800" dirty="0"/>
            </a:br>
            <a:r>
              <a:rPr lang="fr-MA" sz="1800" dirty="0"/>
              <a:t>Ces approches garantissent souvent une solution, mais peuvent être très lentes lorsqu’il y a beaucoup d’états à explorer. </a:t>
            </a:r>
            <a:endParaRPr lang="fr-MA" sz="1800" b="0" u="none" strike="noStrike" dirty="0">
              <a:solidFill>
                <a:srgbClr val="000000"/>
              </a:solidFill>
              <a:effectLst/>
              <a:uFillTx/>
              <a:latin typeface="Arial"/>
            </a:endParaRPr>
          </a:p>
        </p:txBody>
      </p:sp>
      <p:sp>
        <p:nvSpPr>
          <p:cNvPr id="1416" name="PlaceHolder 3"/>
          <p:cNvSpPr>
            <a:spLocks noGrp="1"/>
          </p:cNvSpPr>
          <p:nvPr>
            <p:ph type="sldNum" idx="60"/>
          </p:nvPr>
        </p:nvSpPr>
        <p:spPr>
          <a:xfrm>
            <a:off x="3884760" y="8685360"/>
            <a:ext cx="2971440" cy="458280"/>
          </a:xfrm>
          <a:prstGeom prst="rect">
            <a:avLst/>
          </a:prstGeom>
          <a:noFill/>
          <a:ln w="0">
            <a:noFill/>
          </a:ln>
        </p:spPr>
        <p:txBody>
          <a:bodyPr lIns="91440" tIns="45720" rIns="91440" bIns="45720" anchor="b">
            <a:noAutofit/>
          </a:bodyPr>
          <a:lstStyle>
            <a:lvl1pPr indent="0" algn="r">
              <a:lnSpc>
                <a:spcPct val="100000"/>
              </a:lnSpc>
              <a:buNone/>
              <a:defRPr lang="fr-FR" sz="1200" b="0" u="none" strike="noStrike">
                <a:solidFill>
                  <a:srgbClr val="000000"/>
                </a:solidFill>
                <a:effectLst/>
                <a:uFillTx/>
                <a:latin typeface="Times New Roman"/>
              </a:defRPr>
            </a:lvl1pPr>
          </a:lstStyle>
          <a:p>
            <a:pPr indent="0" algn="r">
              <a:lnSpc>
                <a:spcPct val="100000"/>
              </a:lnSpc>
              <a:buNone/>
            </a:pPr>
            <a:fld id="{EDB629B4-1D70-4C48-A752-3EF6EFF272FB}" type="slidenum">
              <a:rPr lang="fr-FR" sz="1200" b="0" u="none" strike="noStrike">
                <a:solidFill>
                  <a:srgbClr val="000000"/>
                </a:solidFill>
                <a:effectLst/>
                <a:uFillTx/>
                <a:latin typeface="Times New Roman"/>
              </a:rPr>
              <a:t>25</a:t>
            </a:fld>
            <a:endParaRPr lang="fr-MA" sz="1200" b="0" u="none" strike="noStrike">
              <a:solidFill>
                <a:srgbClr val="000000"/>
              </a:solidFill>
              <a:effectLst/>
              <a:uFillTx/>
              <a:latin typeface="Times New Roman"/>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7" name="PlaceHolder 1"/>
          <p:cNvSpPr>
            <a:spLocks noGrp="1" noRot="1" noChangeAspect="1"/>
          </p:cNvSpPr>
          <p:nvPr>
            <p:ph type="sldImg"/>
          </p:nvPr>
        </p:nvSpPr>
        <p:spPr>
          <a:xfrm>
            <a:off x="685800" y="1143000"/>
            <a:ext cx="5486400" cy="3086100"/>
          </a:xfrm>
          <a:prstGeom prst="rect">
            <a:avLst/>
          </a:prstGeom>
          <a:ln w="0">
            <a:noFill/>
          </a:ln>
        </p:spPr>
      </p:sp>
      <p:sp>
        <p:nvSpPr>
          <p:cNvPr id="1418" name="PlaceHolder 2"/>
          <p:cNvSpPr>
            <a:spLocks noGrp="1"/>
          </p:cNvSpPr>
          <p:nvPr>
            <p:ph type="body"/>
          </p:nvPr>
        </p:nvSpPr>
        <p:spPr>
          <a:xfrm>
            <a:off x="685800" y="4400640"/>
            <a:ext cx="5486040" cy="3600000"/>
          </a:xfrm>
          <a:prstGeom prst="rect">
            <a:avLst/>
          </a:prstGeom>
          <a:noFill/>
          <a:ln w="0">
            <a:noFill/>
          </a:ln>
        </p:spPr>
        <p:txBody>
          <a:bodyPr lIns="91440" tIns="45720" rIns="91440" bIns="45720" anchor="t">
            <a:noAutofit/>
          </a:bodyPr>
          <a:lstStyle/>
          <a:p>
            <a:pPr indent="0">
              <a:buNone/>
            </a:pPr>
            <a:endParaRPr lang="fr-MA" sz="1800" b="0" u="none" strike="noStrike">
              <a:solidFill>
                <a:srgbClr val="000000"/>
              </a:solidFill>
              <a:effectLst/>
              <a:uFillTx/>
              <a:latin typeface="Arial"/>
            </a:endParaRPr>
          </a:p>
        </p:txBody>
      </p:sp>
      <p:sp>
        <p:nvSpPr>
          <p:cNvPr id="1419" name="PlaceHolder 3"/>
          <p:cNvSpPr>
            <a:spLocks noGrp="1"/>
          </p:cNvSpPr>
          <p:nvPr>
            <p:ph type="sldNum" idx="61"/>
          </p:nvPr>
        </p:nvSpPr>
        <p:spPr>
          <a:xfrm>
            <a:off x="3884760" y="8685360"/>
            <a:ext cx="2971440" cy="458280"/>
          </a:xfrm>
          <a:prstGeom prst="rect">
            <a:avLst/>
          </a:prstGeom>
          <a:noFill/>
          <a:ln w="0">
            <a:noFill/>
          </a:ln>
        </p:spPr>
        <p:txBody>
          <a:bodyPr lIns="91440" tIns="45720" rIns="91440" bIns="45720" anchor="b">
            <a:noAutofit/>
          </a:bodyPr>
          <a:lstStyle>
            <a:lvl1pPr indent="0" algn="r">
              <a:lnSpc>
                <a:spcPct val="100000"/>
              </a:lnSpc>
              <a:buNone/>
              <a:defRPr lang="fr-FR" sz="1200" b="0" u="none" strike="noStrike">
                <a:solidFill>
                  <a:srgbClr val="000000"/>
                </a:solidFill>
                <a:effectLst/>
                <a:uFillTx/>
                <a:latin typeface="Times New Roman"/>
              </a:defRPr>
            </a:lvl1pPr>
          </a:lstStyle>
          <a:p>
            <a:pPr indent="0" algn="r">
              <a:lnSpc>
                <a:spcPct val="100000"/>
              </a:lnSpc>
              <a:buNone/>
            </a:pPr>
            <a:fld id="{C039C788-0636-4D71-A3F1-0095F20A4480}" type="slidenum">
              <a:rPr lang="fr-FR" sz="1200" b="0" u="none" strike="noStrike">
                <a:solidFill>
                  <a:srgbClr val="000000"/>
                </a:solidFill>
                <a:effectLst/>
                <a:uFillTx/>
                <a:latin typeface="Times New Roman"/>
              </a:rPr>
              <a:t>26</a:t>
            </a:fld>
            <a:endParaRPr lang="fr-MA" sz="1200" b="0" u="none" strike="noStrike">
              <a:solidFill>
                <a:srgbClr val="000000"/>
              </a:solidFill>
              <a:effectLst/>
              <a:uFillTx/>
              <a:latin typeface="Times New Roman"/>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0" name="PlaceHolder 1"/>
          <p:cNvSpPr>
            <a:spLocks noGrp="1" noRot="1" noChangeAspect="1"/>
          </p:cNvSpPr>
          <p:nvPr>
            <p:ph type="sldImg"/>
          </p:nvPr>
        </p:nvSpPr>
        <p:spPr>
          <a:xfrm>
            <a:off x="685800" y="1143000"/>
            <a:ext cx="5486400" cy="3086100"/>
          </a:xfrm>
          <a:prstGeom prst="rect">
            <a:avLst/>
          </a:prstGeom>
          <a:ln w="0">
            <a:noFill/>
          </a:ln>
        </p:spPr>
      </p:sp>
      <p:sp>
        <p:nvSpPr>
          <p:cNvPr id="1421" name="PlaceHolder 2"/>
          <p:cNvSpPr>
            <a:spLocks noGrp="1"/>
          </p:cNvSpPr>
          <p:nvPr>
            <p:ph type="body"/>
          </p:nvPr>
        </p:nvSpPr>
        <p:spPr>
          <a:xfrm>
            <a:off x="685800" y="4400640"/>
            <a:ext cx="5486040" cy="3600000"/>
          </a:xfrm>
          <a:prstGeom prst="rect">
            <a:avLst/>
          </a:prstGeom>
          <a:noFill/>
          <a:ln w="0">
            <a:noFill/>
          </a:ln>
        </p:spPr>
        <p:txBody>
          <a:bodyPr lIns="91440" tIns="45720" rIns="91440" bIns="45720" anchor="t">
            <a:noAutofit/>
          </a:bodyPr>
          <a:lstStyle/>
          <a:p>
            <a:pPr indent="0">
              <a:buNone/>
            </a:pPr>
            <a:endParaRPr lang="fr-MA" sz="1800" b="0" u="none" strike="noStrike" dirty="0">
              <a:solidFill>
                <a:srgbClr val="000000"/>
              </a:solidFill>
              <a:effectLst/>
              <a:uFillTx/>
              <a:latin typeface="Arial"/>
            </a:endParaRPr>
          </a:p>
        </p:txBody>
      </p:sp>
      <p:sp>
        <p:nvSpPr>
          <p:cNvPr id="1422" name="PlaceHolder 3"/>
          <p:cNvSpPr>
            <a:spLocks noGrp="1"/>
          </p:cNvSpPr>
          <p:nvPr>
            <p:ph type="sldNum" idx="62"/>
          </p:nvPr>
        </p:nvSpPr>
        <p:spPr>
          <a:xfrm>
            <a:off x="3884760" y="8685360"/>
            <a:ext cx="2971440" cy="458280"/>
          </a:xfrm>
          <a:prstGeom prst="rect">
            <a:avLst/>
          </a:prstGeom>
          <a:noFill/>
          <a:ln w="0">
            <a:noFill/>
          </a:ln>
        </p:spPr>
        <p:txBody>
          <a:bodyPr lIns="91440" tIns="45720" rIns="91440" bIns="45720" anchor="b">
            <a:noAutofit/>
          </a:bodyPr>
          <a:lstStyle>
            <a:lvl1pPr indent="0" algn="r">
              <a:lnSpc>
                <a:spcPct val="100000"/>
              </a:lnSpc>
              <a:buNone/>
              <a:defRPr lang="fr-FR" sz="1200" b="0" u="none" strike="noStrike">
                <a:solidFill>
                  <a:srgbClr val="000000"/>
                </a:solidFill>
                <a:effectLst/>
                <a:uFillTx/>
                <a:latin typeface="Times New Roman"/>
              </a:defRPr>
            </a:lvl1pPr>
          </a:lstStyle>
          <a:p>
            <a:pPr indent="0" algn="r">
              <a:lnSpc>
                <a:spcPct val="100000"/>
              </a:lnSpc>
              <a:buNone/>
            </a:pPr>
            <a:fld id="{17B69B97-7241-4301-BDE9-0A31E99C340B}" type="slidenum">
              <a:rPr lang="fr-FR" sz="1200" b="0" u="none" strike="noStrike">
                <a:solidFill>
                  <a:srgbClr val="000000"/>
                </a:solidFill>
                <a:effectLst/>
                <a:uFillTx/>
                <a:latin typeface="Times New Roman"/>
              </a:rPr>
              <a:t>27</a:t>
            </a:fld>
            <a:endParaRPr lang="fr-MA" sz="1200" b="0" u="none" strike="noStrike">
              <a:solidFill>
                <a:srgbClr val="000000"/>
              </a:solidFill>
              <a:effectLst/>
              <a:uFillTx/>
              <a:latin typeface="Times New Roman"/>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 name="PlaceHolder 1"/>
          <p:cNvSpPr>
            <a:spLocks noGrp="1" noRot="1" noChangeAspect="1"/>
          </p:cNvSpPr>
          <p:nvPr>
            <p:ph type="sldImg"/>
          </p:nvPr>
        </p:nvSpPr>
        <p:spPr>
          <a:xfrm>
            <a:off x="685800" y="1143000"/>
            <a:ext cx="5486400" cy="3086100"/>
          </a:xfrm>
          <a:prstGeom prst="rect">
            <a:avLst/>
          </a:prstGeom>
          <a:ln w="0">
            <a:noFill/>
          </a:ln>
        </p:spPr>
      </p:sp>
      <p:sp>
        <p:nvSpPr>
          <p:cNvPr id="1424" name="PlaceHolder 2"/>
          <p:cNvSpPr>
            <a:spLocks noGrp="1"/>
          </p:cNvSpPr>
          <p:nvPr>
            <p:ph type="body"/>
          </p:nvPr>
        </p:nvSpPr>
        <p:spPr>
          <a:xfrm>
            <a:off x="685800" y="4400640"/>
            <a:ext cx="5486040" cy="3600000"/>
          </a:xfrm>
          <a:prstGeom prst="rect">
            <a:avLst/>
          </a:prstGeom>
          <a:noFill/>
          <a:ln w="0">
            <a:noFill/>
          </a:ln>
        </p:spPr>
        <p:txBody>
          <a:bodyPr lIns="91440" tIns="45720" rIns="91440" bIns="45720" anchor="t">
            <a:noAutofit/>
          </a:bodyPr>
          <a:lstStyle/>
          <a:p>
            <a:pPr indent="0">
              <a:buNone/>
            </a:pPr>
            <a:endParaRPr lang="fr-MA" sz="1800" b="0" u="none" strike="noStrike">
              <a:solidFill>
                <a:srgbClr val="000000"/>
              </a:solidFill>
              <a:effectLst/>
              <a:uFillTx/>
              <a:latin typeface="Arial"/>
            </a:endParaRPr>
          </a:p>
        </p:txBody>
      </p:sp>
      <p:sp>
        <p:nvSpPr>
          <p:cNvPr id="1425" name="PlaceHolder 3"/>
          <p:cNvSpPr>
            <a:spLocks noGrp="1"/>
          </p:cNvSpPr>
          <p:nvPr>
            <p:ph type="sldNum" idx="63"/>
          </p:nvPr>
        </p:nvSpPr>
        <p:spPr>
          <a:xfrm>
            <a:off x="3884760" y="8685360"/>
            <a:ext cx="2971440" cy="458280"/>
          </a:xfrm>
          <a:prstGeom prst="rect">
            <a:avLst/>
          </a:prstGeom>
          <a:noFill/>
          <a:ln w="0">
            <a:noFill/>
          </a:ln>
        </p:spPr>
        <p:txBody>
          <a:bodyPr lIns="91440" tIns="45720" rIns="91440" bIns="45720" anchor="b">
            <a:noAutofit/>
          </a:bodyPr>
          <a:lstStyle>
            <a:lvl1pPr indent="0" algn="r">
              <a:lnSpc>
                <a:spcPct val="100000"/>
              </a:lnSpc>
              <a:buNone/>
              <a:defRPr lang="fr-FR" sz="1200" b="0" u="none" strike="noStrike">
                <a:solidFill>
                  <a:srgbClr val="000000"/>
                </a:solidFill>
                <a:effectLst/>
                <a:uFillTx/>
                <a:latin typeface="Times New Roman"/>
              </a:defRPr>
            </a:lvl1pPr>
          </a:lstStyle>
          <a:p>
            <a:pPr indent="0" algn="r">
              <a:lnSpc>
                <a:spcPct val="100000"/>
              </a:lnSpc>
              <a:buNone/>
            </a:pPr>
            <a:fld id="{2BE3A1D2-44C9-48C7-AB1E-4CB7B2C03CCC}" type="slidenum">
              <a:rPr lang="fr-FR" sz="1200" b="0" u="none" strike="noStrike">
                <a:solidFill>
                  <a:srgbClr val="000000"/>
                </a:solidFill>
                <a:effectLst/>
                <a:uFillTx/>
                <a:latin typeface="Times New Roman"/>
              </a:rPr>
              <a:t>28</a:t>
            </a:fld>
            <a:endParaRPr lang="fr-MA" sz="1200" b="0" u="none" strike="noStrike">
              <a:solidFill>
                <a:srgbClr val="000000"/>
              </a:solidFill>
              <a:effectLst/>
              <a:uFillTx/>
              <a:latin typeface="Times New Roman"/>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6" name="PlaceHolder 1"/>
          <p:cNvSpPr>
            <a:spLocks noGrp="1" noRot="1" noChangeAspect="1"/>
          </p:cNvSpPr>
          <p:nvPr>
            <p:ph type="sldImg"/>
          </p:nvPr>
        </p:nvSpPr>
        <p:spPr>
          <a:xfrm>
            <a:off x="685800" y="1143000"/>
            <a:ext cx="5486400" cy="3086100"/>
          </a:xfrm>
          <a:prstGeom prst="rect">
            <a:avLst/>
          </a:prstGeom>
          <a:ln w="0">
            <a:noFill/>
          </a:ln>
        </p:spPr>
      </p:sp>
      <p:sp>
        <p:nvSpPr>
          <p:cNvPr id="1427" name="PlaceHolder 2"/>
          <p:cNvSpPr>
            <a:spLocks noGrp="1"/>
          </p:cNvSpPr>
          <p:nvPr>
            <p:ph type="body"/>
          </p:nvPr>
        </p:nvSpPr>
        <p:spPr>
          <a:xfrm>
            <a:off x="685800" y="4400640"/>
            <a:ext cx="5486040" cy="3600000"/>
          </a:xfrm>
          <a:prstGeom prst="rect">
            <a:avLst/>
          </a:prstGeom>
          <a:noFill/>
          <a:ln w="0">
            <a:noFill/>
          </a:ln>
        </p:spPr>
        <p:txBody>
          <a:bodyPr lIns="91440" tIns="45720" rIns="91440" bIns="45720" anchor="t">
            <a:noAutofit/>
          </a:bodyPr>
          <a:lstStyle/>
          <a:p>
            <a:pPr indent="0">
              <a:buNone/>
            </a:pPr>
            <a:endParaRPr lang="fr-MA" sz="1800" b="0" u="none" strike="noStrike">
              <a:solidFill>
                <a:srgbClr val="000000"/>
              </a:solidFill>
              <a:effectLst/>
              <a:uFillTx/>
              <a:latin typeface="Arial"/>
            </a:endParaRPr>
          </a:p>
        </p:txBody>
      </p:sp>
      <p:sp>
        <p:nvSpPr>
          <p:cNvPr id="1428" name="PlaceHolder 3"/>
          <p:cNvSpPr>
            <a:spLocks noGrp="1"/>
          </p:cNvSpPr>
          <p:nvPr>
            <p:ph type="sldNum" idx="64"/>
          </p:nvPr>
        </p:nvSpPr>
        <p:spPr>
          <a:xfrm>
            <a:off x="3884760" y="8685360"/>
            <a:ext cx="2971440" cy="458280"/>
          </a:xfrm>
          <a:prstGeom prst="rect">
            <a:avLst/>
          </a:prstGeom>
          <a:noFill/>
          <a:ln w="0">
            <a:noFill/>
          </a:ln>
        </p:spPr>
        <p:txBody>
          <a:bodyPr lIns="91440" tIns="45720" rIns="91440" bIns="45720" anchor="b">
            <a:noAutofit/>
          </a:bodyPr>
          <a:lstStyle>
            <a:lvl1pPr indent="0" algn="r">
              <a:lnSpc>
                <a:spcPct val="100000"/>
              </a:lnSpc>
              <a:buNone/>
              <a:defRPr lang="fr-FR" sz="1200" b="0" u="none" strike="noStrike">
                <a:solidFill>
                  <a:srgbClr val="000000"/>
                </a:solidFill>
                <a:effectLst/>
                <a:uFillTx/>
                <a:latin typeface="Times New Roman"/>
              </a:defRPr>
            </a:lvl1pPr>
          </a:lstStyle>
          <a:p>
            <a:pPr indent="0" algn="r">
              <a:lnSpc>
                <a:spcPct val="100000"/>
              </a:lnSpc>
              <a:buNone/>
            </a:pPr>
            <a:fld id="{A4E7FD56-3627-4AB5-AD52-0AD1504E8CBA}" type="slidenum">
              <a:rPr lang="fr-FR" sz="1200" b="0" u="none" strike="noStrike">
                <a:solidFill>
                  <a:srgbClr val="000000"/>
                </a:solidFill>
                <a:effectLst/>
                <a:uFillTx/>
                <a:latin typeface="Times New Roman"/>
              </a:rPr>
              <a:t>29</a:t>
            </a:fld>
            <a:endParaRPr lang="fr-MA" sz="1200" b="0" u="none" strike="noStrike">
              <a:solidFill>
                <a:srgbClr val="000000"/>
              </a:solidFill>
              <a:effectLst/>
              <a:uFillTx/>
              <a:latin typeface="Times New Roman"/>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9" name="PlaceHolder 1"/>
          <p:cNvSpPr>
            <a:spLocks noGrp="1" noRot="1" noChangeAspect="1"/>
          </p:cNvSpPr>
          <p:nvPr>
            <p:ph type="sldImg"/>
          </p:nvPr>
        </p:nvSpPr>
        <p:spPr>
          <a:xfrm>
            <a:off x="685800" y="1143000"/>
            <a:ext cx="5486400" cy="3086100"/>
          </a:xfrm>
          <a:prstGeom prst="rect">
            <a:avLst/>
          </a:prstGeom>
          <a:ln w="0">
            <a:noFill/>
          </a:ln>
        </p:spPr>
      </p:sp>
      <p:sp>
        <p:nvSpPr>
          <p:cNvPr id="1430" name="PlaceHolder 2"/>
          <p:cNvSpPr>
            <a:spLocks noGrp="1"/>
          </p:cNvSpPr>
          <p:nvPr>
            <p:ph type="body"/>
          </p:nvPr>
        </p:nvSpPr>
        <p:spPr>
          <a:xfrm>
            <a:off x="685800" y="4400640"/>
            <a:ext cx="5486040" cy="3600000"/>
          </a:xfrm>
          <a:prstGeom prst="rect">
            <a:avLst/>
          </a:prstGeom>
          <a:noFill/>
          <a:ln w="0">
            <a:noFill/>
          </a:ln>
        </p:spPr>
        <p:txBody>
          <a:bodyPr lIns="91440" tIns="45720" rIns="91440" bIns="45720" anchor="t">
            <a:noAutofit/>
          </a:bodyPr>
          <a:lstStyle/>
          <a:p>
            <a:pPr indent="0">
              <a:buNone/>
            </a:pPr>
            <a:endParaRPr lang="fr-MA" sz="1800" b="0" u="none" strike="noStrike">
              <a:solidFill>
                <a:srgbClr val="000000"/>
              </a:solidFill>
              <a:effectLst/>
              <a:uFillTx/>
              <a:latin typeface="Arial"/>
            </a:endParaRPr>
          </a:p>
        </p:txBody>
      </p:sp>
      <p:sp>
        <p:nvSpPr>
          <p:cNvPr id="1431" name="PlaceHolder 3"/>
          <p:cNvSpPr>
            <a:spLocks noGrp="1"/>
          </p:cNvSpPr>
          <p:nvPr>
            <p:ph type="sldNum" idx="65"/>
          </p:nvPr>
        </p:nvSpPr>
        <p:spPr>
          <a:xfrm>
            <a:off x="3884760" y="8685360"/>
            <a:ext cx="2971440" cy="458280"/>
          </a:xfrm>
          <a:prstGeom prst="rect">
            <a:avLst/>
          </a:prstGeom>
          <a:noFill/>
          <a:ln w="0">
            <a:noFill/>
          </a:ln>
        </p:spPr>
        <p:txBody>
          <a:bodyPr lIns="91440" tIns="45720" rIns="91440" bIns="45720" anchor="b">
            <a:noAutofit/>
          </a:bodyPr>
          <a:lstStyle>
            <a:lvl1pPr indent="0" algn="r">
              <a:lnSpc>
                <a:spcPct val="100000"/>
              </a:lnSpc>
              <a:buNone/>
              <a:defRPr lang="fr-FR" sz="1200" b="0" u="none" strike="noStrike">
                <a:solidFill>
                  <a:srgbClr val="000000"/>
                </a:solidFill>
                <a:effectLst/>
                <a:uFillTx/>
                <a:latin typeface="Times New Roman"/>
              </a:defRPr>
            </a:lvl1pPr>
          </a:lstStyle>
          <a:p>
            <a:pPr indent="0" algn="r">
              <a:lnSpc>
                <a:spcPct val="100000"/>
              </a:lnSpc>
              <a:buNone/>
            </a:pPr>
            <a:fld id="{BBD8F36A-F2DC-41F0-9257-E2F46A9D197C}" type="slidenum">
              <a:rPr lang="fr-FR" sz="1200" b="0" u="none" strike="noStrike">
                <a:solidFill>
                  <a:srgbClr val="000000"/>
                </a:solidFill>
                <a:effectLst/>
                <a:uFillTx/>
                <a:latin typeface="Times New Roman"/>
              </a:rPr>
              <a:t>30</a:t>
            </a:fld>
            <a:endParaRPr lang="fr-MA" sz="1200" b="0" u="none" strike="noStrike">
              <a:solidFill>
                <a:srgbClr val="000000"/>
              </a:solidFill>
              <a:effectLst/>
              <a:uFillTx/>
              <a:latin typeface="Times New Roman"/>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2" name="PlaceHolder 1"/>
          <p:cNvSpPr>
            <a:spLocks noGrp="1" noRot="1" noChangeAspect="1"/>
          </p:cNvSpPr>
          <p:nvPr>
            <p:ph type="sldImg"/>
          </p:nvPr>
        </p:nvSpPr>
        <p:spPr>
          <a:xfrm>
            <a:off x="685800" y="1143000"/>
            <a:ext cx="5486400" cy="3086100"/>
          </a:xfrm>
          <a:prstGeom prst="rect">
            <a:avLst/>
          </a:prstGeom>
          <a:ln w="0">
            <a:noFill/>
          </a:ln>
        </p:spPr>
      </p:sp>
      <p:sp>
        <p:nvSpPr>
          <p:cNvPr id="1433" name="PlaceHolder 2"/>
          <p:cNvSpPr>
            <a:spLocks noGrp="1"/>
          </p:cNvSpPr>
          <p:nvPr>
            <p:ph type="body"/>
          </p:nvPr>
        </p:nvSpPr>
        <p:spPr>
          <a:xfrm>
            <a:off x="685800" y="4400640"/>
            <a:ext cx="5486040" cy="3600000"/>
          </a:xfrm>
          <a:prstGeom prst="rect">
            <a:avLst/>
          </a:prstGeom>
          <a:noFill/>
          <a:ln w="0">
            <a:noFill/>
          </a:ln>
        </p:spPr>
        <p:txBody>
          <a:bodyPr lIns="91440" tIns="45720" rIns="91440" bIns="45720" anchor="t">
            <a:noAutofit/>
          </a:bodyPr>
          <a:lstStyle/>
          <a:p>
            <a:pPr indent="0">
              <a:buNone/>
            </a:pPr>
            <a:endParaRPr lang="fr-MA" sz="1800" b="0" u="none" strike="noStrike">
              <a:solidFill>
                <a:srgbClr val="000000"/>
              </a:solidFill>
              <a:effectLst/>
              <a:uFillTx/>
              <a:latin typeface="Arial"/>
            </a:endParaRPr>
          </a:p>
        </p:txBody>
      </p:sp>
      <p:sp>
        <p:nvSpPr>
          <p:cNvPr id="1434" name="PlaceHolder 3"/>
          <p:cNvSpPr>
            <a:spLocks noGrp="1"/>
          </p:cNvSpPr>
          <p:nvPr>
            <p:ph type="sldNum" idx="66"/>
          </p:nvPr>
        </p:nvSpPr>
        <p:spPr>
          <a:xfrm>
            <a:off x="3884760" y="8685360"/>
            <a:ext cx="2971440" cy="458280"/>
          </a:xfrm>
          <a:prstGeom prst="rect">
            <a:avLst/>
          </a:prstGeom>
          <a:noFill/>
          <a:ln w="0">
            <a:noFill/>
          </a:ln>
        </p:spPr>
        <p:txBody>
          <a:bodyPr lIns="91440" tIns="45720" rIns="91440" bIns="45720" anchor="b">
            <a:noAutofit/>
          </a:bodyPr>
          <a:lstStyle>
            <a:lvl1pPr indent="0" algn="r">
              <a:lnSpc>
                <a:spcPct val="100000"/>
              </a:lnSpc>
              <a:buNone/>
              <a:defRPr lang="fr-FR" sz="1200" b="0" u="none" strike="noStrike">
                <a:solidFill>
                  <a:srgbClr val="000000"/>
                </a:solidFill>
                <a:effectLst/>
                <a:uFillTx/>
                <a:latin typeface="Times New Roman"/>
              </a:defRPr>
            </a:lvl1pPr>
          </a:lstStyle>
          <a:p>
            <a:pPr indent="0" algn="r">
              <a:lnSpc>
                <a:spcPct val="100000"/>
              </a:lnSpc>
              <a:buNone/>
            </a:pPr>
            <a:fld id="{4E6CBDEB-E0DE-45E5-BCD9-20B666482219}" type="slidenum">
              <a:rPr lang="fr-FR" sz="1200" b="0" u="none" strike="noStrike">
                <a:solidFill>
                  <a:srgbClr val="000000"/>
                </a:solidFill>
                <a:effectLst/>
                <a:uFillTx/>
                <a:latin typeface="Times New Roman"/>
              </a:rPr>
              <a:t>31</a:t>
            </a:fld>
            <a:endParaRPr lang="fr-MA" sz="1200" b="0" u="none" strike="noStrike">
              <a:solidFill>
                <a:srgbClr val="000000"/>
              </a:solidFill>
              <a:effectLst/>
              <a:uFillTx/>
              <a:latin typeface="Times New Roman"/>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5" name="PlaceHolder 1"/>
          <p:cNvSpPr>
            <a:spLocks noGrp="1" noRot="1" noChangeAspect="1"/>
          </p:cNvSpPr>
          <p:nvPr>
            <p:ph type="sldImg"/>
          </p:nvPr>
        </p:nvSpPr>
        <p:spPr>
          <a:xfrm>
            <a:off x="685800" y="1143000"/>
            <a:ext cx="5486400" cy="3086100"/>
          </a:xfrm>
          <a:prstGeom prst="rect">
            <a:avLst/>
          </a:prstGeom>
          <a:ln w="0">
            <a:noFill/>
          </a:ln>
        </p:spPr>
      </p:sp>
      <p:sp>
        <p:nvSpPr>
          <p:cNvPr id="1436" name="PlaceHolder 2"/>
          <p:cNvSpPr>
            <a:spLocks noGrp="1"/>
          </p:cNvSpPr>
          <p:nvPr>
            <p:ph type="body"/>
          </p:nvPr>
        </p:nvSpPr>
        <p:spPr>
          <a:xfrm>
            <a:off x="685800" y="4400640"/>
            <a:ext cx="5486040" cy="3600000"/>
          </a:xfrm>
          <a:prstGeom prst="rect">
            <a:avLst/>
          </a:prstGeom>
          <a:noFill/>
          <a:ln w="0">
            <a:noFill/>
          </a:ln>
        </p:spPr>
        <p:txBody>
          <a:bodyPr lIns="91440" tIns="45720" rIns="91440" bIns="45720" anchor="t">
            <a:noAutofit/>
          </a:bodyPr>
          <a:lstStyle/>
          <a:p>
            <a:pPr indent="0">
              <a:buNone/>
            </a:pPr>
            <a:endParaRPr lang="fr-MA" sz="1800" b="0" u="none" strike="noStrike">
              <a:solidFill>
                <a:srgbClr val="000000"/>
              </a:solidFill>
              <a:effectLst/>
              <a:uFillTx/>
              <a:latin typeface="Arial"/>
            </a:endParaRPr>
          </a:p>
        </p:txBody>
      </p:sp>
      <p:sp>
        <p:nvSpPr>
          <p:cNvPr id="1437" name="PlaceHolder 3"/>
          <p:cNvSpPr>
            <a:spLocks noGrp="1"/>
          </p:cNvSpPr>
          <p:nvPr>
            <p:ph type="sldNum" idx="67"/>
          </p:nvPr>
        </p:nvSpPr>
        <p:spPr>
          <a:xfrm>
            <a:off x="3884760" y="8685360"/>
            <a:ext cx="2971440" cy="458280"/>
          </a:xfrm>
          <a:prstGeom prst="rect">
            <a:avLst/>
          </a:prstGeom>
          <a:noFill/>
          <a:ln w="0">
            <a:noFill/>
          </a:ln>
        </p:spPr>
        <p:txBody>
          <a:bodyPr lIns="91440" tIns="45720" rIns="91440" bIns="45720" anchor="b">
            <a:noAutofit/>
          </a:bodyPr>
          <a:lstStyle>
            <a:lvl1pPr indent="0" algn="r">
              <a:lnSpc>
                <a:spcPct val="100000"/>
              </a:lnSpc>
              <a:buNone/>
              <a:defRPr lang="fr-FR" sz="1200" b="0" u="none" strike="noStrike">
                <a:solidFill>
                  <a:srgbClr val="000000"/>
                </a:solidFill>
                <a:effectLst/>
                <a:uFillTx/>
                <a:latin typeface="Times New Roman"/>
              </a:defRPr>
            </a:lvl1pPr>
          </a:lstStyle>
          <a:p>
            <a:pPr indent="0" algn="r">
              <a:lnSpc>
                <a:spcPct val="100000"/>
              </a:lnSpc>
              <a:buNone/>
            </a:pPr>
            <a:fld id="{DA6E81EA-07E2-42D2-A40A-E88A5F3475A1}" type="slidenum">
              <a:rPr lang="fr-FR" sz="1200" b="0" u="none" strike="noStrike">
                <a:solidFill>
                  <a:srgbClr val="000000"/>
                </a:solidFill>
                <a:effectLst/>
                <a:uFillTx/>
                <a:latin typeface="Times New Roman"/>
              </a:rPr>
              <a:t>32</a:t>
            </a:fld>
            <a:endParaRPr lang="fr-MA" sz="1200" b="0" u="none" strike="noStrike">
              <a:solidFill>
                <a:srgbClr val="000000"/>
              </a:solidFill>
              <a:effectLst/>
              <a:uFillTx/>
              <a:latin typeface="Times New Roman"/>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MA" dirty="0"/>
              <a:t>« L’apprentissage supervisé est probablement la forme la plus courante d’apprentissage automatique.</a:t>
            </a:r>
          </a:p>
          <a:p>
            <a:r>
              <a:rPr lang="fr-MA" dirty="0"/>
              <a:t>Ici, on travaille avec des </a:t>
            </a:r>
            <a:r>
              <a:rPr lang="fr-MA" b="1" dirty="0"/>
              <a:t>données étiquetées</a:t>
            </a:r>
            <a:r>
              <a:rPr lang="fr-MA" dirty="0"/>
              <a:t>, c’est-à-dire que pour chaque exemple du jeu de données, on connaît déjà la bonne réponse.</a:t>
            </a:r>
          </a:p>
          <a:p>
            <a:endParaRPr lang="fr-MA" dirty="0"/>
          </a:p>
          <a:p>
            <a:r>
              <a:rPr lang="fr-MA" sz="1400" b="1" dirty="0"/>
              <a:t> Par exemple, si l’on veut reconnaître des fruits à partir d’images, chaque image est déjà associée à une étiquette comme “pomme”, “banane” ou “orange”.</a:t>
            </a:r>
          </a:p>
          <a:p>
            <a:endParaRPr lang="fr-MA" dirty="0"/>
          </a:p>
          <a:p>
            <a:r>
              <a:rPr lang="fr-MA" dirty="0"/>
              <a:t>L’objectif de ce type d’apprentissage est de </a:t>
            </a:r>
            <a:r>
              <a:rPr lang="fr-MA" b="1" dirty="0"/>
              <a:t>prédire ou de classer</a:t>
            </a:r>
            <a:r>
              <a:rPr lang="fr-MA" dirty="0"/>
              <a:t>. On apprend au modèle à faire des prédictions à partir de ce qu’il a observé </a:t>
            </a:r>
          </a:p>
          <a:p>
            <a:endParaRPr lang="fr-MA" sz="5400" b="1" dirty="0"/>
          </a:p>
          <a:p>
            <a:r>
              <a:rPr lang="fr-MA" sz="5400" b="1" dirty="0"/>
              <a:t>— par exemple, prédire le prix d’une maison ou identifier un visage.</a:t>
            </a:r>
          </a:p>
          <a:p>
            <a:endParaRPr lang="fr-MA" sz="5400" b="1" dirty="0"/>
          </a:p>
          <a:p>
            <a:r>
              <a:rPr lang="fr-MA" dirty="0"/>
              <a:t>Les </a:t>
            </a:r>
            <a:r>
              <a:rPr lang="fr-MA" b="1" dirty="0"/>
              <a:t>méthodes classiques</a:t>
            </a:r>
            <a:r>
              <a:rPr lang="fr-MA" dirty="0"/>
              <a:t> de ce type d’apprentissage sont la régression, les SVM, les K plus proches voisins, ou encore les forêts aléatoires.</a:t>
            </a:r>
          </a:p>
          <a:p>
            <a:endParaRPr lang="fr-MA" dirty="0"/>
          </a:p>
          <a:p>
            <a:r>
              <a:rPr lang="fr-MA" dirty="0"/>
              <a:t>On retrouve ces techniques dans de nombreux </a:t>
            </a:r>
            <a:r>
              <a:rPr lang="fr-MA" b="1" dirty="0"/>
              <a:t>domaines d’application</a:t>
            </a:r>
            <a:r>
              <a:rPr lang="fr-MA" dirty="0"/>
              <a:t> : la médecine pour diagnostiquer des maladies, la finance pour détecter des fraudes, ou encore la reconnaissance faciale dans les systèmes de sécurité.</a:t>
            </a:r>
          </a:p>
          <a:p>
            <a:endParaRPr lang="fr-FR" dirty="0"/>
          </a:p>
        </p:txBody>
      </p:sp>
      <p:sp>
        <p:nvSpPr>
          <p:cNvPr id="4" name="Espace réservé du numéro de diapositive 3"/>
          <p:cNvSpPr>
            <a:spLocks noGrp="1"/>
          </p:cNvSpPr>
          <p:nvPr>
            <p:ph type="sldNum" sz="quarter" idx="5"/>
          </p:nvPr>
        </p:nvSpPr>
        <p:spPr/>
        <p:txBody>
          <a:bodyPr/>
          <a:lstStyle/>
          <a:p>
            <a:fld id="{D885C629-08C8-446B-A569-5C050D60E1D6}" type="slidenum">
              <a:rPr lang="fr-FR" smtClean="0"/>
              <a:t>6</a:t>
            </a:fld>
            <a:endParaRPr lang="fr-FR"/>
          </a:p>
        </p:txBody>
      </p:sp>
    </p:spTree>
    <p:extLst>
      <p:ext uri="{BB962C8B-B14F-4D97-AF65-F5344CB8AC3E}">
        <p14:creationId xmlns:p14="http://schemas.microsoft.com/office/powerpoint/2010/main" val="279808558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8" name="PlaceHolder 1"/>
          <p:cNvSpPr>
            <a:spLocks noGrp="1" noRot="1" noChangeAspect="1"/>
          </p:cNvSpPr>
          <p:nvPr>
            <p:ph type="sldImg"/>
          </p:nvPr>
        </p:nvSpPr>
        <p:spPr>
          <a:xfrm>
            <a:off x="685800" y="1143000"/>
            <a:ext cx="5486400" cy="3086100"/>
          </a:xfrm>
          <a:prstGeom prst="rect">
            <a:avLst/>
          </a:prstGeom>
          <a:ln w="0">
            <a:noFill/>
          </a:ln>
        </p:spPr>
      </p:sp>
      <p:sp>
        <p:nvSpPr>
          <p:cNvPr id="1439" name="PlaceHolder 2"/>
          <p:cNvSpPr>
            <a:spLocks noGrp="1"/>
          </p:cNvSpPr>
          <p:nvPr>
            <p:ph type="body"/>
          </p:nvPr>
        </p:nvSpPr>
        <p:spPr>
          <a:xfrm>
            <a:off x="685800" y="4400640"/>
            <a:ext cx="5486040" cy="3600000"/>
          </a:xfrm>
          <a:prstGeom prst="rect">
            <a:avLst/>
          </a:prstGeom>
          <a:noFill/>
          <a:ln w="0">
            <a:noFill/>
          </a:ln>
        </p:spPr>
        <p:txBody>
          <a:bodyPr lIns="91440" tIns="45720" rIns="91440" bIns="45720" anchor="t">
            <a:noAutofit/>
          </a:bodyPr>
          <a:lstStyle/>
          <a:p>
            <a:pPr indent="0">
              <a:buNone/>
            </a:pPr>
            <a:endParaRPr lang="fr-MA" sz="1800" b="0" u="none" strike="noStrike">
              <a:solidFill>
                <a:srgbClr val="000000"/>
              </a:solidFill>
              <a:effectLst/>
              <a:uFillTx/>
              <a:latin typeface="Arial"/>
            </a:endParaRPr>
          </a:p>
        </p:txBody>
      </p:sp>
      <p:sp>
        <p:nvSpPr>
          <p:cNvPr id="1440" name="PlaceHolder 3"/>
          <p:cNvSpPr>
            <a:spLocks noGrp="1"/>
          </p:cNvSpPr>
          <p:nvPr>
            <p:ph type="sldNum" idx="68"/>
          </p:nvPr>
        </p:nvSpPr>
        <p:spPr>
          <a:xfrm>
            <a:off x="3884760" y="8685360"/>
            <a:ext cx="2971440" cy="458280"/>
          </a:xfrm>
          <a:prstGeom prst="rect">
            <a:avLst/>
          </a:prstGeom>
          <a:noFill/>
          <a:ln w="0">
            <a:noFill/>
          </a:ln>
        </p:spPr>
        <p:txBody>
          <a:bodyPr lIns="91440" tIns="45720" rIns="91440" bIns="45720" anchor="b">
            <a:noAutofit/>
          </a:bodyPr>
          <a:lstStyle>
            <a:lvl1pPr indent="0" algn="r">
              <a:lnSpc>
                <a:spcPct val="100000"/>
              </a:lnSpc>
              <a:buNone/>
              <a:defRPr lang="fr-FR" sz="1200" b="0" u="none" strike="noStrike">
                <a:solidFill>
                  <a:srgbClr val="000000"/>
                </a:solidFill>
                <a:effectLst/>
                <a:uFillTx/>
                <a:latin typeface="Times New Roman"/>
              </a:defRPr>
            </a:lvl1pPr>
          </a:lstStyle>
          <a:p>
            <a:pPr indent="0" algn="r">
              <a:lnSpc>
                <a:spcPct val="100000"/>
              </a:lnSpc>
              <a:buNone/>
            </a:pPr>
            <a:fld id="{ABEA870C-685F-4F4E-B284-79BD39B3F14A}" type="slidenum">
              <a:rPr lang="fr-FR" sz="1200" b="0" u="none" strike="noStrike">
                <a:solidFill>
                  <a:srgbClr val="000000"/>
                </a:solidFill>
                <a:effectLst/>
                <a:uFillTx/>
                <a:latin typeface="Times New Roman"/>
              </a:rPr>
              <a:t>33</a:t>
            </a:fld>
            <a:endParaRPr lang="fr-MA" sz="1200" b="0" u="none" strike="noStrike">
              <a:solidFill>
                <a:srgbClr val="000000"/>
              </a:solidFill>
              <a:effectLst/>
              <a:uFillTx/>
              <a:latin typeface="Times New Roman"/>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1" name="PlaceHolder 1"/>
          <p:cNvSpPr>
            <a:spLocks noGrp="1" noRot="1" noChangeAspect="1"/>
          </p:cNvSpPr>
          <p:nvPr>
            <p:ph type="sldImg"/>
          </p:nvPr>
        </p:nvSpPr>
        <p:spPr>
          <a:xfrm>
            <a:off x="685800" y="1143000"/>
            <a:ext cx="5486400" cy="3086100"/>
          </a:xfrm>
          <a:prstGeom prst="rect">
            <a:avLst/>
          </a:prstGeom>
          <a:ln w="0">
            <a:noFill/>
          </a:ln>
        </p:spPr>
      </p:sp>
      <p:sp>
        <p:nvSpPr>
          <p:cNvPr id="1442" name="PlaceHolder 2"/>
          <p:cNvSpPr>
            <a:spLocks noGrp="1"/>
          </p:cNvSpPr>
          <p:nvPr>
            <p:ph type="body"/>
          </p:nvPr>
        </p:nvSpPr>
        <p:spPr>
          <a:xfrm>
            <a:off x="685800" y="4400640"/>
            <a:ext cx="5486040" cy="3600000"/>
          </a:xfrm>
          <a:prstGeom prst="rect">
            <a:avLst/>
          </a:prstGeom>
          <a:noFill/>
          <a:ln w="0">
            <a:noFill/>
          </a:ln>
        </p:spPr>
        <p:txBody>
          <a:bodyPr lIns="91440" tIns="45720" rIns="91440" bIns="45720" anchor="t">
            <a:noAutofit/>
          </a:bodyPr>
          <a:lstStyle/>
          <a:p>
            <a:pPr indent="0">
              <a:buNone/>
            </a:pPr>
            <a:endParaRPr lang="fr-MA" sz="1800" b="0" u="none" strike="noStrike">
              <a:solidFill>
                <a:srgbClr val="000000"/>
              </a:solidFill>
              <a:effectLst/>
              <a:uFillTx/>
              <a:latin typeface="Arial"/>
            </a:endParaRPr>
          </a:p>
        </p:txBody>
      </p:sp>
      <p:sp>
        <p:nvSpPr>
          <p:cNvPr id="1443" name="PlaceHolder 3"/>
          <p:cNvSpPr>
            <a:spLocks noGrp="1"/>
          </p:cNvSpPr>
          <p:nvPr>
            <p:ph type="sldNum" idx="69"/>
          </p:nvPr>
        </p:nvSpPr>
        <p:spPr>
          <a:xfrm>
            <a:off x="3884760" y="8685360"/>
            <a:ext cx="2971440" cy="458280"/>
          </a:xfrm>
          <a:prstGeom prst="rect">
            <a:avLst/>
          </a:prstGeom>
          <a:noFill/>
          <a:ln w="0">
            <a:noFill/>
          </a:ln>
        </p:spPr>
        <p:txBody>
          <a:bodyPr lIns="91440" tIns="45720" rIns="91440" bIns="45720" anchor="b">
            <a:noAutofit/>
          </a:bodyPr>
          <a:lstStyle>
            <a:lvl1pPr indent="0" algn="r">
              <a:lnSpc>
                <a:spcPct val="100000"/>
              </a:lnSpc>
              <a:buNone/>
              <a:defRPr lang="fr-FR" sz="1200" b="0" u="none" strike="noStrike">
                <a:solidFill>
                  <a:srgbClr val="000000"/>
                </a:solidFill>
                <a:effectLst/>
                <a:uFillTx/>
                <a:latin typeface="Times New Roman"/>
              </a:defRPr>
            </a:lvl1pPr>
          </a:lstStyle>
          <a:p>
            <a:pPr indent="0" algn="r">
              <a:lnSpc>
                <a:spcPct val="100000"/>
              </a:lnSpc>
              <a:buNone/>
            </a:pPr>
            <a:fld id="{FCAD29FE-506E-4D9A-8C63-C1A7A278C0FB}" type="slidenum">
              <a:rPr lang="fr-FR" sz="1200" b="0" u="none" strike="noStrike">
                <a:solidFill>
                  <a:srgbClr val="000000"/>
                </a:solidFill>
                <a:effectLst/>
                <a:uFillTx/>
                <a:latin typeface="Times New Roman"/>
              </a:rPr>
              <a:t>34</a:t>
            </a:fld>
            <a:endParaRPr lang="fr-MA" sz="1200" b="0" u="none" strike="noStrike">
              <a:solidFill>
                <a:srgbClr val="000000"/>
              </a:solidFill>
              <a:effectLst/>
              <a:uFillTx/>
              <a:latin typeface="Times New Roman"/>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4" name="PlaceHolder 1"/>
          <p:cNvSpPr>
            <a:spLocks noGrp="1" noRot="1" noChangeAspect="1"/>
          </p:cNvSpPr>
          <p:nvPr>
            <p:ph type="sldImg"/>
          </p:nvPr>
        </p:nvSpPr>
        <p:spPr>
          <a:xfrm>
            <a:off x="685800" y="1143000"/>
            <a:ext cx="5486400" cy="3086100"/>
          </a:xfrm>
          <a:prstGeom prst="rect">
            <a:avLst/>
          </a:prstGeom>
          <a:ln w="0">
            <a:noFill/>
          </a:ln>
        </p:spPr>
      </p:sp>
      <p:sp>
        <p:nvSpPr>
          <p:cNvPr id="1445" name="PlaceHolder 2"/>
          <p:cNvSpPr>
            <a:spLocks noGrp="1"/>
          </p:cNvSpPr>
          <p:nvPr>
            <p:ph type="body"/>
          </p:nvPr>
        </p:nvSpPr>
        <p:spPr>
          <a:xfrm>
            <a:off x="685800" y="4400640"/>
            <a:ext cx="5486040" cy="3600000"/>
          </a:xfrm>
          <a:prstGeom prst="rect">
            <a:avLst/>
          </a:prstGeom>
          <a:noFill/>
          <a:ln w="0">
            <a:noFill/>
          </a:ln>
        </p:spPr>
        <p:txBody>
          <a:bodyPr lIns="91440" tIns="45720" rIns="91440" bIns="45720" anchor="t">
            <a:noAutofit/>
          </a:bodyPr>
          <a:lstStyle/>
          <a:p>
            <a:pPr indent="0">
              <a:buNone/>
            </a:pPr>
            <a:endParaRPr lang="fr-MA" sz="1800" b="0" u="none" strike="noStrike">
              <a:solidFill>
                <a:srgbClr val="000000"/>
              </a:solidFill>
              <a:effectLst/>
              <a:uFillTx/>
              <a:latin typeface="Arial"/>
            </a:endParaRPr>
          </a:p>
        </p:txBody>
      </p:sp>
      <p:sp>
        <p:nvSpPr>
          <p:cNvPr id="1446" name="PlaceHolder 3"/>
          <p:cNvSpPr>
            <a:spLocks noGrp="1"/>
          </p:cNvSpPr>
          <p:nvPr>
            <p:ph type="sldNum" idx="70"/>
          </p:nvPr>
        </p:nvSpPr>
        <p:spPr>
          <a:xfrm>
            <a:off x="3884760" y="8685360"/>
            <a:ext cx="2971440" cy="458280"/>
          </a:xfrm>
          <a:prstGeom prst="rect">
            <a:avLst/>
          </a:prstGeom>
          <a:noFill/>
          <a:ln w="0">
            <a:noFill/>
          </a:ln>
        </p:spPr>
        <p:txBody>
          <a:bodyPr lIns="91440" tIns="45720" rIns="91440" bIns="45720" anchor="b">
            <a:noAutofit/>
          </a:bodyPr>
          <a:lstStyle>
            <a:lvl1pPr indent="0" algn="r">
              <a:lnSpc>
                <a:spcPct val="100000"/>
              </a:lnSpc>
              <a:buNone/>
              <a:defRPr lang="fr-FR" sz="1200" b="0" u="none" strike="noStrike">
                <a:solidFill>
                  <a:srgbClr val="000000"/>
                </a:solidFill>
                <a:effectLst/>
                <a:uFillTx/>
                <a:latin typeface="Times New Roman"/>
              </a:defRPr>
            </a:lvl1pPr>
          </a:lstStyle>
          <a:p>
            <a:pPr indent="0" algn="r">
              <a:lnSpc>
                <a:spcPct val="100000"/>
              </a:lnSpc>
              <a:buNone/>
            </a:pPr>
            <a:fld id="{22A194AF-2747-464D-B065-CFC94882B211}" type="slidenum">
              <a:rPr lang="fr-FR" sz="1200" b="0" u="none" strike="noStrike">
                <a:solidFill>
                  <a:srgbClr val="000000"/>
                </a:solidFill>
                <a:effectLst/>
                <a:uFillTx/>
                <a:latin typeface="Times New Roman"/>
              </a:rPr>
              <a:t>35</a:t>
            </a:fld>
            <a:endParaRPr lang="fr-MA" sz="1200" b="0" u="none" strike="noStrike">
              <a:solidFill>
                <a:srgbClr val="000000"/>
              </a:solidFill>
              <a:effectLst/>
              <a:uFillTx/>
              <a:latin typeface="Times New Roman"/>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7" name="PlaceHolder 1"/>
          <p:cNvSpPr>
            <a:spLocks noGrp="1" noRot="1" noChangeAspect="1"/>
          </p:cNvSpPr>
          <p:nvPr>
            <p:ph type="sldImg"/>
          </p:nvPr>
        </p:nvSpPr>
        <p:spPr>
          <a:xfrm>
            <a:off x="685800" y="1143000"/>
            <a:ext cx="5486400" cy="3086100"/>
          </a:xfrm>
          <a:prstGeom prst="rect">
            <a:avLst/>
          </a:prstGeom>
          <a:ln w="0">
            <a:noFill/>
          </a:ln>
        </p:spPr>
      </p:sp>
      <p:sp>
        <p:nvSpPr>
          <p:cNvPr id="1448" name="PlaceHolder 2"/>
          <p:cNvSpPr>
            <a:spLocks noGrp="1"/>
          </p:cNvSpPr>
          <p:nvPr>
            <p:ph type="body"/>
          </p:nvPr>
        </p:nvSpPr>
        <p:spPr>
          <a:xfrm>
            <a:off x="685800" y="4400640"/>
            <a:ext cx="5486040" cy="3600000"/>
          </a:xfrm>
          <a:prstGeom prst="rect">
            <a:avLst/>
          </a:prstGeom>
          <a:noFill/>
          <a:ln w="0">
            <a:noFill/>
          </a:ln>
        </p:spPr>
        <p:txBody>
          <a:bodyPr lIns="91440" tIns="45720" rIns="91440" bIns="45720" anchor="t">
            <a:noAutofit/>
          </a:bodyPr>
          <a:lstStyle/>
          <a:p>
            <a:pPr indent="0">
              <a:buNone/>
            </a:pPr>
            <a:r>
              <a:rPr lang="fr-MA" sz="1800" dirty="0"/>
              <a:t>L’algorithme BFS présente plusieurs avantages : il est simple, systématique et garantit toujours la </a:t>
            </a:r>
            <a:r>
              <a:rPr lang="fr-MA" sz="1800" b="1" dirty="0"/>
              <a:t>solution la plus courte</a:t>
            </a:r>
            <a:r>
              <a:rPr lang="fr-MA" sz="1800" dirty="0"/>
              <a:t>.</a:t>
            </a:r>
            <a:br>
              <a:rPr lang="fr-MA" sz="1800" dirty="0"/>
            </a:br>
            <a:r>
              <a:rPr lang="fr-MA" sz="1800" dirty="0"/>
              <a:t>En revanche, son principal défaut est sa </a:t>
            </a:r>
            <a:r>
              <a:rPr lang="fr-MA" sz="1800" b="1" dirty="0"/>
              <a:t>consommation de mémoire</a:t>
            </a:r>
            <a:r>
              <a:rPr lang="fr-MA" sz="1800" dirty="0"/>
              <a:t>, car il doit stocker tous les nœuds d’un niveau avant de passer au suivant.</a:t>
            </a:r>
            <a:br>
              <a:rPr lang="fr-MA" sz="1800" dirty="0"/>
            </a:br>
            <a:r>
              <a:rPr lang="fr-MA" sz="1800" dirty="0"/>
              <a:t>Cela le rend parfois lent et peu adapté aux grands espaces de recherche t²	:²pou aux problèmes nécessitant d’aller très profondément.</a:t>
            </a:r>
            <a:endParaRPr lang="fr-MA" sz="1800" b="0" u="none" strike="noStrike" dirty="0">
              <a:solidFill>
                <a:srgbClr val="000000"/>
              </a:solidFill>
              <a:effectLst/>
              <a:uFillTx/>
              <a:latin typeface="Arial"/>
            </a:endParaRPr>
          </a:p>
        </p:txBody>
      </p:sp>
      <p:sp>
        <p:nvSpPr>
          <p:cNvPr id="1449" name="PlaceHolder 3"/>
          <p:cNvSpPr>
            <a:spLocks noGrp="1"/>
          </p:cNvSpPr>
          <p:nvPr>
            <p:ph type="sldNum" idx="71"/>
          </p:nvPr>
        </p:nvSpPr>
        <p:spPr>
          <a:xfrm>
            <a:off x="3884760" y="8685360"/>
            <a:ext cx="2971440" cy="458280"/>
          </a:xfrm>
          <a:prstGeom prst="rect">
            <a:avLst/>
          </a:prstGeom>
          <a:noFill/>
          <a:ln w="0">
            <a:noFill/>
          </a:ln>
        </p:spPr>
        <p:txBody>
          <a:bodyPr lIns="91440" tIns="45720" rIns="91440" bIns="45720" anchor="b">
            <a:noAutofit/>
          </a:bodyPr>
          <a:lstStyle>
            <a:lvl1pPr indent="0" algn="r">
              <a:lnSpc>
                <a:spcPct val="100000"/>
              </a:lnSpc>
              <a:buNone/>
              <a:defRPr lang="fr-FR" sz="1200" b="0" u="none" strike="noStrike">
                <a:solidFill>
                  <a:srgbClr val="000000"/>
                </a:solidFill>
                <a:effectLst/>
                <a:uFillTx/>
                <a:latin typeface="Times New Roman"/>
              </a:defRPr>
            </a:lvl1pPr>
          </a:lstStyle>
          <a:p>
            <a:pPr indent="0" algn="r">
              <a:lnSpc>
                <a:spcPct val="100000"/>
              </a:lnSpc>
              <a:buNone/>
            </a:pPr>
            <a:fld id="{B9094F66-0C1F-47AA-AA49-32AE915FD286}" type="slidenum">
              <a:rPr lang="fr-FR" sz="1200" b="0" u="none" strike="noStrike">
                <a:solidFill>
                  <a:srgbClr val="000000"/>
                </a:solidFill>
                <a:effectLst/>
                <a:uFillTx/>
                <a:latin typeface="Times New Roman"/>
              </a:rPr>
              <a:t>36</a:t>
            </a:fld>
            <a:endParaRPr lang="fr-MA" sz="1200" b="0" u="none" strike="noStrike">
              <a:solidFill>
                <a:srgbClr val="000000"/>
              </a:solidFill>
              <a:effectLst/>
              <a:uFillTx/>
              <a:latin typeface="Times New Roman"/>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3" name="PlaceHolder 1"/>
          <p:cNvSpPr>
            <a:spLocks noGrp="1" noRot="1" noChangeAspect="1"/>
          </p:cNvSpPr>
          <p:nvPr>
            <p:ph type="sldImg"/>
          </p:nvPr>
        </p:nvSpPr>
        <p:spPr>
          <a:xfrm>
            <a:off x="685800" y="1143000"/>
            <a:ext cx="5486400" cy="3086100"/>
          </a:xfrm>
          <a:prstGeom prst="rect">
            <a:avLst/>
          </a:prstGeom>
          <a:ln w="0">
            <a:noFill/>
          </a:ln>
        </p:spPr>
      </p:sp>
      <p:sp>
        <p:nvSpPr>
          <p:cNvPr id="1454" name="PlaceHolder 2"/>
          <p:cNvSpPr>
            <a:spLocks noGrp="1"/>
          </p:cNvSpPr>
          <p:nvPr>
            <p:ph type="body"/>
          </p:nvPr>
        </p:nvSpPr>
        <p:spPr>
          <a:xfrm>
            <a:off x="685800" y="4400640"/>
            <a:ext cx="5486040" cy="3600000"/>
          </a:xfrm>
          <a:prstGeom prst="rect">
            <a:avLst/>
          </a:prstGeom>
          <a:noFill/>
          <a:ln w="0">
            <a:noFill/>
          </a:ln>
        </p:spPr>
        <p:txBody>
          <a:bodyPr lIns="91440" tIns="45720" rIns="91440" bIns="45720" anchor="t">
            <a:noAutofit/>
          </a:bodyPr>
          <a:lstStyle/>
          <a:p>
            <a:pPr indent="0">
              <a:buNone/>
            </a:pPr>
            <a:endParaRPr lang="fr-MA" sz="1800" b="0" u="none" strike="noStrike" dirty="0">
              <a:solidFill>
                <a:srgbClr val="000000"/>
              </a:solidFill>
              <a:effectLst/>
              <a:uFillTx/>
              <a:latin typeface="Arial"/>
            </a:endParaRPr>
          </a:p>
        </p:txBody>
      </p:sp>
      <p:sp>
        <p:nvSpPr>
          <p:cNvPr id="1455" name="PlaceHolder 3"/>
          <p:cNvSpPr>
            <a:spLocks noGrp="1"/>
          </p:cNvSpPr>
          <p:nvPr>
            <p:ph type="sldNum" idx="73"/>
          </p:nvPr>
        </p:nvSpPr>
        <p:spPr>
          <a:xfrm>
            <a:off x="3884760" y="8685360"/>
            <a:ext cx="2971440" cy="458280"/>
          </a:xfrm>
          <a:prstGeom prst="rect">
            <a:avLst/>
          </a:prstGeom>
          <a:noFill/>
          <a:ln w="0">
            <a:noFill/>
          </a:ln>
        </p:spPr>
        <p:txBody>
          <a:bodyPr lIns="91440" tIns="45720" rIns="91440" bIns="45720" anchor="b">
            <a:noAutofit/>
          </a:bodyPr>
          <a:lstStyle>
            <a:lvl1pPr indent="0" algn="r">
              <a:lnSpc>
                <a:spcPct val="100000"/>
              </a:lnSpc>
              <a:buNone/>
              <a:defRPr lang="fr-FR" sz="1200" b="0" u="none" strike="noStrike">
                <a:solidFill>
                  <a:srgbClr val="000000"/>
                </a:solidFill>
                <a:effectLst/>
                <a:uFillTx/>
                <a:latin typeface="Times New Roman"/>
              </a:defRPr>
            </a:lvl1pPr>
          </a:lstStyle>
          <a:p>
            <a:pPr indent="0" algn="r">
              <a:lnSpc>
                <a:spcPct val="100000"/>
              </a:lnSpc>
              <a:buNone/>
            </a:pPr>
            <a:fld id="{84AC8709-BF23-4FAF-94E5-6C66D01DDAB0}" type="slidenum">
              <a:rPr lang="fr-FR" sz="1200" b="0" u="none" strike="noStrike">
                <a:solidFill>
                  <a:srgbClr val="000000"/>
                </a:solidFill>
                <a:effectLst/>
                <a:uFillTx/>
                <a:latin typeface="Times New Roman"/>
              </a:rPr>
              <a:t>37</a:t>
            </a:fld>
            <a:endParaRPr lang="fr-MA" sz="1200" b="0" u="none" strike="noStrike">
              <a:solidFill>
                <a:srgbClr val="000000"/>
              </a:solidFill>
              <a:effectLst/>
              <a:uFillTx/>
              <a:latin typeface="Times New Roman"/>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6" name="PlaceHolder 1"/>
          <p:cNvSpPr>
            <a:spLocks noGrp="1" noRot="1" noChangeAspect="1"/>
          </p:cNvSpPr>
          <p:nvPr>
            <p:ph type="sldImg"/>
          </p:nvPr>
        </p:nvSpPr>
        <p:spPr>
          <a:xfrm>
            <a:off x="685800" y="1143000"/>
            <a:ext cx="5486400" cy="3086100"/>
          </a:xfrm>
          <a:prstGeom prst="rect">
            <a:avLst/>
          </a:prstGeom>
          <a:ln w="0">
            <a:noFill/>
          </a:ln>
        </p:spPr>
      </p:sp>
      <p:sp>
        <p:nvSpPr>
          <p:cNvPr id="1457" name="PlaceHolder 2"/>
          <p:cNvSpPr>
            <a:spLocks noGrp="1"/>
          </p:cNvSpPr>
          <p:nvPr>
            <p:ph type="body"/>
          </p:nvPr>
        </p:nvSpPr>
        <p:spPr>
          <a:xfrm>
            <a:off x="685800" y="4400640"/>
            <a:ext cx="5486040" cy="3600000"/>
          </a:xfrm>
          <a:prstGeom prst="rect">
            <a:avLst/>
          </a:prstGeom>
          <a:noFill/>
          <a:ln w="0">
            <a:noFill/>
          </a:ln>
        </p:spPr>
        <p:txBody>
          <a:bodyPr lIns="91440" tIns="45720" rIns="91440" bIns="45720" anchor="t">
            <a:noAutofit/>
          </a:bodyPr>
          <a:lstStyle/>
          <a:p>
            <a:pPr indent="0">
              <a:buNone/>
            </a:pPr>
            <a:endParaRPr lang="fr-MA" sz="1800" b="0" u="none" strike="noStrike">
              <a:solidFill>
                <a:srgbClr val="000000"/>
              </a:solidFill>
              <a:effectLst/>
              <a:uFillTx/>
              <a:latin typeface="Arial"/>
            </a:endParaRPr>
          </a:p>
        </p:txBody>
      </p:sp>
      <p:sp>
        <p:nvSpPr>
          <p:cNvPr id="1458" name="PlaceHolder 3"/>
          <p:cNvSpPr>
            <a:spLocks noGrp="1"/>
          </p:cNvSpPr>
          <p:nvPr>
            <p:ph type="sldNum" idx="74"/>
          </p:nvPr>
        </p:nvSpPr>
        <p:spPr>
          <a:xfrm>
            <a:off x="3884760" y="8685360"/>
            <a:ext cx="2971440" cy="458280"/>
          </a:xfrm>
          <a:prstGeom prst="rect">
            <a:avLst/>
          </a:prstGeom>
          <a:noFill/>
          <a:ln w="0">
            <a:noFill/>
          </a:ln>
        </p:spPr>
        <p:txBody>
          <a:bodyPr lIns="91440" tIns="45720" rIns="91440" bIns="45720" anchor="b">
            <a:noAutofit/>
          </a:bodyPr>
          <a:lstStyle>
            <a:lvl1pPr indent="0" algn="r">
              <a:lnSpc>
                <a:spcPct val="100000"/>
              </a:lnSpc>
              <a:buNone/>
              <a:defRPr lang="fr-FR" sz="1200" b="0" u="none" strike="noStrike">
                <a:solidFill>
                  <a:srgbClr val="000000"/>
                </a:solidFill>
                <a:effectLst/>
                <a:uFillTx/>
                <a:latin typeface="Times New Roman"/>
              </a:defRPr>
            </a:lvl1pPr>
          </a:lstStyle>
          <a:p>
            <a:pPr indent="0" algn="r">
              <a:lnSpc>
                <a:spcPct val="100000"/>
              </a:lnSpc>
              <a:buNone/>
            </a:pPr>
            <a:fld id="{E74F4C35-C172-46EF-AF3A-034850463A27}" type="slidenum">
              <a:rPr lang="fr-FR" sz="1200" b="0" u="none" strike="noStrike">
                <a:solidFill>
                  <a:srgbClr val="000000"/>
                </a:solidFill>
                <a:effectLst/>
                <a:uFillTx/>
                <a:latin typeface="Times New Roman"/>
              </a:rPr>
              <a:t>38</a:t>
            </a:fld>
            <a:endParaRPr lang="fr-MA" sz="1200" b="0" u="none" strike="noStrike">
              <a:solidFill>
                <a:srgbClr val="000000"/>
              </a:solidFill>
              <a:effectLst/>
              <a:uFillTx/>
              <a:latin typeface="Times New Roman"/>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9" name="PlaceHolder 1"/>
          <p:cNvSpPr>
            <a:spLocks noGrp="1" noRot="1" noChangeAspect="1"/>
          </p:cNvSpPr>
          <p:nvPr>
            <p:ph type="sldImg"/>
          </p:nvPr>
        </p:nvSpPr>
        <p:spPr>
          <a:xfrm>
            <a:off x="685800" y="1143000"/>
            <a:ext cx="5486400" cy="3086100"/>
          </a:xfrm>
          <a:prstGeom prst="rect">
            <a:avLst/>
          </a:prstGeom>
          <a:ln w="0">
            <a:noFill/>
          </a:ln>
        </p:spPr>
      </p:sp>
      <p:sp>
        <p:nvSpPr>
          <p:cNvPr id="1460" name="PlaceHolder 2"/>
          <p:cNvSpPr>
            <a:spLocks noGrp="1"/>
          </p:cNvSpPr>
          <p:nvPr>
            <p:ph type="body"/>
          </p:nvPr>
        </p:nvSpPr>
        <p:spPr>
          <a:xfrm>
            <a:off x="685800" y="4400640"/>
            <a:ext cx="5486040" cy="3600000"/>
          </a:xfrm>
          <a:prstGeom prst="rect">
            <a:avLst/>
          </a:prstGeom>
          <a:noFill/>
          <a:ln w="0">
            <a:noFill/>
          </a:ln>
        </p:spPr>
        <p:txBody>
          <a:bodyPr lIns="91440" tIns="45720" rIns="91440" bIns="45720" anchor="t">
            <a:noAutofit/>
          </a:bodyPr>
          <a:lstStyle/>
          <a:p>
            <a:pPr indent="0">
              <a:buNone/>
            </a:pPr>
            <a:endParaRPr lang="fr-MA" sz="1800" b="0" u="none" strike="noStrike">
              <a:solidFill>
                <a:srgbClr val="000000"/>
              </a:solidFill>
              <a:effectLst/>
              <a:uFillTx/>
              <a:latin typeface="Arial"/>
            </a:endParaRPr>
          </a:p>
        </p:txBody>
      </p:sp>
      <p:sp>
        <p:nvSpPr>
          <p:cNvPr id="1461" name="PlaceHolder 3"/>
          <p:cNvSpPr>
            <a:spLocks noGrp="1"/>
          </p:cNvSpPr>
          <p:nvPr>
            <p:ph type="sldNum" idx="75"/>
          </p:nvPr>
        </p:nvSpPr>
        <p:spPr>
          <a:xfrm>
            <a:off x="3884760" y="8685360"/>
            <a:ext cx="2971440" cy="458280"/>
          </a:xfrm>
          <a:prstGeom prst="rect">
            <a:avLst/>
          </a:prstGeom>
          <a:noFill/>
          <a:ln w="0">
            <a:noFill/>
          </a:ln>
        </p:spPr>
        <p:txBody>
          <a:bodyPr lIns="91440" tIns="45720" rIns="91440" bIns="45720" anchor="b">
            <a:noAutofit/>
          </a:bodyPr>
          <a:lstStyle>
            <a:lvl1pPr indent="0" algn="r">
              <a:lnSpc>
                <a:spcPct val="100000"/>
              </a:lnSpc>
              <a:buNone/>
              <a:defRPr lang="fr-FR" sz="1200" b="0" u="none" strike="noStrike">
                <a:solidFill>
                  <a:srgbClr val="000000"/>
                </a:solidFill>
                <a:effectLst/>
                <a:uFillTx/>
                <a:latin typeface="Times New Roman"/>
              </a:defRPr>
            </a:lvl1pPr>
          </a:lstStyle>
          <a:p>
            <a:pPr indent="0" algn="r">
              <a:lnSpc>
                <a:spcPct val="100000"/>
              </a:lnSpc>
              <a:buNone/>
            </a:pPr>
            <a:fld id="{15D91020-BE49-41C1-BDE2-83EE5C83CD61}" type="slidenum">
              <a:rPr lang="fr-FR" sz="1200" b="0" u="none" strike="noStrike">
                <a:solidFill>
                  <a:srgbClr val="000000"/>
                </a:solidFill>
                <a:effectLst/>
                <a:uFillTx/>
                <a:latin typeface="Times New Roman"/>
              </a:rPr>
              <a:t>39</a:t>
            </a:fld>
            <a:endParaRPr lang="fr-MA" sz="1200" b="0" u="none" strike="noStrike">
              <a:solidFill>
                <a:srgbClr val="000000"/>
              </a:solidFill>
              <a:effectLst/>
              <a:uFillTx/>
              <a:latin typeface="Times New Roman"/>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2" name="PlaceHolder 1"/>
          <p:cNvSpPr>
            <a:spLocks noGrp="1" noRot="1" noChangeAspect="1"/>
          </p:cNvSpPr>
          <p:nvPr>
            <p:ph type="sldImg"/>
          </p:nvPr>
        </p:nvSpPr>
        <p:spPr>
          <a:xfrm>
            <a:off x="685800" y="1143000"/>
            <a:ext cx="5486400" cy="3086100"/>
          </a:xfrm>
          <a:prstGeom prst="rect">
            <a:avLst/>
          </a:prstGeom>
          <a:ln w="0">
            <a:noFill/>
          </a:ln>
        </p:spPr>
      </p:sp>
      <p:sp>
        <p:nvSpPr>
          <p:cNvPr id="1463" name="PlaceHolder 2"/>
          <p:cNvSpPr>
            <a:spLocks noGrp="1"/>
          </p:cNvSpPr>
          <p:nvPr>
            <p:ph type="body"/>
          </p:nvPr>
        </p:nvSpPr>
        <p:spPr>
          <a:xfrm>
            <a:off x="685800" y="4400640"/>
            <a:ext cx="5486040" cy="3600000"/>
          </a:xfrm>
          <a:prstGeom prst="rect">
            <a:avLst/>
          </a:prstGeom>
          <a:noFill/>
          <a:ln w="0">
            <a:noFill/>
          </a:ln>
        </p:spPr>
        <p:txBody>
          <a:bodyPr lIns="91440" tIns="45720" rIns="91440" bIns="45720" anchor="t">
            <a:noAutofit/>
          </a:bodyPr>
          <a:lstStyle/>
          <a:p>
            <a:pPr indent="0">
              <a:buNone/>
            </a:pPr>
            <a:endParaRPr lang="fr-MA" sz="1800" b="0" u="none" strike="noStrike">
              <a:solidFill>
                <a:srgbClr val="000000"/>
              </a:solidFill>
              <a:effectLst/>
              <a:uFillTx/>
              <a:latin typeface="Arial"/>
            </a:endParaRPr>
          </a:p>
        </p:txBody>
      </p:sp>
      <p:sp>
        <p:nvSpPr>
          <p:cNvPr id="1464" name="PlaceHolder 3"/>
          <p:cNvSpPr>
            <a:spLocks noGrp="1"/>
          </p:cNvSpPr>
          <p:nvPr>
            <p:ph type="sldNum" idx="76"/>
          </p:nvPr>
        </p:nvSpPr>
        <p:spPr>
          <a:xfrm>
            <a:off x="3884760" y="8685360"/>
            <a:ext cx="2971440" cy="458280"/>
          </a:xfrm>
          <a:prstGeom prst="rect">
            <a:avLst/>
          </a:prstGeom>
          <a:noFill/>
          <a:ln w="0">
            <a:noFill/>
          </a:ln>
        </p:spPr>
        <p:txBody>
          <a:bodyPr lIns="91440" tIns="45720" rIns="91440" bIns="45720" anchor="b">
            <a:noAutofit/>
          </a:bodyPr>
          <a:lstStyle>
            <a:lvl1pPr indent="0" algn="r">
              <a:lnSpc>
                <a:spcPct val="100000"/>
              </a:lnSpc>
              <a:buNone/>
              <a:defRPr lang="fr-FR" sz="1200" b="0" u="none" strike="noStrike">
                <a:solidFill>
                  <a:srgbClr val="000000"/>
                </a:solidFill>
                <a:effectLst/>
                <a:uFillTx/>
                <a:latin typeface="Times New Roman"/>
              </a:defRPr>
            </a:lvl1pPr>
          </a:lstStyle>
          <a:p>
            <a:pPr indent="0" algn="r">
              <a:lnSpc>
                <a:spcPct val="100000"/>
              </a:lnSpc>
              <a:buNone/>
            </a:pPr>
            <a:fld id="{92FAAA11-AD84-4A62-AAD0-716CF63E76DE}" type="slidenum">
              <a:rPr lang="fr-FR" sz="1200" b="0" u="none" strike="noStrike">
                <a:solidFill>
                  <a:srgbClr val="000000"/>
                </a:solidFill>
                <a:effectLst/>
                <a:uFillTx/>
                <a:latin typeface="Times New Roman"/>
              </a:rPr>
              <a:t>40</a:t>
            </a:fld>
            <a:endParaRPr lang="fr-MA" sz="1200" b="0" u="none" strike="noStrike">
              <a:solidFill>
                <a:srgbClr val="000000"/>
              </a:solidFill>
              <a:effectLst/>
              <a:uFillTx/>
              <a:latin typeface="Times New Roman"/>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5" name="PlaceHolder 1"/>
          <p:cNvSpPr>
            <a:spLocks noGrp="1" noRot="1" noChangeAspect="1"/>
          </p:cNvSpPr>
          <p:nvPr>
            <p:ph type="sldImg"/>
          </p:nvPr>
        </p:nvSpPr>
        <p:spPr>
          <a:xfrm>
            <a:off x="685800" y="1143000"/>
            <a:ext cx="5486400" cy="3086100"/>
          </a:xfrm>
          <a:prstGeom prst="rect">
            <a:avLst/>
          </a:prstGeom>
          <a:ln w="0">
            <a:noFill/>
          </a:ln>
        </p:spPr>
      </p:sp>
      <p:sp>
        <p:nvSpPr>
          <p:cNvPr id="1466" name="PlaceHolder 2"/>
          <p:cNvSpPr>
            <a:spLocks noGrp="1"/>
          </p:cNvSpPr>
          <p:nvPr>
            <p:ph type="body"/>
          </p:nvPr>
        </p:nvSpPr>
        <p:spPr>
          <a:xfrm>
            <a:off x="685800" y="4400640"/>
            <a:ext cx="5486040" cy="3600000"/>
          </a:xfrm>
          <a:prstGeom prst="rect">
            <a:avLst/>
          </a:prstGeom>
          <a:noFill/>
          <a:ln w="0">
            <a:noFill/>
          </a:ln>
        </p:spPr>
        <p:txBody>
          <a:bodyPr lIns="91440" tIns="45720" rIns="91440" bIns="45720" anchor="t">
            <a:noAutofit/>
          </a:bodyPr>
          <a:lstStyle/>
          <a:p>
            <a:pPr indent="0">
              <a:buNone/>
            </a:pPr>
            <a:endParaRPr lang="fr-MA" sz="1800" b="0" u="none" strike="noStrike">
              <a:solidFill>
                <a:srgbClr val="000000"/>
              </a:solidFill>
              <a:effectLst/>
              <a:uFillTx/>
              <a:latin typeface="Arial"/>
            </a:endParaRPr>
          </a:p>
        </p:txBody>
      </p:sp>
      <p:sp>
        <p:nvSpPr>
          <p:cNvPr id="1467" name="PlaceHolder 3"/>
          <p:cNvSpPr>
            <a:spLocks noGrp="1"/>
          </p:cNvSpPr>
          <p:nvPr>
            <p:ph type="sldNum" idx="77"/>
          </p:nvPr>
        </p:nvSpPr>
        <p:spPr>
          <a:xfrm>
            <a:off x="3884760" y="8685360"/>
            <a:ext cx="2971440" cy="458280"/>
          </a:xfrm>
          <a:prstGeom prst="rect">
            <a:avLst/>
          </a:prstGeom>
          <a:noFill/>
          <a:ln w="0">
            <a:noFill/>
          </a:ln>
        </p:spPr>
        <p:txBody>
          <a:bodyPr lIns="91440" tIns="45720" rIns="91440" bIns="45720" anchor="b">
            <a:noAutofit/>
          </a:bodyPr>
          <a:lstStyle>
            <a:lvl1pPr indent="0" algn="r">
              <a:lnSpc>
                <a:spcPct val="100000"/>
              </a:lnSpc>
              <a:buNone/>
              <a:defRPr lang="fr-FR" sz="1200" b="0" u="none" strike="noStrike">
                <a:solidFill>
                  <a:srgbClr val="000000"/>
                </a:solidFill>
                <a:effectLst/>
                <a:uFillTx/>
                <a:latin typeface="Times New Roman"/>
              </a:defRPr>
            </a:lvl1pPr>
          </a:lstStyle>
          <a:p>
            <a:pPr indent="0" algn="r">
              <a:lnSpc>
                <a:spcPct val="100000"/>
              </a:lnSpc>
              <a:buNone/>
            </a:pPr>
            <a:fld id="{579E0806-EAAC-468B-B9A9-CE4DAF8C38BC}" type="slidenum">
              <a:rPr lang="fr-FR" sz="1200" b="0" u="none" strike="noStrike">
                <a:solidFill>
                  <a:srgbClr val="000000"/>
                </a:solidFill>
                <a:effectLst/>
                <a:uFillTx/>
                <a:latin typeface="Times New Roman"/>
              </a:rPr>
              <a:t>41</a:t>
            </a:fld>
            <a:endParaRPr lang="fr-MA" sz="1200" b="0" u="none" strike="noStrike">
              <a:solidFill>
                <a:srgbClr val="000000"/>
              </a:solidFill>
              <a:effectLst/>
              <a:uFillTx/>
              <a:latin typeface="Times New Roman"/>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8" name="PlaceHolder 1"/>
          <p:cNvSpPr>
            <a:spLocks noGrp="1" noRot="1" noChangeAspect="1"/>
          </p:cNvSpPr>
          <p:nvPr>
            <p:ph type="sldImg"/>
          </p:nvPr>
        </p:nvSpPr>
        <p:spPr>
          <a:xfrm>
            <a:off x="685800" y="1143000"/>
            <a:ext cx="5486400" cy="3086100"/>
          </a:xfrm>
          <a:prstGeom prst="rect">
            <a:avLst/>
          </a:prstGeom>
          <a:ln w="0">
            <a:noFill/>
          </a:ln>
        </p:spPr>
      </p:sp>
      <p:sp>
        <p:nvSpPr>
          <p:cNvPr id="1469" name="PlaceHolder 2"/>
          <p:cNvSpPr>
            <a:spLocks noGrp="1"/>
          </p:cNvSpPr>
          <p:nvPr>
            <p:ph type="body"/>
          </p:nvPr>
        </p:nvSpPr>
        <p:spPr>
          <a:xfrm>
            <a:off x="685800" y="4400640"/>
            <a:ext cx="5486040" cy="3600000"/>
          </a:xfrm>
          <a:prstGeom prst="rect">
            <a:avLst/>
          </a:prstGeom>
          <a:noFill/>
          <a:ln w="0">
            <a:noFill/>
          </a:ln>
        </p:spPr>
        <p:txBody>
          <a:bodyPr lIns="91440" tIns="45720" rIns="91440" bIns="45720" anchor="t">
            <a:noAutofit/>
          </a:bodyPr>
          <a:lstStyle/>
          <a:p>
            <a:pPr indent="0">
              <a:buNone/>
            </a:pPr>
            <a:endParaRPr lang="fr-MA" sz="1800" b="0" u="none" strike="noStrike">
              <a:solidFill>
                <a:srgbClr val="000000"/>
              </a:solidFill>
              <a:effectLst/>
              <a:uFillTx/>
              <a:latin typeface="Arial"/>
            </a:endParaRPr>
          </a:p>
        </p:txBody>
      </p:sp>
      <p:sp>
        <p:nvSpPr>
          <p:cNvPr id="1470" name="PlaceHolder 3"/>
          <p:cNvSpPr>
            <a:spLocks noGrp="1"/>
          </p:cNvSpPr>
          <p:nvPr>
            <p:ph type="sldNum" idx="78"/>
          </p:nvPr>
        </p:nvSpPr>
        <p:spPr>
          <a:xfrm>
            <a:off x="3884760" y="8685360"/>
            <a:ext cx="2971440" cy="458280"/>
          </a:xfrm>
          <a:prstGeom prst="rect">
            <a:avLst/>
          </a:prstGeom>
          <a:noFill/>
          <a:ln w="0">
            <a:noFill/>
          </a:ln>
        </p:spPr>
        <p:txBody>
          <a:bodyPr lIns="91440" tIns="45720" rIns="91440" bIns="45720" anchor="b">
            <a:noAutofit/>
          </a:bodyPr>
          <a:lstStyle>
            <a:lvl1pPr indent="0" algn="r">
              <a:lnSpc>
                <a:spcPct val="100000"/>
              </a:lnSpc>
              <a:buNone/>
              <a:defRPr lang="fr-FR" sz="1200" b="0" u="none" strike="noStrike">
                <a:solidFill>
                  <a:srgbClr val="000000"/>
                </a:solidFill>
                <a:effectLst/>
                <a:uFillTx/>
                <a:latin typeface="Times New Roman"/>
              </a:defRPr>
            </a:lvl1pPr>
          </a:lstStyle>
          <a:p>
            <a:pPr indent="0" algn="r">
              <a:lnSpc>
                <a:spcPct val="100000"/>
              </a:lnSpc>
              <a:buNone/>
            </a:pPr>
            <a:fld id="{392DEE3A-CD02-4F09-A302-BA994058FF50}" type="slidenum">
              <a:rPr lang="fr-FR" sz="1200" b="0" u="none" strike="noStrike">
                <a:solidFill>
                  <a:srgbClr val="000000"/>
                </a:solidFill>
                <a:effectLst/>
                <a:uFillTx/>
                <a:latin typeface="Times New Roman"/>
              </a:rPr>
              <a:t>42</a:t>
            </a:fld>
            <a:endParaRPr lang="fr-MA" sz="1200" b="0" u="none" strike="noStrike">
              <a:solidFill>
                <a:srgbClr val="000000"/>
              </a:solidFill>
              <a:effectLst/>
              <a:uFillTx/>
              <a:latin typeface="Times New Roman"/>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MA" dirty="0"/>
              <a:t>ici nous travaillons avec des </a:t>
            </a:r>
            <a:r>
              <a:rPr lang="fr-MA" b="1" dirty="0"/>
              <a:t>données non étiquetées</a:t>
            </a:r>
            <a:r>
              <a:rPr lang="fr-MA" dirty="0"/>
              <a:t>. Cela signifie qu’on ne connaît pas la “bonne réponse” à l’avance.</a:t>
            </a:r>
          </a:p>
          <a:p>
            <a:endParaRPr lang="fr-MA" dirty="0"/>
          </a:p>
          <a:p>
            <a:r>
              <a:rPr lang="fr-MA" dirty="0"/>
              <a:t>L’objectif de l’</a:t>
            </a:r>
            <a:r>
              <a:rPr lang="fr-MA" b="1" dirty="0"/>
              <a:t>apprentissage non supervisé</a:t>
            </a:r>
            <a:r>
              <a:rPr lang="fr-MA" dirty="0"/>
              <a:t> est donc de </a:t>
            </a:r>
            <a:r>
              <a:rPr lang="fr-MA" b="1" dirty="0"/>
              <a:t>détecter des structures cachées</a:t>
            </a:r>
            <a:r>
              <a:rPr lang="fr-MA" dirty="0"/>
              <a:t> dans les données — autrement dit, de découvrir comment les observations se regroupent naturellement.</a:t>
            </a:r>
          </a:p>
          <a:p>
            <a:endParaRPr lang="fr-MA" dirty="0"/>
          </a:p>
          <a:p>
            <a:r>
              <a:rPr lang="fr-MA" b="1" dirty="0"/>
              <a:t>Par exemple, avec l’algorithme K-</a:t>
            </a:r>
            <a:r>
              <a:rPr lang="fr-MA" b="1" dirty="0" err="1"/>
              <a:t>means</a:t>
            </a:r>
            <a:r>
              <a:rPr lang="fr-MA" b="1" dirty="0"/>
              <a:t>, on peut regrouper des clients selon leurs comportements d’achat sans savoir à l’avance quels profils existent. </a:t>
            </a:r>
          </a:p>
          <a:p>
            <a:endParaRPr lang="fr-MA" dirty="0"/>
          </a:p>
          <a:p>
            <a:r>
              <a:rPr lang="fr-MA" b="1" dirty="0"/>
              <a:t>La PCA, ou analyse en composantes principales, permet quant à elle de réduire la dimension des données tout en conservant l’essentiel de l’information.</a:t>
            </a:r>
          </a:p>
          <a:p>
            <a:endParaRPr lang="fr-MA" dirty="0"/>
          </a:p>
          <a:p>
            <a:r>
              <a:rPr lang="fr-MA" dirty="0"/>
              <a:t>Ce type d’apprentissage est très utile pour la </a:t>
            </a:r>
            <a:r>
              <a:rPr lang="fr-MA" b="1" dirty="0"/>
              <a:t>segmentation</a:t>
            </a:r>
            <a:r>
              <a:rPr lang="fr-MA" dirty="0"/>
              <a:t> (comme le marketing, la biologie, ou la reconnaissance d’images) et aussi pour la </a:t>
            </a:r>
            <a:r>
              <a:rPr lang="fr-MA" b="1" dirty="0"/>
              <a:t>compression des données</a:t>
            </a:r>
            <a:r>
              <a:rPr lang="fr-MA" dirty="0"/>
              <a:t>, quand on veut simplifier sans perdre trop d’informations.</a:t>
            </a:r>
          </a:p>
          <a:p>
            <a:endParaRPr lang="fr-FR" dirty="0"/>
          </a:p>
        </p:txBody>
      </p:sp>
      <p:sp>
        <p:nvSpPr>
          <p:cNvPr id="4" name="Espace réservé du numéro de diapositive 3"/>
          <p:cNvSpPr>
            <a:spLocks noGrp="1"/>
          </p:cNvSpPr>
          <p:nvPr>
            <p:ph type="sldNum" sz="quarter" idx="10"/>
          </p:nvPr>
        </p:nvSpPr>
        <p:spPr/>
        <p:txBody>
          <a:bodyPr/>
          <a:lstStyle/>
          <a:p>
            <a:fld id="{D885C629-08C8-446B-A569-5C050D60E1D6}" type="slidenum">
              <a:rPr lang="fr-FR" smtClean="0"/>
              <a:t>7</a:t>
            </a:fld>
            <a:endParaRPr lang="fr-F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1" name="PlaceHolder 1"/>
          <p:cNvSpPr>
            <a:spLocks noGrp="1" noRot="1" noChangeAspect="1"/>
          </p:cNvSpPr>
          <p:nvPr>
            <p:ph type="sldImg"/>
          </p:nvPr>
        </p:nvSpPr>
        <p:spPr>
          <a:xfrm>
            <a:off x="685800" y="1143000"/>
            <a:ext cx="5486400" cy="3086100"/>
          </a:xfrm>
          <a:prstGeom prst="rect">
            <a:avLst/>
          </a:prstGeom>
          <a:ln w="0">
            <a:noFill/>
          </a:ln>
        </p:spPr>
      </p:sp>
      <p:sp>
        <p:nvSpPr>
          <p:cNvPr id="1472" name="PlaceHolder 2"/>
          <p:cNvSpPr>
            <a:spLocks noGrp="1"/>
          </p:cNvSpPr>
          <p:nvPr>
            <p:ph type="body"/>
          </p:nvPr>
        </p:nvSpPr>
        <p:spPr>
          <a:xfrm>
            <a:off x="685800" y="4400640"/>
            <a:ext cx="5486040" cy="3600000"/>
          </a:xfrm>
          <a:prstGeom prst="rect">
            <a:avLst/>
          </a:prstGeom>
          <a:noFill/>
          <a:ln w="0">
            <a:noFill/>
          </a:ln>
        </p:spPr>
        <p:txBody>
          <a:bodyPr lIns="91440" tIns="45720" rIns="91440" bIns="45720" anchor="t">
            <a:noAutofit/>
          </a:bodyPr>
          <a:lstStyle/>
          <a:p>
            <a:pPr indent="0">
              <a:buNone/>
            </a:pPr>
            <a:endParaRPr lang="fr-MA" sz="1800" b="0" u="none" strike="noStrike">
              <a:solidFill>
                <a:srgbClr val="000000"/>
              </a:solidFill>
              <a:effectLst/>
              <a:uFillTx/>
              <a:latin typeface="Arial"/>
            </a:endParaRPr>
          </a:p>
        </p:txBody>
      </p:sp>
      <p:sp>
        <p:nvSpPr>
          <p:cNvPr id="1473" name="PlaceHolder 3"/>
          <p:cNvSpPr>
            <a:spLocks noGrp="1"/>
          </p:cNvSpPr>
          <p:nvPr>
            <p:ph type="sldNum" idx="79"/>
          </p:nvPr>
        </p:nvSpPr>
        <p:spPr>
          <a:xfrm>
            <a:off x="3884760" y="8685360"/>
            <a:ext cx="2971440" cy="458280"/>
          </a:xfrm>
          <a:prstGeom prst="rect">
            <a:avLst/>
          </a:prstGeom>
          <a:noFill/>
          <a:ln w="0">
            <a:noFill/>
          </a:ln>
        </p:spPr>
        <p:txBody>
          <a:bodyPr lIns="91440" tIns="45720" rIns="91440" bIns="45720" anchor="b">
            <a:noAutofit/>
          </a:bodyPr>
          <a:lstStyle>
            <a:lvl1pPr indent="0" algn="r">
              <a:lnSpc>
                <a:spcPct val="100000"/>
              </a:lnSpc>
              <a:buNone/>
              <a:defRPr lang="fr-FR" sz="1200" b="0" u="none" strike="noStrike">
                <a:solidFill>
                  <a:srgbClr val="000000"/>
                </a:solidFill>
                <a:effectLst/>
                <a:uFillTx/>
                <a:latin typeface="Times New Roman"/>
              </a:defRPr>
            </a:lvl1pPr>
          </a:lstStyle>
          <a:p>
            <a:pPr indent="0" algn="r">
              <a:lnSpc>
                <a:spcPct val="100000"/>
              </a:lnSpc>
              <a:buNone/>
            </a:pPr>
            <a:fld id="{FB0B8777-B069-4519-B18E-890CE4C406E0}" type="slidenum">
              <a:rPr lang="fr-FR" sz="1200" b="0" u="none" strike="noStrike">
                <a:solidFill>
                  <a:srgbClr val="000000"/>
                </a:solidFill>
                <a:effectLst/>
                <a:uFillTx/>
                <a:latin typeface="Times New Roman"/>
              </a:rPr>
              <a:t>43</a:t>
            </a:fld>
            <a:endParaRPr lang="fr-MA" sz="1200" b="0" u="none" strike="noStrike">
              <a:solidFill>
                <a:srgbClr val="000000"/>
              </a:solidFill>
              <a:effectLst/>
              <a:uFillTx/>
              <a:latin typeface="Times New Roman"/>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 name="PlaceHolder 1"/>
          <p:cNvSpPr>
            <a:spLocks noGrp="1" noRot="1" noChangeAspect="1"/>
          </p:cNvSpPr>
          <p:nvPr>
            <p:ph type="sldImg"/>
          </p:nvPr>
        </p:nvSpPr>
        <p:spPr>
          <a:xfrm>
            <a:off x="685800" y="1143000"/>
            <a:ext cx="5486400" cy="3086100"/>
          </a:xfrm>
          <a:prstGeom prst="rect">
            <a:avLst/>
          </a:prstGeom>
          <a:ln w="0">
            <a:noFill/>
          </a:ln>
        </p:spPr>
      </p:sp>
      <p:sp>
        <p:nvSpPr>
          <p:cNvPr id="1475" name="PlaceHolder 2"/>
          <p:cNvSpPr>
            <a:spLocks noGrp="1"/>
          </p:cNvSpPr>
          <p:nvPr>
            <p:ph type="body"/>
          </p:nvPr>
        </p:nvSpPr>
        <p:spPr>
          <a:xfrm>
            <a:off x="685800" y="4400640"/>
            <a:ext cx="5486040" cy="3600000"/>
          </a:xfrm>
          <a:prstGeom prst="rect">
            <a:avLst/>
          </a:prstGeom>
          <a:noFill/>
          <a:ln w="0">
            <a:noFill/>
          </a:ln>
        </p:spPr>
        <p:txBody>
          <a:bodyPr lIns="91440" tIns="45720" rIns="91440" bIns="45720" anchor="t">
            <a:noAutofit/>
          </a:bodyPr>
          <a:lstStyle/>
          <a:p>
            <a:pPr indent="0">
              <a:buNone/>
            </a:pPr>
            <a:endParaRPr lang="fr-MA" sz="1800" b="0" u="none" strike="noStrike">
              <a:solidFill>
                <a:srgbClr val="000000"/>
              </a:solidFill>
              <a:effectLst/>
              <a:uFillTx/>
              <a:latin typeface="Arial"/>
            </a:endParaRPr>
          </a:p>
        </p:txBody>
      </p:sp>
      <p:sp>
        <p:nvSpPr>
          <p:cNvPr id="1476" name="PlaceHolder 3"/>
          <p:cNvSpPr>
            <a:spLocks noGrp="1"/>
          </p:cNvSpPr>
          <p:nvPr>
            <p:ph type="sldNum" idx="80"/>
          </p:nvPr>
        </p:nvSpPr>
        <p:spPr>
          <a:xfrm>
            <a:off x="3884760" y="8685360"/>
            <a:ext cx="2971440" cy="458280"/>
          </a:xfrm>
          <a:prstGeom prst="rect">
            <a:avLst/>
          </a:prstGeom>
          <a:noFill/>
          <a:ln w="0">
            <a:noFill/>
          </a:ln>
        </p:spPr>
        <p:txBody>
          <a:bodyPr lIns="91440" tIns="45720" rIns="91440" bIns="45720" anchor="b">
            <a:noAutofit/>
          </a:bodyPr>
          <a:lstStyle>
            <a:lvl1pPr indent="0" algn="r">
              <a:lnSpc>
                <a:spcPct val="100000"/>
              </a:lnSpc>
              <a:buNone/>
              <a:defRPr lang="fr-FR" sz="1200" b="0" u="none" strike="noStrike">
                <a:solidFill>
                  <a:srgbClr val="000000"/>
                </a:solidFill>
                <a:effectLst/>
                <a:uFillTx/>
                <a:latin typeface="Times New Roman"/>
              </a:defRPr>
            </a:lvl1pPr>
          </a:lstStyle>
          <a:p>
            <a:pPr indent="0" algn="r">
              <a:lnSpc>
                <a:spcPct val="100000"/>
              </a:lnSpc>
              <a:buNone/>
            </a:pPr>
            <a:fld id="{963B042F-CEB3-4544-A8A2-B3184DAB8F55}" type="slidenum">
              <a:rPr lang="fr-FR" sz="1200" b="0" u="none" strike="noStrike">
                <a:solidFill>
                  <a:srgbClr val="000000"/>
                </a:solidFill>
                <a:effectLst/>
                <a:uFillTx/>
                <a:latin typeface="Times New Roman"/>
              </a:rPr>
              <a:t>44</a:t>
            </a:fld>
            <a:endParaRPr lang="fr-MA" sz="1200" b="0" u="none" strike="noStrike">
              <a:solidFill>
                <a:srgbClr val="000000"/>
              </a:solidFill>
              <a:effectLst/>
              <a:uFillTx/>
              <a:latin typeface="Times New Roman"/>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7" name="PlaceHolder 1"/>
          <p:cNvSpPr>
            <a:spLocks noGrp="1" noRot="1" noChangeAspect="1"/>
          </p:cNvSpPr>
          <p:nvPr>
            <p:ph type="sldImg"/>
          </p:nvPr>
        </p:nvSpPr>
        <p:spPr>
          <a:xfrm>
            <a:off x="685800" y="1143000"/>
            <a:ext cx="5486400" cy="3086100"/>
          </a:xfrm>
          <a:prstGeom prst="rect">
            <a:avLst/>
          </a:prstGeom>
          <a:ln w="0">
            <a:noFill/>
          </a:ln>
        </p:spPr>
      </p:sp>
      <p:sp>
        <p:nvSpPr>
          <p:cNvPr id="1478" name="PlaceHolder 2"/>
          <p:cNvSpPr>
            <a:spLocks noGrp="1"/>
          </p:cNvSpPr>
          <p:nvPr>
            <p:ph type="body"/>
          </p:nvPr>
        </p:nvSpPr>
        <p:spPr>
          <a:xfrm>
            <a:off x="685800" y="4400640"/>
            <a:ext cx="5486040" cy="3600000"/>
          </a:xfrm>
          <a:prstGeom prst="rect">
            <a:avLst/>
          </a:prstGeom>
          <a:noFill/>
          <a:ln w="0">
            <a:noFill/>
          </a:ln>
        </p:spPr>
        <p:txBody>
          <a:bodyPr lIns="91440" tIns="45720" rIns="91440" bIns="45720" anchor="t">
            <a:noAutofit/>
          </a:bodyPr>
          <a:lstStyle/>
          <a:p>
            <a:pPr indent="0">
              <a:buNone/>
            </a:pPr>
            <a:endParaRPr lang="fr-MA" sz="1800" b="0" u="none" strike="noStrike">
              <a:solidFill>
                <a:srgbClr val="000000"/>
              </a:solidFill>
              <a:effectLst/>
              <a:uFillTx/>
              <a:latin typeface="Arial"/>
            </a:endParaRPr>
          </a:p>
        </p:txBody>
      </p:sp>
      <p:sp>
        <p:nvSpPr>
          <p:cNvPr id="1479" name="PlaceHolder 3"/>
          <p:cNvSpPr>
            <a:spLocks noGrp="1"/>
          </p:cNvSpPr>
          <p:nvPr>
            <p:ph type="sldNum" idx="81"/>
          </p:nvPr>
        </p:nvSpPr>
        <p:spPr>
          <a:xfrm>
            <a:off x="3884760" y="8685360"/>
            <a:ext cx="2971440" cy="458280"/>
          </a:xfrm>
          <a:prstGeom prst="rect">
            <a:avLst/>
          </a:prstGeom>
          <a:noFill/>
          <a:ln w="0">
            <a:noFill/>
          </a:ln>
        </p:spPr>
        <p:txBody>
          <a:bodyPr lIns="91440" tIns="45720" rIns="91440" bIns="45720" anchor="b">
            <a:noAutofit/>
          </a:bodyPr>
          <a:lstStyle>
            <a:lvl1pPr indent="0" algn="r">
              <a:lnSpc>
                <a:spcPct val="100000"/>
              </a:lnSpc>
              <a:buNone/>
              <a:defRPr lang="fr-FR" sz="1200" b="0" u="none" strike="noStrike">
                <a:solidFill>
                  <a:srgbClr val="000000"/>
                </a:solidFill>
                <a:effectLst/>
                <a:uFillTx/>
                <a:latin typeface="Times New Roman"/>
              </a:defRPr>
            </a:lvl1pPr>
          </a:lstStyle>
          <a:p>
            <a:pPr indent="0" algn="r">
              <a:lnSpc>
                <a:spcPct val="100000"/>
              </a:lnSpc>
              <a:buNone/>
            </a:pPr>
            <a:fld id="{AC8E88D8-2CE3-4684-8F07-C4C21CF72367}" type="slidenum">
              <a:rPr lang="fr-FR" sz="1200" b="0" u="none" strike="noStrike">
                <a:solidFill>
                  <a:srgbClr val="000000"/>
                </a:solidFill>
                <a:effectLst/>
                <a:uFillTx/>
                <a:latin typeface="Times New Roman"/>
              </a:rPr>
              <a:t>45</a:t>
            </a:fld>
            <a:endParaRPr lang="fr-MA" sz="1200" b="0" u="none" strike="noStrike">
              <a:solidFill>
                <a:srgbClr val="000000"/>
              </a:solidFill>
              <a:effectLst/>
              <a:uFillTx/>
              <a:latin typeface="Times New Roman"/>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0" name="PlaceHolder 1"/>
          <p:cNvSpPr>
            <a:spLocks noGrp="1" noRot="1" noChangeAspect="1"/>
          </p:cNvSpPr>
          <p:nvPr>
            <p:ph type="sldImg"/>
          </p:nvPr>
        </p:nvSpPr>
        <p:spPr>
          <a:xfrm>
            <a:off x="685800" y="1143000"/>
            <a:ext cx="5486400" cy="3086100"/>
          </a:xfrm>
          <a:prstGeom prst="rect">
            <a:avLst/>
          </a:prstGeom>
          <a:ln w="0">
            <a:noFill/>
          </a:ln>
        </p:spPr>
      </p:sp>
      <p:sp>
        <p:nvSpPr>
          <p:cNvPr id="1481" name="PlaceHolder 2"/>
          <p:cNvSpPr>
            <a:spLocks noGrp="1"/>
          </p:cNvSpPr>
          <p:nvPr>
            <p:ph type="body"/>
          </p:nvPr>
        </p:nvSpPr>
        <p:spPr>
          <a:xfrm>
            <a:off x="685800" y="4400640"/>
            <a:ext cx="5486040" cy="3600000"/>
          </a:xfrm>
          <a:prstGeom prst="rect">
            <a:avLst/>
          </a:prstGeom>
          <a:noFill/>
          <a:ln w="0">
            <a:noFill/>
          </a:ln>
        </p:spPr>
        <p:txBody>
          <a:bodyPr lIns="91440" tIns="45720" rIns="91440" bIns="45720" anchor="t">
            <a:noAutofit/>
          </a:bodyPr>
          <a:lstStyle/>
          <a:p>
            <a:pPr indent="0">
              <a:buNone/>
            </a:pPr>
            <a:endParaRPr lang="fr-MA" sz="1800" b="0" u="none" strike="noStrike">
              <a:solidFill>
                <a:srgbClr val="000000"/>
              </a:solidFill>
              <a:effectLst/>
              <a:uFillTx/>
              <a:latin typeface="Arial"/>
            </a:endParaRPr>
          </a:p>
        </p:txBody>
      </p:sp>
      <p:sp>
        <p:nvSpPr>
          <p:cNvPr id="1482" name="PlaceHolder 3"/>
          <p:cNvSpPr>
            <a:spLocks noGrp="1"/>
          </p:cNvSpPr>
          <p:nvPr>
            <p:ph type="sldNum" idx="82"/>
          </p:nvPr>
        </p:nvSpPr>
        <p:spPr>
          <a:xfrm>
            <a:off x="3884760" y="8685360"/>
            <a:ext cx="2971440" cy="458280"/>
          </a:xfrm>
          <a:prstGeom prst="rect">
            <a:avLst/>
          </a:prstGeom>
          <a:noFill/>
          <a:ln w="0">
            <a:noFill/>
          </a:ln>
        </p:spPr>
        <p:txBody>
          <a:bodyPr lIns="91440" tIns="45720" rIns="91440" bIns="45720" anchor="b">
            <a:noAutofit/>
          </a:bodyPr>
          <a:lstStyle>
            <a:lvl1pPr indent="0" algn="r">
              <a:lnSpc>
                <a:spcPct val="100000"/>
              </a:lnSpc>
              <a:buNone/>
              <a:defRPr lang="fr-FR" sz="1200" b="0" u="none" strike="noStrike">
                <a:solidFill>
                  <a:srgbClr val="000000"/>
                </a:solidFill>
                <a:effectLst/>
                <a:uFillTx/>
                <a:latin typeface="Times New Roman"/>
              </a:defRPr>
            </a:lvl1pPr>
          </a:lstStyle>
          <a:p>
            <a:pPr indent="0" algn="r">
              <a:lnSpc>
                <a:spcPct val="100000"/>
              </a:lnSpc>
              <a:buNone/>
            </a:pPr>
            <a:fld id="{2A044629-08CF-4232-9052-DAC0BF4CC2B2}" type="slidenum">
              <a:rPr lang="fr-FR" sz="1200" b="0" u="none" strike="noStrike">
                <a:solidFill>
                  <a:srgbClr val="000000"/>
                </a:solidFill>
                <a:effectLst/>
                <a:uFillTx/>
                <a:latin typeface="Times New Roman"/>
              </a:rPr>
              <a:t>46</a:t>
            </a:fld>
            <a:endParaRPr lang="fr-MA" sz="1200" b="0" u="none" strike="noStrike">
              <a:solidFill>
                <a:srgbClr val="000000"/>
              </a:solidFill>
              <a:effectLst/>
              <a:uFillTx/>
              <a:latin typeface="Times New Roman"/>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3" name="PlaceHolder 1"/>
          <p:cNvSpPr>
            <a:spLocks noGrp="1" noRot="1" noChangeAspect="1"/>
          </p:cNvSpPr>
          <p:nvPr>
            <p:ph type="sldImg"/>
          </p:nvPr>
        </p:nvSpPr>
        <p:spPr>
          <a:xfrm>
            <a:off x="685800" y="1143000"/>
            <a:ext cx="5486400" cy="3086100"/>
          </a:xfrm>
          <a:prstGeom prst="rect">
            <a:avLst/>
          </a:prstGeom>
          <a:ln w="0">
            <a:noFill/>
          </a:ln>
        </p:spPr>
      </p:sp>
      <p:sp>
        <p:nvSpPr>
          <p:cNvPr id="1484" name="PlaceHolder 2"/>
          <p:cNvSpPr>
            <a:spLocks noGrp="1"/>
          </p:cNvSpPr>
          <p:nvPr>
            <p:ph type="body"/>
          </p:nvPr>
        </p:nvSpPr>
        <p:spPr>
          <a:xfrm>
            <a:off x="685800" y="4400640"/>
            <a:ext cx="5486040" cy="3600000"/>
          </a:xfrm>
          <a:prstGeom prst="rect">
            <a:avLst/>
          </a:prstGeom>
          <a:noFill/>
          <a:ln w="0">
            <a:noFill/>
          </a:ln>
        </p:spPr>
        <p:txBody>
          <a:bodyPr lIns="91440" tIns="45720" rIns="91440" bIns="45720" anchor="t">
            <a:noAutofit/>
          </a:bodyPr>
          <a:lstStyle/>
          <a:p>
            <a:pPr indent="0">
              <a:buNone/>
            </a:pPr>
            <a:r>
              <a:rPr lang="fr-MA" sz="1800" dirty="0"/>
              <a:t>L’avantage, c’est qu’il est rapide et simple à coder. L’inconvénient, c’est qu’il peut se perdre très loin sans rien trouver, voire tourner en rond si on ne mémorise pas les nœuds déjà visités.</a:t>
            </a:r>
            <a:endParaRPr lang="fr-MA" sz="1800" b="0" u="none" strike="noStrike" dirty="0">
              <a:solidFill>
                <a:srgbClr val="000000"/>
              </a:solidFill>
              <a:effectLst/>
              <a:uFillTx/>
              <a:latin typeface="Arial"/>
            </a:endParaRPr>
          </a:p>
        </p:txBody>
      </p:sp>
      <p:sp>
        <p:nvSpPr>
          <p:cNvPr id="1485" name="PlaceHolder 3"/>
          <p:cNvSpPr>
            <a:spLocks noGrp="1"/>
          </p:cNvSpPr>
          <p:nvPr>
            <p:ph type="sldNum" idx="83"/>
          </p:nvPr>
        </p:nvSpPr>
        <p:spPr>
          <a:xfrm>
            <a:off x="3884760" y="8685360"/>
            <a:ext cx="2971440" cy="458280"/>
          </a:xfrm>
          <a:prstGeom prst="rect">
            <a:avLst/>
          </a:prstGeom>
          <a:noFill/>
          <a:ln w="0">
            <a:noFill/>
          </a:ln>
        </p:spPr>
        <p:txBody>
          <a:bodyPr lIns="91440" tIns="45720" rIns="91440" bIns="45720" anchor="b">
            <a:noAutofit/>
          </a:bodyPr>
          <a:lstStyle>
            <a:lvl1pPr indent="0" algn="r">
              <a:lnSpc>
                <a:spcPct val="100000"/>
              </a:lnSpc>
              <a:buNone/>
              <a:defRPr lang="fr-FR" sz="1200" b="0" u="none" strike="noStrike">
                <a:solidFill>
                  <a:srgbClr val="000000"/>
                </a:solidFill>
                <a:effectLst/>
                <a:uFillTx/>
                <a:latin typeface="Times New Roman"/>
              </a:defRPr>
            </a:lvl1pPr>
          </a:lstStyle>
          <a:p>
            <a:pPr indent="0" algn="r">
              <a:lnSpc>
                <a:spcPct val="100000"/>
              </a:lnSpc>
              <a:buNone/>
            </a:pPr>
            <a:fld id="{03113066-FD7C-4331-82C7-DFFF340347DC}" type="slidenum">
              <a:rPr lang="fr-FR" sz="1200" b="0" u="none" strike="noStrike">
                <a:solidFill>
                  <a:srgbClr val="000000"/>
                </a:solidFill>
                <a:effectLst/>
                <a:uFillTx/>
                <a:latin typeface="Times New Roman"/>
              </a:rPr>
              <a:t>47</a:t>
            </a:fld>
            <a:endParaRPr lang="fr-MA" sz="1200" b="0" u="none" strike="noStrike">
              <a:solidFill>
                <a:srgbClr val="000000"/>
              </a:solidFill>
              <a:effectLst/>
              <a:uFillTx/>
              <a:latin typeface="Times New Roman"/>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6" name="PlaceHolder 1"/>
          <p:cNvSpPr>
            <a:spLocks noGrp="1" noRot="1" noChangeAspect="1"/>
          </p:cNvSpPr>
          <p:nvPr>
            <p:ph type="sldImg"/>
          </p:nvPr>
        </p:nvSpPr>
        <p:spPr>
          <a:xfrm>
            <a:off x="685800" y="1143000"/>
            <a:ext cx="5486400" cy="3086100"/>
          </a:xfrm>
          <a:prstGeom prst="rect">
            <a:avLst/>
          </a:prstGeom>
          <a:ln w="0">
            <a:noFill/>
          </a:ln>
        </p:spPr>
      </p:sp>
      <p:sp>
        <p:nvSpPr>
          <p:cNvPr id="1487" name="PlaceHolder 2"/>
          <p:cNvSpPr>
            <a:spLocks noGrp="1"/>
          </p:cNvSpPr>
          <p:nvPr>
            <p:ph type="body"/>
          </p:nvPr>
        </p:nvSpPr>
        <p:spPr>
          <a:xfrm>
            <a:off x="685800" y="4400640"/>
            <a:ext cx="5486040" cy="3600000"/>
          </a:xfrm>
          <a:prstGeom prst="rect">
            <a:avLst/>
          </a:prstGeom>
          <a:noFill/>
          <a:ln w="0">
            <a:noFill/>
          </a:ln>
        </p:spPr>
        <p:txBody>
          <a:bodyPr lIns="91440" tIns="45720" rIns="91440" bIns="45720" anchor="t">
            <a:noAutofit/>
          </a:bodyPr>
          <a:lstStyle/>
          <a:p>
            <a:r>
              <a:rPr lang="fr-MA" sz="1800" b="0" dirty="0"/>
              <a:t>Imaginons qu’un robot soit placé dans un grand labyrinthe.</a:t>
            </a:r>
            <a:br>
              <a:rPr lang="fr-MA" sz="1800" b="0" dirty="0"/>
            </a:br>
            <a:r>
              <a:rPr lang="fr-MA" sz="1800" b="0" dirty="0"/>
              <a:t>Le DFS lui dit : “avance tout droit jusqu’à ce que tu ne puisses plus”.</a:t>
            </a:r>
          </a:p>
          <a:p>
            <a:r>
              <a:rPr lang="fr-MA" sz="1800" b="0" dirty="0"/>
              <a:t>Le robot avance donc profondément dans un couloir, et quand il arrive à une impasse, il fait demi-tour pour essayer un autre chemin.</a:t>
            </a:r>
          </a:p>
          <a:p>
            <a:r>
              <a:rPr lang="fr-MA" sz="1800" b="0" dirty="0"/>
              <a:t>Ce qu’on appelle le </a:t>
            </a:r>
            <a:r>
              <a:rPr lang="fr-MA" sz="1800" b="0" i="1" dirty="0" err="1"/>
              <a:t>backtracking</a:t>
            </a:r>
            <a:r>
              <a:rPr lang="fr-MA" sz="1800" b="0" dirty="0"/>
              <a:t>, c’est ce retour en arrière pour tester une autre possibilité.</a:t>
            </a:r>
          </a:p>
          <a:p>
            <a:r>
              <a:rPr lang="fr-MA" sz="1800" b="0" dirty="0"/>
              <a:t>C’est une méthode efficace, car elle utilise peu de mémoire et explore tout le labyrinthe.</a:t>
            </a:r>
          </a:p>
          <a:p>
            <a:r>
              <a:rPr lang="fr-MA" sz="1800" b="0" dirty="0"/>
              <a:t>Mais comme le robot ne réfléchit pas à la longueur du chemin, il peut trouver une sortie qui n’est pas la plus courte.</a:t>
            </a:r>
          </a:p>
          <a:p>
            <a:pPr indent="0">
              <a:buNone/>
            </a:pPr>
            <a:endParaRPr lang="fr-MA" sz="1800" b="0" u="none" strike="noStrike" dirty="0">
              <a:solidFill>
                <a:srgbClr val="000000"/>
              </a:solidFill>
              <a:effectLst/>
              <a:uFillTx/>
              <a:latin typeface="Arial"/>
            </a:endParaRPr>
          </a:p>
        </p:txBody>
      </p:sp>
      <p:sp>
        <p:nvSpPr>
          <p:cNvPr id="1488" name="PlaceHolder 3"/>
          <p:cNvSpPr>
            <a:spLocks noGrp="1"/>
          </p:cNvSpPr>
          <p:nvPr>
            <p:ph type="sldNum" idx="84"/>
          </p:nvPr>
        </p:nvSpPr>
        <p:spPr>
          <a:xfrm>
            <a:off x="3884760" y="8685360"/>
            <a:ext cx="2971440" cy="458280"/>
          </a:xfrm>
          <a:prstGeom prst="rect">
            <a:avLst/>
          </a:prstGeom>
          <a:noFill/>
          <a:ln w="0">
            <a:noFill/>
          </a:ln>
        </p:spPr>
        <p:txBody>
          <a:bodyPr lIns="91440" tIns="45720" rIns="91440" bIns="45720" anchor="b">
            <a:noAutofit/>
          </a:bodyPr>
          <a:lstStyle>
            <a:lvl1pPr indent="0" algn="r">
              <a:lnSpc>
                <a:spcPct val="100000"/>
              </a:lnSpc>
              <a:buNone/>
              <a:defRPr lang="fr-FR" sz="1200" b="0" u="none" strike="noStrike">
                <a:solidFill>
                  <a:srgbClr val="000000"/>
                </a:solidFill>
                <a:effectLst/>
                <a:uFillTx/>
                <a:latin typeface="Times New Roman"/>
              </a:defRPr>
            </a:lvl1pPr>
          </a:lstStyle>
          <a:p>
            <a:pPr indent="0" algn="r">
              <a:lnSpc>
                <a:spcPct val="100000"/>
              </a:lnSpc>
              <a:buNone/>
            </a:pPr>
            <a:fld id="{D69B860D-A944-462E-919C-6919FFA1C1CE}" type="slidenum">
              <a:rPr lang="fr-FR" sz="1200" b="0" u="none" strike="noStrike">
                <a:solidFill>
                  <a:srgbClr val="000000"/>
                </a:solidFill>
                <a:effectLst/>
                <a:uFillTx/>
                <a:latin typeface="Times New Roman"/>
              </a:rPr>
              <a:t>48</a:t>
            </a:fld>
            <a:endParaRPr lang="fr-MA" sz="1200" b="0" u="none" strike="noStrike">
              <a:solidFill>
                <a:srgbClr val="000000"/>
              </a:solidFill>
              <a:effectLst/>
              <a:uFillTx/>
              <a:latin typeface="Times New Roman"/>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597FBC-2011-2D6F-4743-7157343CBFE5}"/>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6F3021AB-1D09-84B5-DC87-93920DBCF610}"/>
              </a:ext>
            </a:extLst>
          </p:cNvPr>
          <p:cNvSpPr>
            <a:spLocks noGrp="1" noRot="1" noChangeAspect="1"/>
          </p:cNvSpPr>
          <p:nvPr>
            <p:ph type="sldImg"/>
          </p:nvPr>
        </p:nvSpPr>
        <p:spPr/>
      </p:sp>
      <p:sp>
        <p:nvSpPr>
          <p:cNvPr id="3" name="Espace réservé des commentaires 2">
            <a:extLst>
              <a:ext uri="{FF2B5EF4-FFF2-40B4-BE49-F238E27FC236}">
                <a16:creationId xmlns:a16="http://schemas.microsoft.com/office/drawing/2014/main" id="{16078CA2-8AE3-7A1C-1FE6-BA1F932BD433}"/>
              </a:ext>
            </a:extLst>
          </p:cNvPr>
          <p:cNvSpPr>
            <a:spLocks noGrp="1"/>
          </p:cNvSpPr>
          <p:nvPr>
            <p:ph type="body" idx="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4EECDBA4-5AC3-B333-8250-2A9469CFA6BA}"/>
              </a:ext>
            </a:extLst>
          </p:cNvPr>
          <p:cNvSpPr>
            <a:spLocks noGrp="1"/>
          </p:cNvSpPr>
          <p:nvPr>
            <p:ph type="sldNum" sz="quarter" idx="10"/>
          </p:nvPr>
        </p:nvSpPr>
        <p:spPr/>
        <p:txBody>
          <a:bodyPr/>
          <a:lstStyle/>
          <a:p>
            <a:fld id="{D885C629-08C8-446B-A569-5C050D60E1D6}" type="slidenum">
              <a:rPr lang="fr-FR" smtClean="0"/>
              <a:t>49</a:t>
            </a:fld>
            <a:endParaRPr lang="fr-FR"/>
          </a:p>
        </p:txBody>
      </p:sp>
    </p:spTree>
    <p:extLst>
      <p:ext uri="{BB962C8B-B14F-4D97-AF65-F5344CB8AC3E}">
        <p14:creationId xmlns:p14="http://schemas.microsoft.com/office/powerpoint/2010/main" val="11361830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0" name="PlaceHolder 1"/>
          <p:cNvSpPr>
            <a:spLocks noGrp="1" noRot="1" noChangeAspect="1"/>
          </p:cNvSpPr>
          <p:nvPr>
            <p:ph type="sldImg"/>
          </p:nvPr>
        </p:nvSpPr>
        <p:spPr>
          <a:xfrm>
            <a:off x="574675" y="1336675"/>
            <a:ext cx="6410325" cy="3606800"/>
          </a:xfrm>
          <a:prstGeom prst="rect">
            <a:avLst/>
          </a:prstGeom>
          <a:ln w="0">
            <a:noFill/>
          </a:ln>
        </p:spPr>
      </p:sp>
      <p:sp>
        <p:nvSpPr>
          <p:cNvPr id="591" name="PlaceHolder 2"/>
          <p:cNvSpPr>
            <a:spLocks noGrp="1"/>
          </p:cNvSpPr>
          <p:nvPr>
            <p:ph type="body"/>
          </p:nvPr>
        </p:nvSpPr>
        <p:spPr>
          <a:xfrm>
            <a:off x="756000" y="5145480"/>
            <a:ext cx="6047280" cy="4209120"/>
          </a:xfrm>
          <a:prstGeom prst="rect">
            <a:avLst/>
          </a:prstGeom>
          <a:noFill/>
          <a:ln w="0">
            <a:noFill/>
          </a:ln>
        </p:spPr>
        <p:txBody>
          <a:bodyPr lIns="91440" tIns="45720" rIns="91440" bIns="45720" anchor="t">
            <a:noAutofit/>
          </a:bodyPr>
          <a:lstStyle/>
          <a:p>
            <a:pPr indent="0">
              <a:buNone/>
            </a:pPr>
            <a:endParaRPr lang="fr-MA" sz="1800" b="0" u="none" strike="noStrike">
              <a:solidFill>
                <a:srgbClr val="000000"/>
              </a:solidFill>
              <a:effectLst/>
              <a:uFillTx/>
              <a:latin typeface="Arial"/>
            </a:endParaRPr>
          </a:p>
        </p:txBody>
      </p:sp>
      <p:sp>
        <p:nvSpPr>
          <p:cNvPr id="592" name="PlaceHolder 3"/>
          <p:cNvSpPr>
            <a:spLocks noGrp="1"/>
          </p:cNvSpPr>
          <p:nvPr>
            <p:ph type="sldNum" idx="50"/>
          </p:nvPr>
        </p:nvSpPr>
        <p:spPr>
          <a:xfrm>
            <a:off x="4282200" y="10155600"/>
            <a:ext cx="3275280" cy="535320"/>
          </a:xfrm>
          <a:prstGeom prst="rect">
            <a:avLst/>
          </a:prstGeom>
          <a:noFill/>
          <a:ln w="0">
            <a:noFill/>
          </a:ln>
        </p:spPr>
        <p:txBody>
          <a:bodyPr lIns="91440" tIns="45720" rIns="91440" bIns="45720" anchor="b">
            <a:noAutofit/>
          </a:bodyPr>
          <a:lstStyle>
            <a:lvl1pPr indent="0" algn="r">
              <a:lnSpc>
                <a:spcPct val="100000"/>
              </a:lnSpc>
              <a:buNone/>
              <a:tabLst>
                <a:tab pos="0" algn="l"/>
              </a:tabLst>
              <a:defRPr lang="fr-FR" sz="1200" b="0" u="none" strike="noStrike">
                <a:solidFill>
                  <a:srgbClr val="000000"/>
                </a:solidFill>
                <a:effectLst/>
                <a:uFillTx/>
                <a:latin typeface="Times New Roman"/>
              </a:defRPr>
            </a:lvl1pPr>
          </a:lstStyle>
          <a:p>
            <a:pPr indent="0" algn="r">
              <a:lnSpc>
                <a:spcPct val="100000"/>
              </a:lnSpc>
              <a:buNone/>
              <a:tabLst>
                <a:tab pos="0" algn="l"/>
              </a:tabLst>
            </a:pPr>
            <a:fld id="{FC388A16-5E46-4D20-BBA3-8BAAAF74D532}" type="slidenum">
              <a:rPr lang="fr-FR" sz="1200" b="0" u="none" strike="noStrike">
                <a:solidFill>
                  <a:srgbClr val="000000"/>
                </a:solidFill>
                <a:effectLst/>
                <a:uFillTx/>
                <a:latin typeface="Times New Roman"/>
              </a:rPr>
              <a:t>50</a:t>
            </a:fld>
            <a:endParaRPr lang="fr-MA" sz="1200" b="0" u="none" strike="noStrike">
              <a:solidFill>
                <a:srgbClr val="000000"/>
              </a:solidFill>
              <a:effectLst/>
              <a:uFillTx/>
              <a:latin typeface="Times New Roman"/>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 name="PlaceHolder 1"/>
          <p:cNvSpPr>
            <a:spLocks noGrp="1" noRot="1" noChangeAspect="1"/>
          </p:cNvSpPr>
          <p:nvPr>
            <p:ph type="sldImg"/>
          </p:nvPr>
        </p:nvSpPr>
        <p:spPr>
          <a:xfrm>
            <a:off x="574675" y="1336675"/>
            <a:ext cx="6410325" cy="3606800"/>
          </a:xfrm>
          <a:prstGeom prst="rect">
            <a:avLst/>
          </a:prstGeom>
          <a:ln w="0">
            <a:noFill/>
          </a:ln>
        </p:spPr>
      </p:sp>
      <p:sp>
        <p:nvSpPr>
          <p:cNvPr id="594" name="PlaceHolder 2"/>
          <p:cNvSpPr>
            <a:spLocks noGrp="1"/>
          </p:cNvSpPr>
          <p:nvPr>
            <p:ph type="body"/>
          </p:nvPr>
        </p:nvSpPr>
        <p:spPr>
          <a:xfrm>
            <a:off x="756000" y="5145480"/>
            <a:ext cx="6047280" cy="4209120"/>
          </a:xfrm>
          <a:prstGeom prst="rect">
            <a:avLst/>
          </a:prstGeom>
          <a:noFill/>
          <a:ln w="0">
            <a:noFill/>
          </a:ln>
        </p:spPr>
        <p:txBody>
          <a:bodyPr lIns="91440" tIns="45720" rIns="91440" bIns="45720" anchor="t">
            <a:noAutofit/>
          </a:bodyPr>
          <a:lstStyle/>
          <a:p>
            <a:pPr indent="0">
              <a:buNone/>
            </a:pPr>
            <a:r>
              <a:rPr lang="fr-MA" sz="1800" dirty="0"/>
              <a:t>des </a:t>
            </a:r>
            <a:r>
              <a:rPr lang="fr-MA" sz="1800" b="1" dirty="0"/>
              <a:t>algorithmes heuristiques</a:t>
            </a:r>
            <a:r>
              <a:rPr lang="fr-MA" sz="1800" dirty="0"/>
              <a:t>, c’est-à-dire des méthodes de recherche </a:t>
            </a:r>
            <a:r>
              <a:rPr lang="fr-MA" sz="1800" b="1" dirty="0"/>
              <a:t>guidées par l’expérience ou par une estimation intelligente</a:t>
            </a:r>
            <a:r>
              <a:rPr lang="fr-MA" sz="1800" dirty="0"/>
              <a:t>.</a:t>
            </a:r>
            <a:br>
              <a:rPr lang="fr-MA" sz="1800" dirty="0"/>
            </a:br>
            <a:r>
              <a:rPr lang="fr-MA" sz="1800" dirty="0"/>
              <a:t>Contrairement aux algorithmes aveugles, qui explorent tout l’espace sans </a:t>
            </a:r>
            <a:r>
              <a:rPr lang="fr-MA" sz="1800" dirty="0" err="1"/>
              <a:t>distinctio</a:t>
            </a:r>
            <a:endParaRPr lang="fr-MA" sz="1800" dirty="0"/>
          </a:p>
          <a:p>
            <a:pPr indent="0">
              <a:buNone/>
            </a:pPr>
            <a:endParaRPr lang="fr-MA" sz="1800" dirty="0"/>
          </a:p>
          <a:p>
            <a:pPr indent="0">
              <a:buNone/>
            </a:pPr>
            <a:r>
              <a:rPr lang="fr-MA" sz="1800" dirty="0"/>
              <a:t>exemple simple : un GPS.</a:t>
            </a:r>
            <a:br>
              <a:rPr lang="fr-MA" sz="1800" dirty="0"/>
            </a:br>
            <a:r>
              <a:rPr lang="fr-MA" sz="1800" dirty="0"/>
              <a:t>Lorsqu’il cherche l’itinéraire le plus court, il ne teste pas toutes les routes possibles comme un algorithme aveugle.</a:t>
            </a:r>
            <a:br>
              <a:rPr lang="fr-MA" sz="1800" dirty="0"/>
            </a:br>
            <a:r>
              <a:rPr lang="fr-MA" sz="1800" dirty="0"/>
              <a:t>Il estime, à chaque carrefour, </a:t>
            </a:r>
            <a:r>
              <a:rPr lang="fr-MA" sz="1800" b="1" dirty="0"/>
              <a:t>quelle route semble la plus proche de la destination</a:t>
            </a:r>
            <a:r>
              <a:rPr lang="fr-MA" sz="1800" dirty="0"/>
              <a:t> — c’est exactement le rôle de la fonction heuristique </a:t>
            </a:r>
            <a:r>
              <a:rPr lang="fr-MA" sz="1800" i="1" dirty="0"/>
              <a:t>h(n)</a:t>
            </a:r>
            <a:r>
              <a:rPr lang="fr-MA" sz="1800" dirty="0"/>
              <a:t>.n, la recherche heuristique essaie de </a:t>
            </a:r>
            <a:r>
              <a:rPr lang="fr-MA" sz="1800" b="1" dirty="0"/>
              <a:t>prioriser les chemins qui semblent les plus prometteurs</a:t>
            </a:r>
            <a:r>
              <a:rPr lang="fr-MA" sz="1800" dirty="0"/>
              <a:t>.</a:t>
            </a:r>
            <a:endParaRPr lang="fr-MA" sz="1800" b="0" u="none" strike="noStrike" dirty="0">
              <a:solidFill>
                <a:srgbClr val="000000"/>
              </a:solidFill>
              <a:effectLst/>
              <a:uFillTx/>
              <a:latin typeface="Arial"/>
            </a:endParaRPr>
          </a:p>
        </p:txBody>
      </p:sp>
      <p:sp>
        <p:nvSpPr>
          <p:cNvPr id="595" name="PlaceHolder 3"/>
          <p:cNvSpPr>
            <a:spLocks noGrp="1"/>
          </p:cNvSpPr>
          <p:nvPr>
            <p:ph type="sldNum" idx="51"/>
          </p:nvPr>
        </p:nvSpPr>
        <p:spPr>
          <a:xfrm>
            <a:off x="4282200" y="10155600"/>
            <a:ext cx="3275280" cy="535320"/>
          </a:xfrm>
          <a:prstGeom prst="rect">
            <a:avLst/>
          </a:prstGeom>
          <a:noFill/>
          <a:ln w="0">
            <a:noFill/>
          </a:ln>
        </p:spPr>
        <p:txBody>
          <a:bodyPr lIns="91440" tIns="45720" rIns="91440" bIns="45720" anchor="b">
            <a:noAutofit/>
          </a:bodyPr>
          <a:lstStyle>
            <a:lvl1pPr indent="0" algn="r" defTabSz="914400">
              <a:lnSpc>
                <a:spcPct val="100000"/>
              </a:lnSpc>
              <a:buNone/>
              <a:tabLst>
                <a:tab pos="0" algn="l"/>
              </a:tabLst>
              <a:defRPr lang="fr-FR" sz="1200" b="0" u="none" strike="noStrike">
                <a:solidFill>
                  <a:srgbClr val="000000"/>
                </a:solidFill>
                <a:effectLst/>
                <a:uFillTx/>
                <a:latin typeface="Aptos"/>
                <a:ea typeface="+mn-ea"/>
              </a:defRPr>
            </a:lvl1pPr>
          </a:lstStyle>
          <a:p>
            <a:pPr indent="0" algn="r" defTabSz="914400">
              <a:lnSpc>
                <a:spcPct val="100000"/>
              </a:lnSpc>
              <a:buNone/>
              <a:tabLst>
                <a:tab pos="0" algn="l"/>
              </a:tabLst>
            </a:pPr>
            <a:fld id="{790AF4D2-6053-47E1-83FE-D9845A01704C}" type="slidenum">
              <a:rPr lang="fr-FR" sz="1200" b="0" u="none" strike="noStrike">
                <a:solidFill>
                  <a:srgbClr val="000000"/>
                </a:solidFill>
                <a:effectLst/>
                <a:uFillTx/>
                <a:latin typeface="Aptos"/>
                <a:ea typeface="+mn-ea"/>
              </a:rPr>
              <a:t>51</a:t>
            </a:fld>
            <a:endParaRPr lang="fr-MA" sz="1200" b="0" u="none" strike="noStrike">
              <a:solidFill>
                <a:srgbClr val="000000"/>
              </a:solidFill>
              <a:effectLst/>
              <a:uFillTx/>
              <a:latin typeface="Times New Roman"/>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6" name="PlaceHolder 1"/>
          <p:cNvSpPr>
            <a:spLocks noGrp="1" noRot="1" noChangeAspect="1"/>
          </p:cNvSpPr>
          <p:nvPr>
            <p:ph type="sldImg"/>
          </p:nvPr>
        </p:nvSpPr>
        <p:spPr>
          <a:xfrm>
            <a:off x="574675" y="1336675"/>
            <a:ext cx="6410325" cy="3606800"/>
          </a:xfrm>
          <a:prstGeom prst="rect">
            <a:avLst/>
          </a:prstGeom>
          <a:ln w="0">
            <a:noFill/>
          </a:ln>
        </p:spPr>
      </p:sp>
      <p:sp>
        <p:nvSpPr>
          <p:cNvPr id="597" name="PlaceHolder 2"/>
          <p:cNvSpPr>
            <a:spLocks noGrp="1"/>
          </p:cNvSpPr>
          <p:nvPr>
            <p:ph type="body"/>
          </p:nvPr>
        </p:nvSpPr>
        <p:spPr>
          <a:xfrm>
            <a:off x="756000" y="5145480"/>
            <a:ext cx="6047280" cy="4209120"/>
          </a:xfrm>
          <a:prstGeom prst="rect">
            <a:avLst/>
          </a:prstGeom>
          <a:noFill/>
          <a:ln w="0">
            <a:noFill/>
          </a:ln>
        </p:spPr>
        <p:txBody>
          <a:bodyPr lIns="91440" tIns="45720" rIns="91440" bIns="45720" anchor="t">
            <a:noAutofit/>
          </a:bodyPr>
          <a:lstStyle/>
          <a:p>
            <a:pPr indent="0">
              <a:buNone/>
            </a:pPr>
            <a:endParaRPr lang="fr-MA" sz="1800" b="0" u="none" strike="noStrike">
              <a:solidFill>
                <a:srgbClr val="000000"/>
              </a:solidFill>
              <a:effectLst/>
              <a:uFillTx/>
              <a:latin typeface="Arial"/>
            </a:endParaRPr>
          </a:p>
        </p:txBody>
      </p:sp>
      <p:sp>
        <p:nvSpPr>
          <p:cNvPr id="598" name="PlaceHolder 3"/>
          <p:cNvSpPr>
            <a:spLocks noGrp="1"/>
          </p:cNvSpPr>
          <p:nvPr>
            <p:ph type="sldNum" idx="52"/>
          </p:nvPr>
        </p:nvSpPr>
        <p:spPr>
          <a:xfrm>
            <a:off x="4282200" y="10155600"/>
            <a:ext cx="3275280" cy="535320"/>
          </a:xfrm>
          <a:prstGeom prst="rect">
            <a:avLst/>
          </a:prstGeom>
          <a:noFill/>
          <a:ln w="0">
            <a:noFill/>
          </a:ln>
        </p:spPr>
        <p:txBody>
          <a:bodyPr lIns="91440" tIns="45720" rIns="91440" bIns="45720" anchor="b">
            <a:noAutofit/>
          </a:bodyPr>
          <a:lstStyle>
            <a:lvl1pPr indent="0" algn="r" defTabSz="914400">
              <a:lnSpc>
                <a:spcPct val="100000"/>
              </a:lnSpc>
              <a:buNone/>
              <a:tabLst>
                <a:tab pos="0" algn="l"/>
              </a:tabLst>
              <a:defRPr lang="fr-FR" sz="1200" b="0" u="none" strike="noStrike">
                <a:solidFill>
                  <a:srgbClr val="000000"/>
                </a:solidFill>
                <a:effectLst/>
                <a:uFillTx/>
                <a:latin typeface="Aptos"/>
                <a:ea typeface="+mn-ea"/>
              </a:defRPr>
            </a:lvl1pPr>
          </a:lstStyle>
          <a:p>
            <a:pPr indent="0" algn="r" defTabSz="914400">
              <a:lnSpc>
                <a:spcPct val="100000"/>
              </a:lnSpc>
              <a:buNone/>
              <a:tabLst>
                <a:tab pos="0" algn="l"/>
              </a:tabLst>
            </a:pPr>
            <a:fld id="{B1BDFA2D-5883-4A22-B590-BE89FF323378}" type="slidenum">
              <a:rPr lang="fr-FR" sz="1200" b="0" u="none" strike="noStrike">
                <a:solidFill>
                  <a:srgbClr val="000000"/>
                </a:solidFill>
                <a:effectLst/>
                <a:uFillTx/>
                <a:latin typeface="Aptos"/>
                <a:ea typeface="+mn-ea"/>
              </a:rPr>
              <a:t>52</a:t>
            </a:fld>
            <a:endParaRPr lang="fr-MA" sz="1200" b="0" u="none" strike="noStrike">
              <a:solidFill>
                <a:srgbClr val="000000"/>
              </a:solidFill>
              <a:effectLst/>
              <a:uFillTx/>
              <a:latin typeface="Times New Roman"/>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MA" dirty="0"/>
              <a:t>« L’</a:t>
            </a:r>
            <a:r>
              <a:rPr lang="fr-MA" b="1" dirty="0"/>
              <a:t>apprentissage semi-supervisé</a:t>
            </a:r>
            <a:r>
              <a:rPr lang="fr-MA" dirty="0"/>
              <a:t> se situe entre les deux approches précédentes : il combine à la fois des </a:t>
            </a:r>
            <a:r>
              <a:rPr lang="fr-MA" b="1" dirty="0"/>
              <a:t>données étiquetées</a:t>
            </a:r>
            <a:r>
              <a:rPr lang="fr-MA" dirty="0"/>
              <a:t> et des </a:t>
            </a:r>
            <a:r>
              <a:rPr lang="fr-MA" b="1" dirty="0"/>
              <a:t>données non étiquetées</a:t>
            </a:r>
            <a:r>
              <a:rPr lang="fr-MA" dirty="0"/>
              <a:t>.</a:t>
            </a:r>
          </a:p>
          <a:p>
            <a:r>
              <a:rPr lang="fr-MA" dirty="0"/>
              <a:t>L’idée ici est de profiter des avantages de l’apprentissage supervisé tout en </a:t>
            </a:r>
            <a:r>
              <a:rPr lang="fr-MA" b="1" dirty="0"/>
              <a:t>réduisant le coût de l’étiquetage</a:t>
            </a:r>
            <a:r>
              <a:rPr lang="fr-MA" dirty="0"/>
              <a:t>, qui peut être très élevé lorsque les données sont nombreuses. Par exemple, il est long et coûteux de faire annoter des milliers d’images par des experts, donc on n’en étiquette qu’une partie, et le modèle apprend à généraliser sur le reste.</a:t>
            </a:r>
          </a:p>
          <a:p>
            <a:endParaRPr lang="fr-MA" dirty="0"/>
          </a:p>
          <a:p>
            <a:r>
              <a:rPr lang="fr-MA" dirty="0"/>
              <a:t>C’est donc un </a:t>
            </a:r>
            <a:r>
              <a:rPr lang="fr-MA" b="1" dirty="0"/>
              <a:t>compromis entre performance et coût</a:t>
            </a:r>
            <a:r>
              <a:rPr lang="fr-MA" dirty="0"/>
              <a:t>, souvent utilisé dans des domaines où les données sont abondantes mais les étiquettes rares : la </a:t>
            </a:r>
            <a:r>
              <a:rPr lang="fr-MA" b="1" dirty="0"/>
              <a:t>reconnaissance d’images</a:t>
            </a:r>
            <a:r>
              <a:rPr lang="fr-MA" dirty="0"/>
              <a:t>, la </a:t>
            </a:r>
            <a:r>
              <a:rPr lang="fr-MA" b="1" dirty="0"/>
              <a:t>vision par ordinateur</a:t>
            </a:r>
            <a:r>
              <a:rPr lang="fr-MA" dirty="0"/>
              <a:t>, ou encore le </a:t>
            </a:r>
            <a:r>
              <a:rPr lang="fr-MA" b="1" dirty="0"/>
              <a:t>traitement du langage naturel</a:t>
            </a:r>
            <a:r>
              <a:rPr lang="fr-MA" dirty="0"/>
              <a:t> (ou NLP).</a:t>
            </a:r>
          </a:p>
          <a:p>
            <a:r>
              <a:rPr lang="fr-MA" dirty="0"/>
              <a:t>En résumé, l’apprentissage semi-supervisé permet de tirer parti de grandes masses de données tout en limitant les efforts humains de labellisation. »</a:t>
            </a:r>
          </a:p>
          <a:p>
            <a:endParaRPr lang="fr-FR" dirty="0"/>
          </a:p>
        </p:txBody>
      </p:sp>
      <p:sp>
        <p:nvSpPr>
          <p:cNvPr id="4" name="Espace réservé du numéro de diapositive 3"/>
          <p:cNvSpPr>
            <a:spLocks noGrp="1"/>
          </p:cNvSpPr>
          <p:nvPr>
            <p:ph type="sldNum" sz="quarter" idx="10"/>
          </p:nvPr>
        </p:nvSpPr>
        <p:spPr/>
        <p:txBody>
          <a:bodyPr/>
          <a:lstStyle/>
          <a:p>
            <a:fld id="{D885C629-08C8-446B-A569-5C050D60E1D6}" type="slidenum">
              <a:rPr lang="fr-FR" smtClean="0"/>
              <a:t>8</a:t>
            </a:fld>
            <a:endParaRPr lang="fr-F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9" name="PlaceHolder 1"/>
          <p:cNvSpPr>
            <a:spLocks noGrp="1" noRot="1" noChangeAspect="1"/>
          </p:cNvSpPr>
          <p:nvPr>
            <p:ph type="sldImg"/>
          </p:nvPr>
        </p:nvSpPr>
        <p:spPr>
          <a:xfrm>
            <a:off x="574675" y="1336675"/>
            <a:ext cx="6410325" cy="3606800"/>
          </a:xfrm>
          <a:prstGeom prst="rect">
            <a:avLst/>
          </a:prstGeom>
          <a:ln w="0">
            <a:noFill/>
          </a:ln>
        </p:spPr>
      </p:sp>
      <p:sp>
        <p:nvSpPr>
          <p:cNvPr id="600" name="PlaceHolder 2"/>
          <p:cNvSpPr>
            <a:spLocks noGrp="1"/>
          </p:cNvSpPr>
          <p:nvPr>
            <p:ph type="body"/>
          </p:nvPr>
        </p:nvSpPr>
        <p:spPr>
          <a:xfrm>
            <a:off x="756000" y="5145480"/>
            <a:ext cx="6047280" cy="4209120"/>
          </a:xfrm>
          <a:prstGeom prst="rect">
            <a:avLst/>
          </a:prstGeom>
          <a:noFill/>
          <a:ln w="0">
            <a:noFill/>
          </a:ln>
        </p:spPr>
        <p:txBody>
          <a:bodyPr lIns="91440" tIns="45720" rIns="91440" bIns="45720" anchor="t">
            <a:noAutofit/>
          </a:bodyPr>
          <a:lstStyle/>
          <a:p>
            <a:pPr indent="0">
              <a:buNone/>
            </a:pPr>
            <a:endParaRPr lang="fr-MA" sz="1800" b="0" u="none" strike="noStrike">
              <a:solidFill>
                <a:srgbClr val="000000"/>
              </a:solidFill>
              <a:effectLst/>
              <a:uFillTx/>
              <a:latin typeface="Arial"/>
            </a:endParaRPr>
          </a:p>
        </p:txBody>
      </p:sp>
      <p:sp>
        <p:nvSpPr>
          <p:cNvPr id="601" name="PlaceHolder 3"/>
          <p:cNvSpPr>
            <a:spLocks noGrp="1"/>
          </p:cNvSpPr>
          <p:nvPr>
            <p:ph type="sldNum" idx="53"/>
          </p:nvPr>
        </p:nvSpPr>
        <p:spPr>
          <a:xfrm>
            <a:off x="4282200" y="10155600"/>
            <a:ext cx="3275280" cy="535320"/>
          </a:xfrm>
          <a:prstGeom prst="rect">
            <a:avLst/>
          </a:prstGeom>
          <a:noFill/>
          <a:ln w="0">
            <a:noFill/>
          </a:ln>
        </p:spPr>
        <p:txBody>
          <a:bodyPr lIns="91440" tIns="45720" rIns="91440" bIns="45720" anchor="b">
            <a:noAutofit/>
          </a:bodyPr>
          <a:lstStyle>
            <a:lvl1pPr indent="0" algn="r" defTabSz="914400">
              <a:lnSpc>
                <a:spcPct val="100000"/>
              </a:lnSpc>
              <a:buNone/>
              <a:tabLst>
                <a:tab pos="0" algn="l"/>
              </a:tabLst>
              <a:defRPr lang="fr-FR" sz="1200" b="0" u="none" strike="noStrike">
                <a:solidFill>
                  <a:srgbClr val="000000"/>
                </a:solidFill>
                <a:effectLst/>
                <a:uFillTx/>
                <a:latin typeface="Aptos"/>
                <a:ea typeface="+mn-ea"/>
              </a:defRPr>
            </a:lvl1pPr>
          </a:lstStyle>
          <a:p>
            <a:pPr indent="0" algn="r" defTabSz="914400">
              <a:lnSpc>
                <a:spcPct val="100000"/>
              </a:lnSpc>
              <a:buNone/>
              <a:tabLst>
                <a:tab pos="0" algn="l"/>
              </a:tabLst>
            </a:pPr>
            <a:fld id="{82CBB47D-8BC6-4FF2-B9E5-01B794E77AC1}" type="slidenum">
              <a:rPr lang="fr-FR" sz="1200" b="0" u="none" strike="noStrike">
                <a:solidFill>
                  <a:srgbClr val="000000"/>
                </a:solidFill>
                <a:effectLst/>
                <a:uFillTx/>
                <a:latin typeface="Aptos"/>
                <a:ea typeface="+mn-ea"/>
              </a:rPr>
              <a:t>53</a:t>
            </a:fld>
            <a:endParaRPr lang="fr-MA" sz="1200" b="0" u="none" strike="noStrike">
              <a:solidFill>
                <a:srgbClr val="000000"/>
              </a:solidFill>
              <a:effectLst/>
              <a:uFillTx/>
              <a:latin typeface="Times New Roman"/>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2" name="PlaceHolder 1"/>
          <p:cNvSpPr>
            <a:spLocks noGrp="1" noRot="1" noChangeAspect="1"/>
          </p:cNvSpPr>
          <p:nvPr>
            <p:ph type="sldImg"/>
          </p:nvPr>
        </p:nvSpPr>
        <p:spPr>
          <a:xfrm>
            <a:off x="574675" y="1336675"/>
            <a:ext cx="6410325" cy="3606800"/>
          </a:xfrm>
          <a:prstGeom prst="rect">
            <a:avLst/>
          </a:prstGeom>
          <a:ln w="0">
            <a:noFill/>
          </a:ln>
        </p:spPr>
      </p:sp>
      <p:sp>
        <p:nvSpPr>
          <p:cNvPr id="603" name="PlaceHolder 2"/>
          <p:cNvSpPr>
            <a:spLocks noGrp="1"/>
          </p:cNvSpPr>
          <p:nvPr>
            <p:ph type="body"/>
          </p:nvPr>
        </p:nvSpPr>
        <p:spPr>
          <a:xfrm>
            <a:off x="756000" y="5145480"/>
            <a:ext cx="6047280" cy="4209120"/>
          </a:xfrm>
          <a:prstGeom prst="rect">
            <a:avLst/>
          </a:prstGeom>
          <a:noFill/>
          <a:ln w="0">
            <a:noFill/>
          </a:ln>
        </p:spPr>
        <p:txBody>
          <a:bodyPr lIns="91440" tIns="45720" rIns="91440" bIns="45720" anchor="t">
            <a:noAutofit/>
          </a:bodyPr>
          <a:lstStyle/>
          <a:p>
            <a:r>
              <a:rPr lang="fr-MA" sz="1800" dirty="0"/>
              <a:t>Si les mouvements sont </a:t>
            </a:r>
            <a:r>
              <a:rPr lang="fr-MA" sz="1800" b="1" dirty="0"/>
              <a:t>uniquement horizontaux ou verticaux</a:t>
            </a:r>
            <a:r>
              <a:rPr lang="fr-MA" sz="1800" dirty="0"/>
              <a:t>, on utilise </a:t>
            </a:r>
            <a:r>
              <a:rPr lang="fr-MA" sz="1800" b="1" dirty="0"/>
              <a:t>Manhattan</a:t>
            </a:r>
            <a:r>
              <a:rPr lang="fr-MA" sz="1800" dirty="0"/>
              <a:t>.</a:t>
            </a:r>
          </a:p>
          <a:p>
            <a:r>
              <a:rPr lang="fr-MA" sz="1800" dirty="0"/>
              <a:t>Si on peut se déplacer </a:t>
            </a:r>
            <a:r>
              <a:rPr lang="fr-MA" sz="1800" b="1" dirty="0"/>
              <a:t>dans toutes les directions, y compris les diagonales</a:t>
            </a:r>
            <a:r>
              <a:rPr lang="fr-MA" sz="1800" dirty="0"/>
              <a:t>, on utilise </a:t>
            </a:r>
            <a:r>
              <a:rPr lang="fr-MA" sz="1800" b="1" dirty="0"/>
              <a:t>Euclidienne</a:t>
            </a:r>
            <a:r>
              <a:rPr lang="fr-MA" sz="1800" dirty="0"/>
              <a:t>. </a:t>
            </a:r>
            <a:r>
              <a:rPr lang="fr-MA" sz="1800"/>
              <a:t>»</a:t>
            </a:r>
          </a:p>
          <a:p>
            <a:pPr indent="0">
              <a:buNone/>
            </a:pPr>
            <a:endParaRPr lang="fr-MA" sz="1800" b="0" u="none" strike="noStrike">
              <a:solidFill>
                <a:srgbClr val="000000"/>
              </a:solidFill>
              <a:effectLst/>
              <a:uFillTx/>
              <a:latin typeface="Arial"/>
            </a:endParaRPr>
          </a:p>
        </p:txBody>
      </p:sp>
      <p:sp>
        <p:nvSpPr>
          <p:cNvPr id="604" name="PlaceHolder 3"/>
          <p:cNvSpPr>
            <a:spLocks noGrp="1"/>
          </p:cNvSpPr>
          <p:nvPr>
            <p:ph type="sldNum" idx="54"/>
          </p:nvPr>
        </p:nvSpPr>
        <p:spPr>
          <a:xfrm>
            <a:off x="4282200" y="10155600"/>
            <a:ext cx="3275280" cy="535320"/>
          </a:xfrm>
          <a:prstGeom prst="rect">
            <a:avLst/>
          </a:prstGeom>
          <a:noFill/>
          <a:ln w="0">
            <a:noFill/>
          </a:ln>
        </p:spPr>
        <p:txBody>
          <a:bodyPr lIns="91440" tIns="45720" rIns="91440" bIns="45720" anchor="b">
            <a:noAutofit/>
          </a:bodyPr>
          <a:lstStyle>
            <a:lvl1pPr indent="0" algn="r" defTabSz="914400">
              <a:lnSpc>
                <a:spcPct val="100000"/>
              </a:lnSpc>
              <a:buNone/>
              <a:tabLst>
                <a:tab pos="0" algn="l"/>
              </a:tabLst>
              <a:defRPr lang="fr-FR" sz="1200" b="0" u="none" strike="noStrike">
                <a:solidFill>
                  <a:srgbClr val="000000"/>
                </a:solidFill>
                <a:effectLst/>
                <a:uFillTx/>
                <a:latin typeface="Aptos"/>
                <a:ea typeface="+mn-ea"/>
              </a:defRPr>
            </a:lvl1pPr>
          </a:lstStyle>
          <a:p>
            <a:pPr indent="0" algn="r" defTabSz="914400">
              <a:lnSpc>
                <a:spcPct val="100000"/>
              </a:lnSpc>
              <a:buNone/>
              <a:tabLst>
                <a:tab pos="0" algn="l"/>
              </a:tabLst>
            </a:pPr>
            <a:fld id="{04C1E5C8-51D7-402A-9A6A-12F63C473246}" type="slidenum">
              <a:rPr lang="fr-FR" sz="1200" b="0" u="none" strike="noStrike">
                <a:solidFill>
                  <a:srgbClr val="000000"/>
                </a:solidFill>
                <a:effectLst/>
                <a:uFillTx/>
                <a:latin typeface="Aptos"/>
                <a:ea typeface="+mn-ea"/>
              </a:rPr>
              <a:t>54</a:t>
            </a:fld>
            <a:endParaRPr lang="fr-MA" sz="1200" b="0" u="none" strike="noStrike">
              <a:solidFill>
                <a:srgbClr val="000000"/>
              </a:solidFill>
              <a:effectLst/>
              <a:uFillTx/>
              <a:latin typeface="Times New Roman"/>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5" name="PlaceHolder 1"/>
          <p:cNvSpPr>
            <a:spLocks noGrp="1" noRot="1" noChangeAspect="1"/>
          </p:cNvSpPr>
          <p:nvPr>
            <p:ph type="sldImg"/>
          </p:nvPr>
        </p:nvSpPr>
        <p:spPr>
          <a:xfrm>
            <a:off x="574675" y="1336675"/>
            <a:ext cx="6410325" cy="3606800"/>
          </a:xfrm>
          <a:prstGeom prst="rect">
            <a:avLst/>
          </a:prstGeom>
          <a:ln w="0">
            <a:noFill/>
          </a:ln>
        </p:spPr>
      </p:sp>
      <p:sp>
        <p:nvSpPr>
          <p:cNvPr id="606" name="PlaceHolder 2"/>
          <p:cNvSpPr>
            <a:spLocks noGrp="1"/>
          </p:cNvSpPr>
          <p:nvPr>
            <p:ph type="body"/>
          </p:nvPr>
        </p:nvSpPr>
        <p:spPr>
          <a:xfrm>
            <a:off x="756000" y="5145480"/>
            <a:ext cx="6047280" cy="4209120"/>
          </a:xfrm>
          <a:prstGeom prst="rect">
            <a:avLst/>
          </a:prstGeom>
          <a:noFill/>
          <a:ln w="0">
            <a:noFill/>
          </a:ln>
        </p:spPr>
        <p:txBody>
          <a:bodyPr lIns="91440" tIns="45720" rIns="91440" bIns="45720" anchor="t">
            <a:noAutofit/>
          </a:bodyPr>
          <a:lstStyle/>
          <a:p>
            <a:pPr indent="0">
              <a:buNone/>
            </a:pPr>
            <a:endParaRPr lang="fr-MA" sz="1800" b="0" u="none" strike="noStrike">
              <a:solidFill>
                <a:srgbClr val="000000"/>
              </a:solidFill>
              <a:effectLst/>
              <a:uFillTx/>
              <a:latin typeface="Arial"/>
            </a:endParaRPr>
          </a:p>
        </p:txBody>
      </p:sp>
      <p:sp>
        <p:nvSpPr>
          <p:cNvPr id="607" name="PlaceHolder 3"/>
          <p:cNvSpPr>
            <a:spLocks noGrp="1"/>
          </p:cNvSpPr>
          <p:nvPr>
            <p:ph type="sldNum" idx="55"/>
          </p:nvPr>
        </p:nvSpPr>
        <p:spPr>
          <a:xfrm>
            <a:off x="4282200" y="10155600"/>
            <a:ext cx="3275280" cy="535320"/>
          </a:xfrm>
          <a:prstGeom prst="rect">
            <a:avLst/>
          </a:prstGeom>
          <a:noFill/>
          <a:ln w="0">
            <a:noFill/>
          </a:ln>
        </p:spPr>
        <p:txBody>
          <a:bodyPr lIns="91440" tIns="45720" rIns="91440" bIns="45720" anchor="b">
            <a:noAutofit/>
          </a:bodyPr>
          <a:lstStyle>
            <a:lvl1pPr indent="0" algn="r" defTabSz="914400">
              <a:lnSpc>
                <a:spcPct val="100000"/>
              </a:lnSpc>
              <a:buNone/>
              <a:tabLst>
                <a:tab pos="0" algn="l"/>
              </a:tabLst>
              <a:defRPr lang="fr-FR" sz="1200" b="0" u="none" strike="noStrike">
                <a:solidFill>
                  <a:srgbClr val="000000"/>
                </a:solidFill>
                <a:effectLst/>
                <a:uFillTx/>
                <a:latin typeface="Aptos"/>
                <a:ea typeface="+mn-ea"/>
              </a:defRPr>
            </a:lvl1pPr>
          </a:lstStyle>
          <a:p>
            <a:pPr indent="0" algn="r" defTabSz="914400">
              <a:lnSpc>
                <a:spcPct val="100000"/>
              </a:lnSpc>
              <a:buNone/>
              <a:tabLst>
                <a:tab pos="0" algn="l"/>
              </a:tabLst>
            </a:pPr>
            <a:fld id="{B2A6E638-70C3-4075-AF89-FB1F215129EA}" type="slidenum">
              <a:rPr lang="fr-FR" sz="1200" b="0" u="none" strike="noStrike">
                <a:solidFill>
                  <a:srgbClr val="000000"/>
                </a:solidFill>
                <a:effectLst/>
                <a:uFillTx/>
                <a:latin typeface="Aptos"/>
                <a:ea typeface="+mn-ea"/>
              </a:rPr>
              <a:t>55</a:t>
            </a:fld>
            <a:endParaRPr lang="fr-MA" sz="1200" b="0" u="none" strike="noStrike">
              <a:solidFill>
                <a:srgbClr val="000000"/>
              </a:solidFill>
              <a:effectLst/>
              <a:uFillTx/>
              <a:latin typeface="Times New Roman"/>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8" name="PlaceHolder 1"/>
          <p:cNvSpPr>
            <a:spLocks noGrp="1" noRot="1" noChangeAspect="1"/>
          </p:cNvSpPr>
          <p:nvPr>
            <p:ph type="sldImg"/>
          </p:nvPr>
        </p:nvSpPr>
        <p:spPr>
          <a:xfrm>
            <a:off x="574675" y="1336675"/>
            <a:ext cx="6410325" cy="3606800"/>
          </a:xfrm>
          <a:prstGeom prst="rect">
            <a:avLst/>
          </a:prstGeom>
          <a:ln w="0">
            <a:noFill/>
          </a:ln>
        </p:spPr>
      </p:sp>
      <p:sp>
        <p:nvSpPr>
          <p:cNvPr id="609" name="PlaceHolder 2"/>
          <p:cNvSpPr>
            <a:spLocks noGrp="1"/>
          </p:cNvSpPr>
          <p:nvPr>
            <p:ph type="body"/>
          </p:nvPr>
        </p:nvSpPr>
        <p:spPr>
          <a:xfrm>
            <a:off x="756000" y="5145480"/>
            <a:ext cx="6047280" cy="4209120"/>
          </a:xfrm>
          <a:prstGeom prst="rect">
            <a:avLst/>
          </a:prstGeom>
          <a:noFill/>
          <a:ln w="0">
            <a:noFill/>
          </a:ln>
        </p:spPr>
        <p:txBody>
          <a:bodyPr lIns="91440" tIns="45720" rIns="91440" bIns="45720" anchor="t">
            <a:noAutofit/>
          </a:bodyPr>
          <a:lstStyle/>
          <a:p>
            <a:r>
              <a:rPr lang="fr-MA" sz="1800" dirty="0"/>
              <a:t>Elle fonctionne un peu comme une personne qui cherche un trésor sur une carte : à chaque étape, elle se dirige vers </a:t>
            </a:r>
            <a:r>
              <a:rPr lang="fr-MA" sz="1800" b="1" dirty="0"/>
              <a:t>l’endroit qui semble le plus proche du but</a:t>
            </a:r>
            <a:r>
              <a:rPr lang="fr-MA" sz="1800" dirty="0"/>
              <a:t>.</a:t>
            </a:r>
          </a:p>
          <a:p>
            <a:r>
              <a:rPr lang="fr-MA" sz="1800" dirty="0"/>
              <a:t>L’algorithme fait la même chose : il choisit toujours le nœud dont la valeur heuristique </a:t>
            </a:r>
            <a:r>
              <a:rPr lang="fr-MA" sz="1800" i="1" dirty="0"/>
              <a:t>h(n)</a:t>
            </a:r>
            <a:r>
              <a:rPr lang="fr-MA" sz="1800" dirty="0"/>
              <a:t> est la plus petite — autrement dit, celui qui </a:t>
            </a:r>
            <a:r>
              <a:rPr lang="fr-MA" sz="1800" i="1" dirty="0"/>
              <a:t>semble</a:t>
            </a:r>
            <a:r>
              <a:rPr lang="fr-MA" sz="1800" dirty="0"/>
              <a:t> le plus près de la solution.</a:t>
            </a:r>
          </a:p>
          <a:p>
            <a:pPr indent="0">
              <a:buNone/>
            </a:pPr>
            <a:endParaRPr lang="fr-MA" sz="1800" b="0" u="none" strike="noStrike" dirty="0">
              <a:solidFill>
                <a:srgbClr val="000000"/>
              </a:solidFill>
              <a:effectLst/>
              <a:uFillTx/>
              <a:latin typeface="Arial"/>
            </a:endParaRPr>
          </a:p>
        </p:txBody>
      </p:sp>
      <p:sp>
        <p:nvSpPr>
          <p:cNvPr id="610" name="PlaceHolder 3"/>
          <p:cNvSpPr>
            <a:spLocks noGrp="1"/>
          </p:cNvSpPr>
          <p:nvPr>
            <p:ph type="sldNum" idx="56"/>
          </p:nvPr>
        </p:nvSpPr>
        <p:spPr>
          <a:xfrm>
            <a:off x="4282200" y="10155600"/>
            <a:ext cx="3275280" cy="535320"/>
          </a:xfrm>
          <a:prstGeom prst="rect">
            <a:avLst/>
          </a:prstGeom>
          <a:noFill/>
          <a:ln w="0">
            <a:noFill/>
          </a:ln>
        </p:spPr>
        <p:txBody>
          <a:bodyPr lIns="91440" tIns="45720" rIns="91440" bIns="45720" anchor="b">
            <a:noAutofit/>
          </a:bodyPr>
          <a:lstStyle>
            <a:lvl1pPr indent="0" algn="r" defTabSz="914400">
              <a:lnSpc>
                <a:spcPct val="100000"/>
              </a:lnSpc>
              <a:buNone/>
              <a:tabLst>
                <a:tab pos="0" algn="l"/>
              </a:tabLst>
              <a:defRPr lang="fr-FR" sz="1200" b="0" u="none" strike="noStrike">
                <a:solidFill>
                  <a:srgbClr val="000000"/>
                </a:solidFill>
                <a:effectLst/>
                <a:uFillTx/>
                <a:latin typeface="Aptos"/>
                <a:ea typeface="+mn-ea"/>
              </a:defRPr>
            </a:lvl1pPr>
          </a:lstStyle>
          <a:p>
            <a:pPr indent="0" algn="r" defTabSz="914400">
              <a:lnSpc>
                <a:spcPct val="100000"/>
              </a:lnSpc>
              <a:buNone/>
              <a:tabLst>
                <a:tab pos="0" algn="l"/>
              </a:tabLst>
            </a:pPr>
            <a:fld id="{FAF1B4FC-1D62-401B-870F-F001A01E7543}" type="slidenum">
              <a:rPr lang="fr-FR" sz="1200" b="0" u="none" strike="noStrike">
                <a:solidFill>
                  <a:srgbClr val="000000"/>
                </a:solidFill>
                <a:effectLst/>
                <a:uFillTx/>
                <a:latin typeface="Aptos"/>
                <a:ea typeface="+mn-ea"/>
              </a:rPr>
              <a:t>56</a:t>
            </a:fld>
            <a:endParaRPr lang="fr-MA" sz="1200" b="0" u="none" strike="noStrike">
              <a:solidFill>
                <a:srgbClr val="000000"/>
              </a:solidFill>
              <a:effectLst/>
              <a:uFillTx/>
              <a:latin typeface="Times New Roman"/>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1" name="PlaceHolder 1"/>
          <p:cNvSpPr>
            <a:spLocks noGrp="1" noRot="1" noChangeAspect="1"/>
          </p:cNvSpPr>
          <p:nvPr>
            <p:ph type="sldImg"/>
          </p:nvPr>
        </p:nvSpPr>
        <p:spPr>
          <a:xfrm>
            <a:off x="574675" y="1336675"/>
            <a:ext cx="6410325" cy="3606800"/>
          </a:xfrm>
          <a:prstGeom prst="rect">
            <a:avLst/>
          </a:prstGeom>
          <a:ln w="0">
            <a:noFill/>
          </a:ln>
        </p:spPr>
      </p:sp>
      <p:sp>
        <p:nvSpPr>
          <p:cNvPr id="612" name="PlaceHolder 2"/>
          <p:cNvSpPr>
            <a:spLocks noGrp="1"/>
          </p:cNvSpPr>
          <p:nvPr>
            <p:ph type="body"/>
          </p:nvPr>
        </p:nvSpPr>
        <p:spPr>
          <a:xfrm>
            <a:off x="756000" y="5145480"/>
            <a:ext cx="6047280" cy="4209120"/>
          </a:xfrm>
          <a:prstGeom prst="rect">
            <a:avLst/>
          </a:prstGeom>
          <a:noFill/>
          <a:ln w="0">
            <a:noFill/>
          </a:ln>
        </p:spPr>
        <p:txBody>
          <a:bodyPr lIns="91440" tIns="45720" rIns="91440" bIns="45720" anchor="t">
            <a:noAutofit/>
          </a:bodyPr>
          <a:lstStyle/>
          <a:p>
            <a:r>
              <a:rPr lang="fr-MA" sz="1800" dirty="0"/>
              <a:t>Le </a:t>
            </a:r>
            <a:r>
              <a:rPr lang="fr-MA" sz="1800" dirty="0" err="1"/>
              <a:t>Greedy</a:t>
            </a:r>
            <a:r>
              <a:rPr lang="fr-MA" sz="1800" dirty="0"/>
              <a:t> Best-First </a:t>
            </a:r>
            <a:r>
              <a:rPr lang="fr-MA" sz="1800" dirty="0" err="1"/>
              <a:t>Search</a:t>
            </a:r>
            <a:r>
              <a:rPr lang="fr-MA" sz="1800" dirty="0"/>
              <a:t> suit une logique très intuitive : il avance toujours vers le </a:t>
            </a:r>
            <a:r>
              <a:rPr lang="fr-MA" sz="1800" b="1" dirty="0"/>
              <a:t>nœud qui semble le plus proche du but</a:t>
            </a:r>
            <a:r>
              <a:rPr lang="fr-MA" sz="1800" dirty="0"/>
              <a:t>, d’après la valeur heuristique </a:t>
            </a:r>
            <a:r>
              <a:rPr lang="fr-MA" sz="1800" i="1" dirty="0"/>
              <a:t>h(n)</a:t>
            </a:r>
            <a:r>
              <a:rPr lang="fr-MA" sz="1800" dirty="0"/>
              <a:t>.</a:t>
            </a:r>
          </a:p>
          <a:p>
            <a:r>
              <a:rPr lang="fr-MA" sz="1800" dirty="0"/>
              <a:t>D’abord, on met le point de départ dans la liste </a:t>
            </a:r>
            <a:r>
              <a:rPr lang="fr-MA" sz="1800" i="1" dirty="0"/>
              <a:t>Open</a:t>
            </a:r>
            <a:r>
              <a:rPr lang="fr-MA" sz="1800" dirty="0"/>
              <a:t>.</a:t>
            </a:r>
            <a:br>
              <a:rPr lang="fr-MA" sz="1800" dirty="0"/>
            </a:br>
            <a:r>
              <a:rPr lang="fr-MA" sz="1800" dirty="0"/>
              <a:t>Ensuite, à chaque étape, on regarde dans </a:t>
            </a:r>
            <a:r>
              <a:rPr lang="fr-MA" sz="1800" i="1" dirty="0"/>
              <a:t>Open</a:t>
            </a:r>
            <a:r>
              <a:rPr lang="fr-MA" sz="1800" dirty="0"/>
              <a:t> quel nœud a la </a:t>
            </a:r>
            <a:r>
              <a:rPr lang="fr-MA" sz="1800" b="1" dirty="0"/>
              <a:t>plus petite valeur heuristique</a:t>
            </a:r>
            <a:r>
              <a:rPr lang="fr-MA" sz="1800" dirty="0"/>
              <a:t> — autrement dit, celui qui </a:t>
            </a:r>
            <a:r>
              <a:rPr lang="fr-MA" sz="1800" i="1" dirty="0"/>
              <a:t>semble</a:t>
            </a:r>
            <a:r>
              <a:rPr lang="fr-MA" sz="1800" dirty="0"/>
              <a:t> le plus prometteur.</a:t>
            </a:r>
          </a:p>
          <a:p>
            <a:r>
              <a:rPr lang="fr-MA" sz="1800" dirty="0"/>
              <a:t>Si c’est le but, l’algorithme s’arrête. Sinon, il marque ce nœud comme exploré et ajoute ses voisins à </a:t>
            </a:r>
            <a:r>
              <a:rPr lang="fr-MA" sz="1800" i="1" dirty="0"/>
              <a:t>Open</a:t>
            </a:r>
            <a:r>
              <a:rPr lang="fr-MA" sz="1800" dirty="0"/>
              <a:t>.</a:t>
            </a:r>
            <a:br>
              <a:rPr lang="fr-MA" sz="1800" dirty="0"/>
            </a:br>
            <a:r>
              <a:rPr lang="fr-MA" sz="1800" dirty="0"/>
              <a:t>Puis il recommence, toujours en choisissant le voisin le plus “proche” selon </a:t>
            </a:r>
            <a:r>
              <a:rPr lang="fr-MA" sz="1800" i="1" dirty="0"/>
              <a:t>h(n)</a:t>
            </a:r>
            <a:r>
              <a:rPr lang="fr-MA" sz="1800" dirty="0"/>
              <a:t>.</a:t>
            </a:r>
          </a:p>
          <a:p>
            <a:r>
              <a:rPr lang="fr-MA" sz="1800" dirty="0"/>
              <a:t>Le processus continue jusqu’à trouver la cible ou à vider </a:t>
            </a:r>
            <a:r>
              <a:rPr lang="fr-MA" sz="1800" i="1" dirty="0"/>
              <a:t>Open</a:t>
            </a:r>
            <a:r>
              <a:rPr lang="fr-MA" sz="1800" dirty="0"/>
              <a:t> si aucun chemin n’existe.</a:t>
            </a:r>
          </a:p>
          <a:p>
            <a:pPr indent="0">
              <a:buNone/>
            </a:pPr>
            <a:endParaRPr lang="fr-MA" sz="1800" b="0" u="none" strike="noStrike" dirty="0">
              <a:solidFill>
                <a:srgbClr val="000000"/>
              </a:solidFill>
              <a:effectLst/>
              <a:uFillTx/>
              <a:latin typeface="Arial"/>
            </a:endParaRPr>
          </a:p>
        </p:txBody>
      </p:sp>
      <p:sp>
        <p:nvSpPr>
          <p:cNvPr id="613" name="PlaceHolder 3"/>
          <p:cNvSpPr>
            <a:spLocks noGrp="1"/>
          </p:cNvSpPr>
          <p:nvPr>
            <p:ph type="sldNum" idx="57"/>
          </p:nvPr>
        </p:nvSpPr>
        <p:spPr>
          <a:xfrm>
            <a:off x="4282200" y="10155600"/>
            <a:ext cx="3275280" cy="535320"/>
          </a:xfrm>
          <a:prstGeom prst="rect">
            <a:avLst/>
          </a:prstGeom>
          <a:noFill/>
          <a:ln w="0">
            <a:noFill/>
          </a:ln>
        </p:spPr>
        <p:txBody>
          <a:bodyPr lIns="91440" tIns="45720" rIns="91440" bIns="45720" anchor="b">
            <a:noAutofit/>
          </a:bodyPr>
          <a:lstStyle>
            <a:lvl1pPr indent="0" algn="r" defTabSz="914400">
              <a:lnSpc>
                <a:spcPct val="100000"/>
              </a:lnSpc>
              <a:buNone/>
              <a:tabLst>
                <a:tab pos="0" algn="l"/>
              </a:tabLst>
              <a:defRPr lang="fr-FR" sz="1200" b="0" u="none" strike="noStrike">
                <a:solidFill>
                  <a:srgbClr val="000000"/>
                </a:solidFill>
                <a:effectLst/>
                <a:uFillTx/>
                <a:latin typeface="Aptos"/>
                <a:ea typeface="+mn-ea"/>
              </a:defRPr>
            </a:lvl1pPr>
          </a:lstStyle>
          <a:p>
            <a:pPr indent="0" algn="r" defTabSz="914400">
              <a:lnSpc>
                <a:spcPct val="100000"/>
              </a:lnSpc>
              <a:buNone/>
              <a:tabLst>
                <a:tab pos="0" algn="l"/>
              </a:tabLst>
            </a:pPr>
            <a:fld id="{E6004962-A6FF-4ADA-9B38-5FDCDD75B7E3}" type="slidenum">
              <a:rPr lang="fr-FR" sz="1200" b="0" u="none" strike="noStrike">
                <a:solidFill>
                  <a:srgbClr val="000000"/>
                </a:solidFill>
                <a:effectLst/>
                <a:uFillTx/>
                <a:latin typeface="Aptos"/>
                <a:ea typeface="+mn-ea"/>
              </a:rPr>
              <a:t>57</a:t>
            </a:fld>
            <a:endParaRPr lang="fr-MA" sz="1200" b="0" u="none" strike="noStrike">
              <a:solidFill>
                <a:srgbClr val="000000"/>
              </a:solidFill>
              <a:effectLst/>
              <a:uFillTx/>
              <a:latin typeface="Times New Roman"/>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MA" dirty="0"/>
              <a:t>Ici, on a un exemple très connu : la </a:t>
            </a:r>
            <a:r>
              <a:rPr lang="fr-MA" i="1" dirty="0"/>
              <a:t>carte de Roumanie</a:t>
            </a:r>
            <a:r>
              <a:rPr lang="fr-MA" dirty="0"/>
              <a:t>, utilisée pour illustrer comment un algorithme de recherche trouve un chemin d’une ville à une autre.</a:t>
            </a:r>
          </a:p>
          <a:p>
            <a:r>
              <a:rPr lang="fr-MA" dirty="0"/>
              <a:t>Notre objectif est de partir de </a:t>
            </a:r>
            <a:r>
              <a:rPr lang="fr-MA" b="1" dirty="0"/>
              <a:t>Arad</a:t>
            </a:r>
            <a:r>
              <a:rPr lang="fr-MA" dirty="0"/>
              <a:t> et d’arriver à </a:t>
            </a:r>
            <a:r>
              <a:rPr lang="fr-MA" b="1" dirty="0" err="1"/>
              <a:t>Bucharest</a:t>
            </a:r>
            <a:r>
              <a:rPr lang="fr-MA" dirty="0"/>
              <a:t>.</a:t>
            </a:r>
          </a:p>
          <a:p>
            <a:r>
              <a:rPr lang="fr-MA" dirty="0"/>
              <a:t>Le </a:t>
            </a:r>
            <a:r>
              <a:rPr lang="fr-MA" b="1" dirty="0" err="1"/>
              <a:t>Greedy</a:t>
            </a:r>
            <a:r>
              <a:rPr lang="fr-MA" b="1" dirty="0"/>
              <a:t> Best-First </a:t>
            </a:r>
            <a:r>
              <a:rPr lang="fr-MA" b="1" dirty="0" err="1"/>
              <a:t>Search</a:t>
            </a:r>
            <a:r>
              <a:rPr lang="fr-MA" dirty="0"/>
              <a:t> utilise une heuristique — ici, c’est la </a:t>
            </a:r>
            <a:r>
              <a:rPr lang="fr-MA" b="1" dirty="0"/>
              <a:t>distance à vol d’oiseau jusqu’à </a:t>
            </a:r>
            <a:r>
              <a:rPr lang="fr-MA" b="1" dirty="0" err="1"/>
              <a:t>Bucharest</a:t>
            </a:r>
            <a:r>
              <a:rPr lang="fr-MA" dirty="0"/>
              <a:t>, indiquée à côté de chaque ville.</a:t>
            </a:r>
          </a:p>
          <a:p>
            <a:endParaRPr lang="fr-FR" dirty="0"/>
          </a:p>
        </p:txBody>
      </p:sp>
      <p:sp>
        <p:nvSpPr>
          <p:cNvPr id="4" name="Espace réservé du numéro de diapositive 3"/>
          <p:cNvSpPr>
            <a:spLocks noGrp="1"/>
          </p:cNvSpPr>
          <p:nvPr>
            <p:ph type="sldNum" sz="quarter" idx="5"/>
          </p:nvPr>
        </p:nvSpPr>
        <p:spPr/>
        <p:txBody>
          <a:bodyPr/>
          <a:lstStyle/>
          <a:p>
            <a:fld id="{D885C629-08C8-446B-A569-5C050D60E1D6}" type="slidenum">
              <a:rPr lang="fr-FR" smtClean="0"/>
              <a:t>58</a:t>
            </a:fld>
            <a:endParaRPr lang="fr-FR"/>
          </a:p>
        </p:txBody>
      </p:sp>
    </p:spTree>
    <p:extLst>
      <p:ext uri="{BB962C8B-B14F-4D97-AF65-F5344CB8AC3E}">
        <p14:creationId xmlns:p14="http://schemas.microsoft.com/office/powerpoint/2010/main" val="132667582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MA" dirty="0"/>
              <a:t>➜ On voit que l’algorithme </a:t>
            </a:r>
            <a:r>
              <a:rPr lang="fr-MA" b="1" dirty="0"/>
              <a:t>suit toujours le chemin qui semble le plus prometteur</a:t>
            </a:r>
            <a:r>
              <a:rPr lang="fr-MA" dirty="0"/>
              <a:t>, sans explorer tout le graphe.</a:t>
            </a:r>
          </a:p>
          <a:p>
            <a:r>
              <a:rPr lang="fr-MA" dirty="0"/>
              <a:t>Par contre, s’il y avait eu un obstacle sur le chemin Sibiu → </a:t>
            </a:r>
            <a:r>
              <a:rPr lang="fr-MA" dirty="0" err="1"/>
              <a:t>Fagaras</a:t>
            </a:r>
            <a:r>
              <a:rPr lang="fr-MA" dirty="0"/>
              <a:t> → </a:t>
            </a:r>
            <a:r>
              <a:rPr lang="fr-MA" dirty="0" err="1"/>
              <a:t>Bucharest</a:t>
            </a:r>
            <a:r>
              <a:rPr lang="fr-MA" dirty="0"/>
              <a:t>, le </a:t>
            </a:r>
            <a:r>
              <a:rPr lang="fr-MA" dirty="0" err="1"/>
              <a:t>Greedy</a:t>
            </a:r>
            <a:r>
              <a:rPr lang="fr-MA" dirty="0"/>
              <a:t> aurait dû revenir en arrière, car il </a:t>
            </a:r>
            <a:r>
              <a:rPr lang="fr-MA" b="1" dirty="0"/>
              <a:t>ne regarde pas les autres routes possibles à l’avance</a:t>
            </a:r>
            <a:r>
              <a:rPr lang="fr-MA" dirty="0"/>
              <a:t>. »</a:t>
            </a:r>
          </a:p>
          <a:p>
            <a:endParaRPr lang="fr-FR" dirty="0"/>
          </a:p>
        </p:txBody>
      </p:sp>
      <p:sp>
        <p:nvSpPr>
          <p:cNvPr id="4" name="Espace réservé du numéro de diapositive 3"/>
          <p:cNvSpPr>
            <a:spLocks noGrp="1"/>
          </p:cNvSpPr>
          <p:nvPr>
            <p:ph type="sldNum" sz="quarter" idx="5"/>
          </p:nvPr>
        </p:nvSpPr>
        <p:spPr/>
        <p:txBody>
          <a:bodyPr/>
          <a:lstStyle/>
          <a:p>
            <a:fld id="{D885C629-08C8-446B-A569-5C050D60E1D6}" type="slidenum">
              <a:rPr lang="fr-FR" smtClean="0"/>
              <a:t>61</a:t>
            </a:fld>
            <a:endParaRPr lang="fr-FR"/>
          </a:p>
        </p:txBody>
      </p:sp>
    </p:spTree>
    <p:extLst>
      <p:ext uri="{BB962C8B-B14F-4D97-AF65-F5344CB8AC3E}">
        <p14:creationId xmlns:p14="http://schemas.microsoft.com/office/powerpoint/2010/main" val="21886793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 name="PlaceHolder 1"/>
          <p:cNvSpPr>
            <a:spLocks noGrp="1" noRot="1" noChangeAspect="1"/>
          </p:cNvSpPr>
          <p:nvPr>
            <p:ph type="sldImg"/>
          </p:nvPr>
        </p:nvSpPr>
        <p:spPr>
          <a:xfrm>
            <a:off x="574675" y="1336675"/>
            <a:ext cx="6410325" cy="3606800"/>
          </a:xfrm>
          <a:prstGeom prst="rect">
            <a:avLst/>
          </a:prstGeom>
          <a:ln w="0">
            <a:noFill/>
          </a:ln>
        </p:spPr>
      </p:sp>
      <p:sp>
        <p:nvSpPr>
          <p:cNvPr id="615" name="PlaceHolder 2"/>
          <p:cNvSpPr>
            <a:spLocks noGrp="1"/>
          </p:cNvSpPr>
          <p:nvPr>
            <p:ph type="body"/>
          </p:nvPr>
        </p:nvSpPr>
        <p:spPr>
          <a:xfrm>
            <a:off x="756000" y="5145480"/>
            <a:ext cx="6047280" cy="4209120"/>
          </a:xfrm>
          <a:prstGeom prst="rect">
            <a:avLst/>
          </a:prstGeom>
          <a:noFill/>
          <a:ln w="0">
            <a:noFill/>
          </a:ln>
        </p:spPr>
        <p:txBody>
          <a:bodyPr lIns="91440" tIns="45720" rIns="91440" bIns="45720" anchor="t">
            <a:noAutofit/>
          </a:bodyPr>
          <a:lstStyle/>
          <a:p>
            <a:pPr indent="0">
              <a:lnSpc>
                <a:spcPct val="100000"/>
              </a:lnSpc>
              <a:buNone/>
              <a:tabLst>
                <a:tab pos="0" algn="l"/>
              </a:tabLst>
            </a:pPr>
            <a:r>
              <a:rPr lang="fr-FR" sz="2000" b="0" u="none" strike="noStrike" dirty="0">
                <a:solidFill>
                  <a:srgbClr val="000000"/>
                </a:solidFill>
                <a:effectLst/>
                <a:uFillTx/>
                <a:latin typeface="Arial"/>
              </a:rPr>
              <a:t>« A*, c’est un </a:t>
            </a:r>
            <a:r>
              <a:rPr lang="fr-FR" sz="2000" b="1" u="none" strike="noStrike" dirty="0">
                <a:solidFill>
                  <a:srgbClr val="000000"/>
                </a:solidFill>
                <a:effectLst/>
                <a:uFillTx/>
                <a:latin typeface="Arial"/>
              </a:rPr>
              <a:t>GPS d’algorithme</a:t>
            </a:r>
            <a:r>
              <a:rPr lang="fr-FR" sz="2000" b="0" u="none" strike="noStrike" dirty="0">
                <a:solidFill>
                  <a:srgbClr val="000000"/>
                </a:solidFill>
                <a:effectLst/>
                <a:uFillTx/>
                <a:latin typeface="Arial"/>
              </a:rPr>
              <a:t> : il tient compte de </a:t>
            </a:r>
            <a:r>
              <a:rPr lang="fr-FR" sz="2000" b="1" u="none" strike="noStrike" dirty="0">
                <a:solidFill>
                  <a:srgbClr val="000000"/>
                </a:solidFill>
                <a:effectLst/>
                <a:uFillTx/>
                <a:latin typeface="Arial"/>
              </a:rPr>
              <a:t>ce qu’on a déjà payé</a:t>
            </a:r>
            <a:r>
              <a:rPr lang="fr-FR" sz="2000" b="0" u="none" strike="noStrike" dirty="0">
                <a:solidFill>
                  <a:srgbClr val="000000"/>
                </a:solidFill>
                <a:effectLst/>
                <a:uFillTx/>
                <a:latin typeface="Arial"/>
              </a:rPr>
              <a:t> </a:t>
            </a:r>
            <a:r>
              <a:rPr lang="fr-FR" sz="1200" b="0" u="none" strike="noStrike" dirty="0">
                <a:solidFill>
                  <a:schemeClr val="dk1"/>
                </a:solidFill>
                <a:effectLst/>
                <a:uFillTx/>
                <a:latin typeface="+mn-lt"/>
                <a:ea typeface="+mn-ea"/>
              </a:rPr>
              <a:t>(𝑔)</a:t>
            </a:r>
            <a:r>
              <a:rPr lang="fr-FR" sz="2000" b="0" u="none" strike="noStrike" dirty="0">
                <a:solidFill>
                  <a:srgbClr val="000000"/>
                </a:solidFill>
                <a:effectLst/>
                <a:uFillTx/>
                <a:latin typeface="+mn-lt"/>
                <a:ea typeface="+mn-ea"/>
              </a:rPr>
              <a:t>et </a:t>
            </a:r>
            <a:r>
              <a:rPr lang="fr-FR" sz="2000" b="1" u="none" strike="noStrike" dirty="0">
                <a:solidFill>
                  <a:srgbClr val="000000"/>
                </a:solidFill>
                <a:effectLst/>
                <a:uFillTx/>
                <a:latin typeface="+mn-lt"/>
                <a:ea typeface="+mn-ea"/>
              </a:rPr>
              <a:t>de c</a:t>
            </a:r>
          </a:p>
          <a:p>
            <a:pPr indent="0">
              <a:lnSpc>
                <a:spcPct val="100000"/>
              </a:lnSpc>
              <a:buNone/>
              <a:tabLst>
                <a:tab pos="0" algn="l"/>
              </a:tabLst>
            </a:pPr>
            <a:endParaRPr lang="fr-FR" sz="2000" b="1" u="none" strike="noStrike" dirty="0">
              <a:solidFill>
                <a:srgbClr val="000000"/>
              </a:solidFill>
              <a:effectLst/>
              <a:uFillTx/>
              <a:latin typeface="+mn-lt"/>
              <a:ea typeface="+mn-ea"/>
            </a:endParaRPr>
          </a:p>
        </p:txBody>
      </p:sp>
      <p:sp>
        <p:nvSpPr>
          <p:cNvPr id="616" name="PlaceHolder 3"/>
          <p:cNvSpPr>
            <a:spLocks noGrp="1"/>
          </p:cNvSpPr>
          <p:nvPr>
            <p:ph type="sldNum" idx="58"/>
          </p:nvPr>
        </p:nvSpPr>
        <p:spPr>
          <a:xfrm>
            <a:off x="4282200" y="10155600"/>
            <a:ext cx="3275280" cy="535320"/>
          </a:xfrm>
          <a:prstGeom prst="rect">
            <a:avLst/>
          </a:prstGeom>
          <a:noFill/>
          <a:ln w="0">
            <a:noFill/>
          </a:ln>
        </p:spPr>
        <p:txBody>
          <a:bodyPr lIns="91440" tIns="45720" rIns="91440" bIns="45720" anchor="b">
            <a:noAutofit/>
          </a:bodyPr>
          <a:lstStyle>
            <a:lvl1pPr indent="0" algn="r" defTabSz="914400">
              <a:lnSpc>
                <a:spcPct val="100000"/>
              </a:lnSpc>
              <a:buNone/>
              <a:tabLst>
                <a:tab pos="0" algn="l"/>
              </a:tabLst>
              <a:defRPr lang="fr-FR" sz="1200" b="0" u="none" strike="noStrike">
                <a:solidFill>
                  <a:srgbClr val="000000"/>
                </a:solidFill>
                <a:effectLst/>
                <a:uFillTx/>
                <a:latin typeface="Aptos"/>
                <a:ea typeface="+mn-ea"/>
              </a:defRPr>
            </a:lvl1pPr>
          </a:lstStyle>
          <a:p>
            <a:pPr indent="0" algn="r" defTabSz="914400">
              <a:lnSpc>
                <a:spcPct val="100000"/>
              </a:lnSpc>
              <a:buNone/>
              <a:tabLst>
                <a:tab pos="0" algn="l"/>
              </a:tabLst>
            </a:pPr>
            <a:fld id="{57F6E2E5-5D11-4E63-A4CB-A9B3E421FD6E}" type="slidenum">
              <a:rPr lang="fr-FR" sz="1200" b="0" u="none" strike="noStrike">
                <a:solidFill>
                  <a:srgbClr val="000000"/>
                </a:solidFill>
                <a:effectLst/>
                <a:uFillTx/>
                <a:latin typeface="Aptos"/>
                <a:ea typeface="+mn-ea"/>
              </a:rPr>
              <a:t>62</a:t>
            </a:fld>
            <a:endParaRPr lang="fr-MA" sz="1200" b="0" u="none" strike="noStrike">
              <a:solidFill>
                <a:srgbClr val="000000"/>
              </a:solidFill>
              <a:effectLst/>
              <a:uFillTx/>
              <a:latin typeface="Times New Roman"/>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7" name="PlaceHolder 1"/>
          <p:cNvSpPr>
            <a:spLocks noGrp="1" noRot="1" noChangeAspect="1"/>
          </p:cNvSpPr>
          <p:nvPr>
            <p:ph type="sldImg"/>
          </p:nvPr>
        </p:nvSpPr>
        <p:spPr>
          <a:xfrm>
            <a:off x="574675" y="1336675"/>
            <a:ext cx="6410325" cy="3606800"/>
          </a:xfrm>
          <a:prstGeom prst="rect">
            <a:avLst/>
          </a:prstGeom>
          <a:ln w="0">
            <a:noFill/>
          </a:ln>
        </p:spPr>
      </p:sp>
      <p:sp>
        <p:nvSpPr>
          <p:cNvPr id="618" name="PlaceHolder 2"/>
          <p:cNvSpPr>
            <a:spLocks noGrp="1"/>
          </p:cNvSpPr>
          <p:nvPr>
            <p:ph type="body"/>
          </p:nvPr>
        </p:nvSpPr>
        <p:spPr>
          <a:xfrm>
            <a:off x="756000" y="5145480"/>
            <a:ext cx="6047280" cy="4209120"/>
          </a:xfrm>
          <a:prstGeom prst="rect">
            <a:avLst/>
          </a:prstGeom>
          <a:noFill/>
          <a:ln w="0">
            <a:noFill/>
          </a:ln>
        </p:spPr>
        <p:txBody>
          <a:bodyPr lIns="91440" tIns="45720" rIns="91440" bIns="45720" anchor="t">
            <a:noAutofit/>
          </a:bodyPr>
          <a:lstStyle/>
          <a:p>
            <a:pPr indent="0">
              <a:lnSpc>
                <a:spcPct val="100000"/>
              </a:lnSpc>
              <a:buNone/>
              <a:tabLst>
                <a:tab pos="0" algn="l"/>
              </a:tabLst>
            </a:pPr>
            <a:r>
              <a:rPr lang="fr-FR" sz="2000" b="0" u="none" strike="noStrike" dirty="0">
                <a:solidFill>
                  <a:srgbClr val="000000"/>
                </a:solidFill>
                <a:effectLst/>
                <a:uFillTx/>
                <a:latin typeface="Arial"/>
              </a:rPr>
              <a:t>« A*, c’est un </a:t>
            </a:r>
            <a:r>
              <a:rPr lang="fr-FR" sz="2000" b="1" u="none" strike="noStrike" dirty="0">
                <a:solidFill>
                  <a:srgbClr val="000000"/>
                </a:solidFill>
                <a:effectLst/>
                <a:uFillTx/>
                <a:latin typeface="Arial"/>
              </a:rPr>
              <a:t>GPS d’algorithme</a:t>
            </a:r>
            <a:r>
              <a:rPr lang="fr-FR" sz="2000" b="0" u="none" strike="noStrike" dirty="0">
                <a:solidFill>
                  <a:srgbClr val="000000"/>
                </a:solidFill>
                <a:effectLst/>
                <a:uFillTx/>
                <a:latin typeface="Arial"/>
              </a:rPr>
              <a:t> : il tient compte de </a:t>
            </a:r>
            <a:r>
              <a:rPr lang="fr-FR" sz="2000" b="1" u="none" strike="noStrike" dirty="0">
                <a:solidFill>
                  <a:srgbClr val="000000"/>
                </a:solidFill>
                <a:effectLst/>
                <a:uFillTx/>
                <a:latin typeface="Arial"/>
              </a:rPr>
              <a:t>ce qu’on a déjà payé</a:t>
            </a:r>
            <a:r>
              <a:rPr lang="fr-FR" sz="2000" b="0" u="none" strike="noStrike" dirty="0">
                <a:solidFill>
                  <a:srgbClr val="000000"/>
                </a:solidFill>
                <a:effectLst/>
                <a:uFillTx/>
                <a:latin typeface="Arial"/>
              </a:rPr>
              <a:t> </a:t>
            </a:r>
            <a:r>
              <a:rPr lang="fr-FR" sz="1200" b="0" u="none" strike="noStrike" dirty="0">
                <a:solidFill>
                  <a:schemeClr val="dk1"/>
                </a:solidFill>
                <a:effectLst/>
                <a:uFillTx/>
                <a:latin typeface="Cambria Math"/>
                <a:ea typeface="+mn-ea"/>
              </a:rPr>
              <a:t>(𝑔)</a:t>
            </a:r>
            <a:r>
              <a:rPr lang="fr-FR" sz="2000" b="0" u="none" strike="noStrike" dirty="0">
                <a:solidFill>
                  <a:srgbClr val="000000"/>
                </a:solidFill>
                <a:effectLst/>
                <a:uFillTx/>
                <a:latin typeface="Cambria Math"/>
                <a:ea typeface="+mn-ea"/>
              </a:rPr>
              <a:t>et </a:t>
            </a:r>
            <a:r>
              <a:rPr lang="fr-FR" sz="2000" b="1" u="none" strike="noStrike" dirty="0">
                <a:solidFill>
                  <a:srgbClr val="000000"/>
                </a:solidFill>
                <a:effectLst/>
                <a:uFillTx/>
                <a:latin typeface="Cambria Math"/>
                <a:ea typeface="+mn-ea"/>
              </a:rPr>
              <a:t>de ce qu’il reste</a:t>
            </a:r>
            <a:r>
              <a:rPr lang="fr-FR" sz="2000" b="0" u="none" strike="noStrike" dirty="0">
                <a:solidFill>
                  <a:srgbClr val="000000"/>
                </a:solidFill>
                <a:effectLst/>
                <a:uFillTx/>
                <a:latin typeface="Cambria Math"/>
                <a:ea typeface="+mn-ea"/>
              </a:rPr>
              <a:t> </a:t>
            </a:r>
            <a:r>
              <a:rPr lang="fr-FR" sz="1200" b="0" u="none" strike="noStrike" dirty="0">
                <a:solidFill>
                  <a:schemeClr val="dk1"/>
                </a:solidFill>
                <a:effectLst/>
                <a:uFillTx/>
                <a:latin typeface="Cambria Math"/>
                <a:ea typeface="+mn-ea"/>
              </a:rPr>
              <a:t>(ℎ)</a:t>
            </a:r>
            <a:r>
              <a:rPr lang="fr-FR" sz="2000" b="0" u="none" strike="noStrike" dirty="0">
                <a:solidFill>
                  <a:srgbClr val="000000"/>
                </a:solidFill>
                <a:effectLst/>
                <a:uFillTx/>
                <a:latin typeface="Cambria Math"/>
                <a:ea typeface="+mn-ea"/>
              </a:rPr>
              <a:t>, puis choisit la prochaine étape qui </a:t>
            </a:r>
            <a:r>
              <a:rPr lang="fr-FR" sz="2000" b="1" u="none" strike="noStrike" dirty="0">
                <a:solidFill>
                  <a:srgbClr val="000000"/>
                </a:solidFill>
                <a:effectLst/>
                <a:uFillTx/>
                <a:latin typeface="Cambria Math"/>
                <a:ea typeface="+mn-ea"/>
              </a:rPr>
              <a:t>minimise </a:t>
            </a:r>
            <a:r>
              <a:rPr lang="fr-FR" sz="1200" b="0" u="none" strike="noStrike" dirty="0">
                <a:solidFill>
                  <a:schemeClr val="dk1"/>
                </a:solidFill>
                <a:effectLst/>
                <a:uFillTx/>
                <a:latin typeface="Cambria Math"/>
                <a:ea typeface="+mn-ea"/>
              </a:rPr>
              <a:t>𝑔+ℎ</a:t>
            </a:r>
            <a:r>
              <a:rPr lang="fr-FR" sz="2000" b="0" u="none" strike="noStrike" dirty="0">
                <a:solidFill>
                  <a:srgbClr val="000000"/>
                </a:solidFill>
                <a:effectLst/>
                <a:uFillTx/>
                <a:latin typeface="Cambria Math"/>
                <a:ea typeface="+mn-ea"/>
              </a:rPr>
              <a:t>. Avec une bonne heuristique, il va </a:t>
            </a:r>
            <a:r>
              <a:rPr lang="fr-FR" sz="2000" b="1" u="none" strike="noStrike" dirty="0">
                <a:solidFill>
                  <a:srgbClr val="000000"/>
                </a:solidFill>
                <a:effectLst/>
                <a:uFillTx/>
                <a:latin typeface="Cambria Math"/>
                <a:ea typeface="+mn-ea"/>
              </a:rPr>
              <a:t>droit au but</a:t>
            </a:r>
            <a:r>
              <a:rPr lang="fr-FR" sz="2000" b="0" u="none" strike="noStrike" dirty="0">
                <a:solidFill>
                  <a:srgbClr val="000000"/>
                </a:solidFill>
                <a:effectLst/>
                <a:uFillTx/>
                <a:latin typeface="Cambria Math"/>
                <a:ea typeface="+mn-ea"/>
              </a:rPr>
              <a:t> et reste </a:t>
            </a:r>
            <a:r>
              <a:rPr lang="fr-FR" sz="2000" b="1" u="none" strike="noStrike" dirty="0">
                <a:solidFill>
                  <a:srgbClr val="000000"/>
                </a:solidFill>
                <a:effectLst/>
                <a:uFillTx/>
                <a:latin typeface="Cambria Math"/>
                <a:ea typeface="+mn-ea"/>
              </a:rPr>
              <a:t>optimal</a:t>
            </a:r>
            <a:r>
              <a:rPr lang="fr-FR" sz="2000" b="0" u="none" strike="noStrike" dirty="0">
                <a:solidFill>
                  <a:srgbClr val="000000"/>
                </a:solidFill>
                <a:effectLst/>
                <a:uFillTx/>
                <a:latin typeface="Cambria Math"/>
                <a:ea typeface="+mn-ea"/>
              </a:rPr>
              <a:t>. »</a:t>
            </a:r>
          </a:p>
          <a:p>
            <a:pPr indent="0">
              <a:lnSpc>
                <a:spcPct val="100000"/>
              </a:lnSpc>
              <a:buNone/>
              <a:tabLst>
                <a:tab pos="0" algn="l"/>
              </a:tabLst>
            </a:pPr>
            <a:endParaRPr lang="fr-FR" sz="2000" b="0" u="none" strike="noStrike" dirty="0">
              <a:solidFill>
                <a:srgbClr val="000000"/>
              </a:solidFill>
              <a:effectLst/>
              <a:uFillTx/>
              <a:latin typeface="Cambria Math"/>
              <a:ea typeface="+mn-ea"/>
            </a:endParaRPr>
          </a:p>
          <a:p>
            <a:pPr indent="0">
              <a:lnSpc>
                <a:spcPct val="100000"/>
              </a:lnSpc>
              <a:buNone/>
              <a:tabLst>
                <a:tab pos="0" algn="l"/>
              </a:tabLst>
            </a:pPr>
            <a:r>
              <a:rPr lang="fr-MA" sz="2000" dirty="0"/>
              <a:t>Imaginez que votre GPS trouve deux routes pour aller à Casablanca.</a:t>
            </a:r>
            <a:br>
              <a:rPr lang="fr-MA" sz="2000" dirty="0"/>
            </a:br>
            <a:r>
              <a:rPr lang="fr-MA" sz="2000" dirty="0"/>
              <a:t>Si la deuxième route est plus rapide ou plus courte, il met automatiquement à jour son itinéraire.</a:t>
            </a:r>
            <a:br>
              <a:rPr lang="fr-MA" sz="2000" dirty="0"/>
            </a:br>
            <a:r>
              <a:rPr lang="fr-MA" sz="2000" dirty="0"/>
              <a:t>C’est exactement ce que fait A*.</a:t>
            </a:r>
            <a:endParaRPr lang="fr-MA" sz="2000" b="0" u="none" strike="noStrike" dirty="0">
              <a:solidFill>
                <a:srgbClr val="000000"/>
              </a:solidFill>
              <a:effectLst/>
              <a:uFillTx/>
              <a:latin typeface="Arial"/>
            </a:endParaRPr>
          </a:p>
        </p:txBody>
      </p:sp>
      <p:sp>
        <p:nvSpPr>
          <p:cNvPr id="619" name="PlaceHolder 3"/>
          <p:cNvSpPr>
            <a:spLocks noGrp="1"/>
          </p:cNvSpPr>
          <p:nvPr>
            <p:ph type="sldNum" idx="59"/>
          </p:nvPr>
        </p:nvSpPr>
        <p:spPr>
          <a:xfrm>
            <a:off x="4282200" y="10155600"/>
            <a:ext cx="3275280" cy="535320"/>
          </a:xfrm>
          <a:prstGeom prst="rect">
            <a:avLst/>
          </a:prstGeom>
          <a:noFill/>
          <a:ln w="0">
            <a:noFill/>
          </a:ln>
        </p:spPr>
        <p:txBody>
          <a:bodyPr lIns="91440" tIns="45720" rIns="91440" bIns="45720" anchor="b">
            <a:noAutofit/>
          </a:bodyPr>
          <a:lstStyle>
            <a:lvl1pPr indent="0" algn="r" defTabSz="914400">
              <a:lnSpc>
                <a:spcPct val="100000"/>
              </a:lnSpc>
              <a:buNone/>
              <a:tabLst>
                <a:tab pos="0" algn="l"/>
              </a:tabLst>
              <a:defRPr lang="fr-FR" sz="1200" b="0" u="none" strike="noStrike">
                <a:solidFill>
                  <a:srgbClr val="000000"/>
                </a:solidFill>
                <a:effectLst/>
                <a:uFillTx/>
                <a:latin typeface="Aptos"/>
                <a:ea typeface="+mn-ea"/>
              </a:defRPr>
            </a:lvl1pPr>
          </a:lstStyle>
          <a:p>
            <a:pPr indent="0" algn="r" defTabSz="914400">
              <a:lnSpc>
                <a:spcPct val="100000"/>
              </a:lnSpc>
              <a:buNone/>
              <a:tabLst>
                <a:tab pos="0" algn="l"/>
              </a:tabLst>
            </a:pPr>
            <a:fld id="{EDD3FC48-637A-404E-B339-8DE3368A5A5A}" type="slidenum">
              <a:rPr lang="fr-FR" sz="1200" b="0" u="none" strike="noStrike">
                <a:solidFill>
                  <a:srgbClr val="000000"/>
                </a:solidFill>
                <a:effectLst/>
                <a:uFillTx/>
                <a:latin typeface="Aptos"/>
                <a:ea typeface="+mn-ea"/>
              </a:rPr>
              <a:t>63</a:t>
            </a:fld>
            <a:endParaRPr lang="fr-MA" sz="1200" b="0" u="none" strike="noStrike">
              <a:solidFill>
                <a:srgbClr val="000000"/>
              </a:solidFill>
              <a:effectLst/>
              <a:uFillTx/>
              <a:latin typeface="Times New Roman"/>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0" name="PlaceHolder 1"/>
          <p:cNvSpPr>
            <a:spLocks noGrp="1" noRot="1" noChangeAspect="1"/>
          </p:cNvSpPr>
          <p:nvPr>
            <p:ph type="sldImg"/>
          </p:nvPr>
        </p:nvSpPr>
        <p:spPr>
          <a:xfrm>
            <a:off x="574675" y="1336675"/>
            <a:ext cx="6410325" cy="3606800"/>
          </a:xfrm>
          <a:prstGeom prst="rect">
            <a:avLst/>
          </a:prstGeom>
          <a:ln w="0">
            <a:noFill/>
          </a:ln>
        </p:spPr>
      </p:sp>
      <p:sp>
        <p:nvSpPr>
          <p:cNvPr id="621" name="PlaceHolder 2"/>
          <p:cNvSpPr>
            <a:spLocks noGrp="1"/>
          </p:cNvSpPr>
          <p:nvPr>
            <p:ph type="body"/>
          </p:nvPr>
        </p:nvSpPr>
        <p:spPr>
          <a:xfrm>
            <a:off x="756000" y="5145480"/>
            <a:ext cx="6047280" cy="4209120"/>
          </a:xfrm>
          <a:prstGeom prst="rect">
            <a:avLst/>
          </a:prstGeom>
          <a:noFill/>
          <a:ln w="0">
            <a:noFill/>
          </a:ln>
        </p:spPr>
        <p:txBody>
          <a:bodyPr lIns="91440" tIns="45720" rIns="91440" bIns="45720" anchor="t">
            <a:noAutofit/>
          </a:bodyPr>
          <a:lstStyle/>
          <a:p>
            <a:pPr indent="0">
              <a:buNone/>
            </a:pPr>
            <a:endParaRPr lang="fr-MA" sz="1800" b="0" u="none" strike="noStrike" dirty="0">
              <a:solidFill>
                <a:srgbClr val="000000"/>
              </a:solidFill>
              <a:effectLst/>
              <a:uFillTx/>
              <a:latin typeface="Arial"/>
            </a:endParaRPr>
          </a:p>
        </p:txBody>
      </p:sp>
      <p:sp>
        <p:nvSpPr>
          <p:cNvPr id="622" name="PlaceHolder 3"/>
          <p:cNvSpPr>
            <a:spLocks noGrp="1"/>
          </p:cNvSpPr>
          <p:nvPr>
            <p:ph type="sldNum" idx="60"/>
          </p:nvPr>
        </p:nvSpPr>
        <p:spPr>
          <a:xfrm>
            <a:off x="4282200" y="10155600"/>
            <a:ext cx="3275280" cy="535320"/>
          </a:xfrm>
          <a:prstGeom prst="rect">
            <a:avLst/>
          </a:prstGeom>
          <a:noFill/>
          <a:ln w="0">
            <a:noFill/>
          </a:ln>
        </p:spPr>
        <p:txBody>
          <a:bodyPr lIns="91440" tIns="45720" rIns="91440" bIns="45720" anchor="b">
            <a:noAutofit/>
          </a:bodyPr>
          <a:lstStyle>
            <a:lvl1pPr indent="0" algn="r" defTabSz="914400">
              <a:lnSpc>
                <a:spcPct val="100000"/>
              </a:lnSpc>
              <a:buNone/>
              <a:tabLst>
                <a:tab pos="0" algn="l"/>
              </a:tabLst>
              <a:defRPr lang="fr-FR" sz="1200" b="0" u="none" strike="noStrike">
                <a:solidFill>
                  <a:srgbClr val="000000"/>
                </a:solidFill>
                <a:effectLst/>
                <a:uFillTx/>
                <a:latin typeface="Aptos"/>
                <a:ea typeface="+mn-ea"/>
              </a:defRPr>
            </a:lvl1pPr>
          </a:lstStyle>
          <a:p>
            <a:pPr indent="0" algn="r" defTabSz="914400">
              <a:lnSpc>
                <a:spcPct val="100000"/>
              </a:lnSpc>
              <a:buNone/>
              <a:tabLst>
                <a:tab pos="0" algn="l"/>
              </a:tabLst>
            </a:pPr>
            <a:fld id="{82DEEBC8-891E-4F5C-AF29-C692D1E6EBD5}" type="slidenum">
              <a:rPr lang="fr-FR" sz="1200" b="0" u="none" strike="noStrike">
                <a:solidFill>
                  <a:srgbClr val="000000"/>
                </a:solidFill>
                <a:effectLst/>
                <a:uFillTx/>
                <a:latin typeface="Aptos"/>
                <a:ea typeface="+mn-ea"/>
              </a:rPr>
              <a:t>64</a:t>
            </a:fld>
            <a:endParaRPr lang="fr-MA" sz="1200" b="0" u="none" strike="noStrike">
              <a:solidFill>
                <a:srgbClr val="000000"/>
              </a:solidFill>
              <a:effectLst/>
              <a:uFillTx/>
              <a:latin typeface="Times New Roman"/>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MA" dirty="0"/>
              <a:t>L’</a:t>
            </a:r>
            <a:r>
              <a:rPr lang="fr-MA" b="1" dirty="0"/>
              <a:t>apprentissage par renforcement</a:t>
            </a:r>
            <a:r>
              <a:rPr lang="fr-MA" dirty="0"/>
              <a:t> est un type d’apprentissage assez particulier : ici, il n’y a pas de base de données étiquetée. À la place, on a un </a:t>
            </a:r>
            <a:r>
              <a:rPr lang="fr-MA" b="1" dirty="0"/>
              <a:t>agent</a:t>
            </a:r>
            <a:r>
              <a:rPr lang="fr-MA" dirty="0"/>
              <a:t> — c’est-à-dire un programme — qui </a:t>
            </a:r>
            <a:r>
              <a:rPr lang="fr-MA" b="1" dirty="0"/>
              <a:t>interagit avec un environnement</a:t>
            </a:r>
            <a:r>
              <a:rPr lang="fr-MA" dirty="0"/>
              <a:t>.</a:t>
            </a:r>
          </a:p>
          <a:p>
            <a:r>
              <a:rPr lang="fr-MA" dirty="0"/>
              <a:t>Cet agent apprend </a:t>
            </a:r>
            <a:r>
              <a:rPr lang="fr-MA" b="1" dirty="0"/>
              <a:t>par essais et erreurs</a:t>
            </a:r>
            <a:r>
              <a:rPr lang="fr-MA" dirty="0"/>
              <a:t>, un peu comme un être humain qui découvre un jeu pour la première fois.</a:t>
            </a:r>
          </a:p>
          <a:p>
            <a:endParaRPr lang="fr-MA" dirty="0"/>
          </a:p>
          <a:p>
            <a:r>
              <a:rPr lang="fr-MA" dirty="0"/>
              <a:t>Lorsqu’il fait une bonne action, il reçoit une </a:t>
            </a:r>
            <a:r>
              <a:rPr lang="fr-MA" b="1" dirty="0"/>
              <a:t>récompense</a:t>
            </a:r>
            <a:r>
              <a:rPr lang="fr-MA" dirty="0"/>
              <a:t> ; lorsqu’il fait une erreur, il reçoit une </a:t>
            </a:r>
            <a:r>
              <a:rPr lang="fr-MA" b="1" dirty="0"/>
              <a:t>pénalité</a:t>
            </a:r>
            <a:r>
              <a:rPr lang="fr-MA" dirty="0"/>
              <a:t>.</a:t>
            </a:r>
          </a:p>
          <a:p>
            <a:endParaRPr lang="fr-MA" dirty="0"/>
          </a:p>
          <a:p>
            <a:r>
              <a:rPr lang="fr-MA" dirty="0"/>
              <a:t>L’objectif est d’apprendre progressivement une </a:t>
            </a:r>
            <a:r>
              <a:rPr lang="fr-MA" b="1" dirty="0"/>
              <a:t>stratégie optimale</a:t>
            </a:r>
            <a:r>
              <a:rPr lang="fr-MA" dirty="0"/>
              <a:t> : comment agir dans chaque situation pour maximiser la récompense à long terme.</a:t>
            </a:r>
          </a:p>
          <a:p>
            <a:endParaRPr lang="fr-MA" dirty="0"/>
          </a:p>
          <a:p>
            <a:r>
              <a:rPr lang="fr-MA" dirty="0"/>
              <a:t>Parmi les exemples d’algorithmes les plus connus, on trouve le </a:t>
            </a:r>
            <a:r>
              <a:rPr lang="fr-MA" b="1" dirty="0"/>
              <a:t>Q-</a:t>
            </a:r>
            <a:r>
              <a:rPr lang="fr-MA" b="1" dirty="0" err="1"/>
              <a:t>learning</a:t>
            </a:r>
            <a:r>
              <a:rPr lang="fr-MA" dirty="0"/>
              <a:t> ou le </a:t>
            </a:r>
            <a:r>
              <a:rPr lang="fr-MA" b="1" dirty="0"/>
              <a:t>Deep Q-Network (DQN)</a:t>
            </a:r>
            <a:r>
              <a:rPr lang="fr-MA" dirty="0"/>
              <a:t>, qui combine apprentissage profond et renforcement.</a:t>
            </a:r>
          </a:p>
          <a:p>
            <a:r>
              <a:rPr lang="fr-MA" dirty="0"/>
              <a:t>Ces méthodes sont très utilisées dans les </a:t>
            </a:r>
            <a:r>
              <a:rPr lang="fr-MA" b="1" dirty="0"/>
              <a:t>robots autonomes</a:t>
            </a:r>
            <a:r>
              <a:rPr lang="fr-MA" dirty="0"/>
              <a:t>, les </a:t>
            </a:r>
            <a:r>
              <a:rPr lang="fr-MA" b="1" dirty="0"/>
              <a:t>jeux vidéo</a:t>
            </a:r>
            <a:r>
              <a:rPr lang="fr-MA" dirty="0"/>
              <a:t> (comme les IA de Go ou de </a:t>
            </a:r>
            <a:r>
              <a:rPr lang="fr-MA" dirty="0" err="1"/>
              <a:t>StarCraft</a:t>
            </a:r>
            <a:r>
              <a:rPr lang="fr-MA" dirty="0"/>
              <a:t>), mais aussi dans le </a:t>
            </a:r>
            <a:r>
              <a:rPr lang="fr-MA" b="1" dirty="0"/>
              <a:t>trading automatisé</a:t>
            </a:r>
            <a:r>
              <a:rPr lang="fr-MA" dirty="0"/>
              <a:t>, où les décisions doivent s’adapter en temps réel à un environnement dynamique.</a:t>
            </a:r>
          </a:p>
          <a:p>
            <a:endParaRPr lang="fr-FR" dirty="0"/>
          </a:p>
        </p:txBody>
      </p:sp>
      <p:sp>
        <p:nvSpPr>
          <p:cNvPr id="4" name="Espace réservé du numéro de diapositive 3"/>
          <p:cNvSpPr>
            <a:spLocks noGrp="1"/>
          </p:cNvSpPr>
          <p:nvPr>
            <p:ph type="sldNum" sz="quarter" idx="10"/>
          </p:nvPr>
        </p:nvSpPr>
        <p:spPr/>
        <p:txBody>
          <a:bodyPr/>
          <a:lstStyle/>
          <a:p>
            <a:fld id="{D885C629-08C8-446B-A569-5C050D60E1D6}" type="slidenum">
              <a:rPr lang="fr-FR" smtClean="0"/>
              <a:t>9</a:t>
            </a:fld>
            <a:endParaRPr lang="fr-F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MA" dirty="0"/>
              <a:t>Ici, on reprend la carte de la Roumanie, mais cette fois, on applique </a:t>
            </a:r>
            <a:r>
              <a:rPr lang="fr-MA" b="1" dirty="0"/>
              <a:t>l’algorithme A*</a:t>
            </a:r>
            <a:r>
              <a:rPr lang="fr-MA" dirty="0"/>
              <a:t>.</a:t>
            </a:r>
          </a:p>
          <a:p>
            <a:r>
              <a:rPr lang="fr-MA" dirty="0"/>
              <a:t>Notre but est d’aller de </a:t>
            </a:r>
            <a:r>
              <a:rPr lang="fr-MA" b="1" dirty="0"/>
              <a:t>Arad</a:t>
            </a:r>
            <a:r>
              <a:rPr lang="fr-MA" dirty="0"/>
              <a:t> à </a:t>
            </a:r>
            <a:r>
              <a:rPr lang="fr-MA" b="1" dirty="0" err="1"/>
              <a:t>Bucharest</a:t>
            </a:r>
            <a:r>
              <a:rPr lang="fr-MA" dirty="0"/>
              <a:t>, comme tout à l’heure.</a:t>
            </a:r>
          </a:p>
          <a:p>
            <a:r>
              <a:rPr lang="fr-MA" dirty="0"/>
              <a:t>La différence avec l’algorithme </a:t>
            </a:r>
            <a:r>
              <a:rPr lang="fr-MA" dirty="0" err="1"/>
              <a:t>Greedy</a:t>
            </a:r>
            <a:r>
              <a:rPr lang="fr-MA" dirty="0"/>
              <a:t>, c’est qu’A* ne choisit pas seulement le chemin qui </a:t>
            </a:r>
            <a:r>
              <a:rPr lang="fr-MA" i="1" dirty="0"/>
              <a:t>semble</a:t>
            </a:r>
            <a:r>
              <a:rPr lang="fr-MA" dirty="0"/>
              <a:t> le plus proche du but.</a:t>
            </a:r>
            <a:br>
              <a:rPr lang="fr-MA" dirty="0"/>
            </a:br>
            <a:r>
              <a:rPr lang="fr-MA" dirty="0"/>
              <a:t>Il prend en compte </a:t>
            </a:r>
            <a:r>
              <a:rPr lang="fr-MA" b="1" dirty="0"/>
              <a:t>à la fois la distance déjà parcourue</a:t>
            </a:r>
            <a:r>
              <a:rPr lang="fr-MA" dirty="0"/>
              <a:t> (</a:t>
            </a:r>
            <a:r>
              <a:rPr lang="fr-MA" i="1" dirty="0"/>
              <a:t>g(n)</a:t>
            </a:r>
            <a:r>
              <a:rPr lang="fr-MA" dirty="0"/>
              <a:t>) et </a:t>
            </a:r>
            <a:r>
              <a:rPr lang="fr-MA" b="1" dirty="0"/>
              <a:t>la distance estimée restante</a:t>
            </a:r>
            <a:r>
              <a:rPr lang="fr-MA" dirty="0"/>
              <a:t> (</a:t>
            </a:r>
            <a:r>
              <a:rPr lang="fr-MA" i="1" dirty="0"/>
              <a:t>h(n)</a:t>
            </a:r>
            <a:r>
              <a:rPr lang="fr-MA" dirty="0"/>
              <a:t>).</a:t>
            </a:r>
          </a:p>
          <a:p>
            <a:endParaRPr lang="fr-FR" dirty="0"/>
          </a:p>
        </p:txBody>
      </p:sp>
      <p:sp>
        <p:nvSpPr>
          <p:cNvPr id="4" name="Espace réservé du numéro de diapositive 3"/>
          <p:cNvSpPr>
            <a:spLocks noGrp="1"/>
          </p:cNvSpPr>
          <p:nvPr>
            <p:ph type="sldNum" sz="quarter" idx="5"/>
          </p:nvPr>
        </p:nvSpPr>
        <p:spPr/>
        <p:txBody>
          <a:bodyPr/>
          <a:lstStyle/>
          <a:p>
            <a:fld id="{D885C629-08C8-446B-A569-5C050D60E1D6}" type="slidenum">
              <a:rPr lang="fr-FR" smtClean="0"/>
              <a:t>65</a:t>
            </a:fld>
            <a:endParaRPr lang="fr-FR"/>
          </a:p>
        </p:txBody>
      </p:sp>
    </p:spTree>
    <p:extLst>
      <p:ext uri="{BB962C8B-B14F-4D97-AF65-F5344CB8AC3E}">
        <p14:creationId xmlns:p14="http://schemas.microsoft.com/office/powerpoint/2010/main" val="160651762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3" name="PlaceHolder 1"/>
          <p:cNvSpPr>
            <a:spLocks noGrp="1" noRot="1" noChangeAspect="1"/>
          </p:cNvSpPr>
          <p:nvPr>
            <p:ph type="sldImg"/>
          </p:nvPr>
        </p:nvSpPr>
        <p:spPr>
          <a:xfrm>
            <a:off x="574675" y="1336675"/>
            <a:ext cx="6410325" cy="3606800"/>
          </a:xfrm>
          <a:prstGeom prst="rect">
            <a:avLst/>
          </a:prstGeom>
          <a:ln w="0">
            <a:noFill/>
          </a:ln>
        </p:spPr>
      </p:sp>
      <p:sp>
        <p:nvSpPr>
          <p:cNvPr id="624" name="PlaceHolder 2"/>
          <p:cNvSpPr>
            <a:spLocks noGrp="1"/>
          </p:cNvSpPr>
          <p:nvPr>
            <p:ph type="body"/>
          </p:nvPr>
        </p:nvSpPr>
        <p:spPr>
          <a:xfrm>
            <a:off x="756000" y="5145480"/>
            <a:ext cx="6047280" cy="4209120"/>
          </a:xfrm>
          <a:prstGeom prst="rect">
            <a:avLst/>
          </a:prstGeom>
          <a:noFill/>
          <a:ln w="0">
            <a:noFill/>
          </a:ln>
        </p:spPr>
        <p:txBody>
          <a:bodyPr lIns="91440" tIns="45720" rIns="91440" bIns="45720" anchor="t">
            <a:noAutofit/>
          </a:bodyPr>
          <a:lstStyle/>
          <a:p>
            <a:pPr indent="0">
              <a:buNone/>
            </a:pPr>
            <a:r>
              <a:rPr lang="fr-MA" sz="1800" dirty="0"/>
              <a:t>On dit qu’elle est </a:t>
            </a:r>
            <a:r>
              <a:rPr lang="fr-MA" sz="1800" b="1" dirty="0"/>
              <a:t>consistante</a:t>
            </a:r>
            <a:r>
              <a:rPr lang="fr-MA" sz="1800" dirty="0"/>
              <a:t> quand elle garde une </a:t>
            </a:r>
            <a:r>
              <a:rPr lang="fr-MA" sz="1800" b="1" dirty="0"/>
              <a:t>cohérence logique</a:t>
            </a:r>
            <a:r>
              <a:rPr lang="fr-MA" sz="1800" dirty="0"/>
              <a:t> entre les nœuds.</a:t>
            </a:r>
            <a:br>
              <a:rPr lang="fr-MA" sz="1800" dirty="0"/>
            </a:br>
            <a:r>
              <a:rPr lang="fr-MA" sz="1800" dirty="0"/>
              <a:t>Par exemple, si aller de A à B coûte 2 et que de B au but coûte 5, alors A ne peut pas prétendre être à plus de 7 du but.</a:t>
            </a:r>
            <a:endParaRPr lang="fr-MA" sz="1800" b="0" u="none" strike="noStrike" dirty="0">
              <a:solidFill>
                <a:srgbClr val="000000"/>
              </a:solidFill>
              <a:effectLst/>
              <a:uFillTx/>
              <a:latin typeface="Arial"/>
            </a:endParaRPr>
          </a:p>
        </p:txBody>
      </p:sp>
      <p:sp>
        <p:nvSpPr>
          <p:cNvPr id="625" name="PlaceHolder 3"/>
          <p:cNvSpPr>
            <a:spLocks noGrp="1"/>
          </p:cNvSpPr>
          <p:nvPr>
            <p:ph type="sldNum" idx="61"/>
          </p:nvPr>
        </p:nvSpPr>
        <p:spPr>
          <a:xfrm>
            <a:off x="4282200" y="10155600"/>
            <a:ext cx="3275280" cy="535320"/>
          </a:xfrm>
          <a:prstGeom prst="rect">
            <a:avLst/>
          </a:prstGeom>
          <a:noFill/>
          <a:ln w="0">
            <a:noFill/>
          </a:ln>
        </p:spPr>
        <p:txBody>
          <a:bodyPr lIns="91440" tIns="45720" rIns="91440" bIns="45720" anchor="b">
            <a:noAutofit/>
          </a:bodyPr>
          <a:lstStyle>
            <a:lvl1pPr indent="0" algn="r">
              <a:lnSpc>
                <a:spcPct val="100000"/>
              </a:lnSpc>
              <a:buNone/>
              <a:tabLst>
                <a:tab pos="0" algn="l"/>
              </a:tabLst>
              <a:defRPr lang="fr-FR" sz="1200" b="0" u="none" strike="noStrike">
                <a:solidFill>
                  <a:srgbClr val="000000"/>
                </a:solidFill>
                <a:effectLst/>
                <a:uFillTx/>
                <a:latin typeface="Times New Roman"/>
              </a:defRPr>
            </a:lvl1pPr>
          </a:lstStyle>
          <a:p>
            <a:pPr indent="0" algn="r">
              <a:lnSpc>
                <a:spcPct val="100000"/>
              </a:lnSpc>
              <a:buNone/>
              <a:tabLst>
                <a:tab pos="0" algn="l"/>
              </a:tabLst>
            </a:pPr>
            <a:fld id="{2B0D057D-F020-435B-812B-1A2779784543}" type="slidenum">
              <a:rPr lang="fr-FR" sz="1200" b="0" u="none" strike="noStrike">
                <a:solidFill>
                  <a:srgbClr val="000000"/>
                </a:solidFill>
                <a:effectLst/>
                <a:uFillTx/>
                <a:latin typeface="Times New Roman"/>
              </a:rPr>
              <a:t>70</a:t>
            </a:fld>
            <a:endParaRPr lang="fr-MA" sz="1200" b="0" u="none" strike="noStrike">
              <a:solidFill>
                <a:srgbClr val="000000"/>
              </a:solidFill>
              <a:effectLst/>
              <a:uFillTx/>
              <a:latin typeface="Times New Roman"/>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ce réservé des notes 2"/>
              <p:cNvSpPr>
                <a:spLocks noGrp="1"/>
              </p:cNvSpPr>
              <p:nvPr>
                <p:ph type="body" idx="1"/>
              </p:nvPr>
            </p:nvSpPr>
            <p:spPr/>
            <p:txBody>
              <a:bodyPr/>
              <a:lstStyle/>
              <a:p>
                <a:r>
                  <a:rPr lang="fr-FR" b="1" dirty="0"/>
                  <a:t>1) Comment l’agent trouve le meilleur chemin ?</a:t>
                </a:r>
              </a:p>
              <a:p>
                <a:r>
                  <a:rPr lang="fr-FR" b="1" dirty="0"/>
                  <a:t>GBFS (</a:t>
                </a:r>
                <a:r>
                  <a:rPr lang="fr-FR" b="1" dirty="0" err="1"/>
                  <a:t>Greedy</a:t>
                </a:r>
                <a:r>
                  <a:rPr lang="fr-FR" b="1" dirty="0"/>
                  <a:t> Best-First </a:t>
                </a:r>
                <a:r>
                  <a:rPr lang="fr-FR" b="1" dirty="0" err="1"/>
                  <a:t>Search</a:t>
                </a:r>
                <a:r>
                  <a:rPr lang="fr-FR" b="1" dirty="0"/>
                  <a:t>)</a:t>
                </a:r>
                <a:r>
                  <a:rPr lang="fr-FR" dirty="0"/>
                  <a:t> : à chaque étape, il choisit </a:t>
                </a:r>
                <a:r>
                  <a:rPr lang="fr-FR" b="1" dirty="0"/>
                  <a:t>le voisin dont l’heuristique h(n) est la plus petite</a:t>
                </a:r>
                <a:r>
                  <a:rPr lang="fr-FR" dirty="0"/>
                  <a:t> (le “plus proche du but” selon l’estimation).</a:t>
                </a:r>
              </a:p>
              <a:p>
                <a:r>
                  <a:rPr lang="fr-FR" b="1" dirty="0"/>
                  <a:t>A*</a:t>
                </a:r>
                <a:r>
                  <a:rPr lang="fr-FR" dirty="0"/>
                  <a:t> : il choisit le nœud qui </a:t>
                </a:r>
                <a:r>
                  <a:rPr lang="fr-FR" b="1" dirty="0"/>
                  <a:t>minimise</a:t>
                </a:r>
                <a:r>
                  <a:rPr lang="fr-FR" dirty="0"/>
                  <a:t> </a:t>
                </a:r>
                <a14:m>
                  <m:oMath xmlns:m="http://schemas.openxmlformats.org/officeDocument/2006/math">
                    <m:r>
                      <a:rPr lang="fr-FR" sz="1200" i="1" kern="1200">
                        <a:solidFill>
                          <a:schemeClr val="tx1"/>
                        </a:solidFill>
                        <a:latin typeface="Cambria Math" panose="02040503050406030204" pitchFamily="18" charset="0"/>
                        <a:ea typeface="+mn-ea"/>
                        <a:cs typeface="+mn-cs"/>
                      </a:rPr>
                      <m:t>𝑓</m:t>
                    </m:r>
                    <m:d>
                      <m:dPr>
                        <m:ctrlPr>
                          <a:rPr lang="ar-MA" sz="1200" i="1" kern="1200">
                            <a:solidFill>
                              <a:schemeClr val="tx1"/>
                            </a:solidFill>
                            <a:latin typeface="Cambria Math" panose="02040503050406030204" pitchFamily="18" charset="0"/>
                            <a:ea typeface="+mn-ea"/>
                            <a:cs typeface="+mn-cs"/>
                          </a:rPr>
                        </m:ctrlPr>
                      </m:dPr>
                      <m:e>
                        <m:r>
                          <a:rPr lang="ar-MA" sz="1200" i="1" kern="1200">
                            <a:solidFill>
                              <a:schemeClr val="tx1"/>
                            </a:solidFill>
                            <a:latin typeface="Cambria Math" panose="02040503050406030204" pitchFamily="18" charset="0"/>
                            <a:ea typeface="+mn-ea"/>
                            <a:cs typeface="+mn-cs"/>
                          </a:rPr>
                          <m:t>𝑛</m:t>
                        </m:r>
                      </m:e>
                    </m:d>
                    <m:r>
                      <a:rPr lang="ar-MA" sz="1200" i="0" kern="1200">
                        <a:solidFill>
                          <a:schemeClr val="tx1"/>
                        </a:solidFill>
                        <a:latin typeface="Cambria Math" panose="02040503050406030204" pitchFamily="18" charset="0"/>
                        <a:ea typeface="+mn-ea"/>
                        <a:cs typeface="+mn-cs"/>
                      </a:rPr>
                      <m:t>=</m:t>
                    </m:r>
                    <m:r>
                      <a:rPr lang="ar-MA" sz="1200" i="1" kern="1200">
                        <a:solidFill>
                          <a:schemeClr val="tx1"/>
                        </a:solidFill>
                        <a:latin typeface="Cambria Math" panose="02040503050406030204" pitchFamily="18" charset="0"/>
                        <a:ea typeface="+mn-ea"/>
                        <a:cs typeface="+mn-cs"/>
                      </a:rPr>
                      <m:t>𝑔</m:t>
                    </m:r>
                    <m:d>
                      <m:dPr>
                        <m:ctrlPr>
                          <a:rPr lang="ar-MA" sz="1200" i="1" kern="1200">
                            <a:solidFill>
                              <a:schemeClr val="tx1"/>
                            </a:solidFill>
                            <a:latin typeface="Cambria Math" panose="02040503050406030204" pitchFamily="18" charset="0"/>
                            <a:ea typeface="+mn-ea"/>
                            <a:cs typeface="+mn-cs"/>
                          </a:rPr>
                        </m:ctrlPr>
                      </m:dPr>
                      <m:e>
                        <m:r>
                          <a:rPr lang="ar-MA" sz="1200" i="1" kern="1200">
                            <a:solidFill>
                              <a:schemeClr val="tx1"/>
                            </a:solidFill>
                            <a:latin typeface="Cambria Math" panose="02040503050406030204" pitchFamily="18" charset="0"/>
                            <a:ea typeface="+mn-ea"/>
                            <a:cs typeface="+mn-cs"/>
                          </a:rPr>
                          <m:t>𝑛</m:t>
                        </m:r>
                      </m:e>
                    </m:d>
                    <m:r>
                      <a:rPr lang="ar-MA" sz="1200" i="0" kern="1200">
                        <a:solidFill>
                          <a:schemeClr val="tx1"/>
                        </a:solidFill>
                        <a:latin typeface="Cambria Math" panose="02040503050406030204" pitchFamily="18" charset="0"/>
                        <a:ea typeface="+mn-ea"/>
                        <a:cs typeface="+mn-cs"/>
                      </a:rPr>
                      <m:t>+</m:t>
                    </m:r>
                    <m:r>
                      <a:rPr lang="ar-MA" sz="1200" i="1" kern="1200">
                        <a:solidFill>
                          <a:schemeClr val="tx1"/>
                        </a:solidFill>
                        <a:latin typeface="Cambria Math" panose="02040503050406030204" pitchFamily="18" charset="0"/>
                        <a:ea typeface="+mn-ea"/>
                        <a:cs typeface="+mn-cs"/>
                      </a:rPr>
                      <m:t>h</m:t>
                    </m:r>
                    <m:d>
                      <m:dPr>
                        <m:ctrlPr>
                          <a:rPr lang="ar-MA" sz="1200" i="1" kern="1200">
                            <a:solidFill>
                              <a:schemeClr val="tx1"/>
                            </a:solidFill>
                            <a:latin typeface="Cambria Math" panose="02040503050406030204" pitchFamily="18" charset="0"/>
                            <a:ea typeface="+mn-ea"/>
                            <a:cs typeface="+mn-cs"/>
                          </a:rPr>
                        </m:ctrlPr>
                      </m:dPr>
                      <m:e>
                        <m:r>
                          <a:rPr lang="ar-MA" sz="1200" i="1" kern="1200">
                            <a:solidFill>
                              <a:schemeClr val="tx1"/>
                            </a:solidFill>
                            <a:latin typeface="Cambria Math" panose="02040503050406030204" pitchFamily="18" charset="0"/>
                            <a:ea typeface="+mn-ea"/>
                            <a:cs typeface="+mn-cs"/>
                          </a:rPr>
                          <m:t>𝑛</m:t>
                        </m:r>
                      </m:e>
                    </m:d>
                  </m:oMath>
                </a14:m>
                <a:br>
                  <a:rPr lang="ar-MA" dirty="0"/>
                </a:br>
                <a:r>
                  <a:rPr lang="fr-FR" dirty="0"/>
                  <a:t>où </a:t>
                </a:r>
                <a14:m>
                  <m:oMath xmlns:m="http://schemas.openxmlformats.org/officeDocument/2006/math">
                    <m:r>
                      <a:rPr lang="fr-FR" sz="1200" i="1" kern="1200">
                        <a:solidFill>
                          <a:schemeClr val="tx1"/>
                        </a:solidFill>
                        <a:latin typeface="Cambria Math" panose="02040503050406030204" pitchFamily="18" charset="0"/>
                        <a:ea typeface="+mn-ea"/>
                        <a:cs typeface="+mn-cs"/>
                      </a:rPr>
                      <m:t>𝑔</m:t>
                    </m:r>
                    <m:d>
                      <m:dPr>
                        <m:ctrlPr>
                          <a:rPr lang="ar-MA" sz="1200" i="1" kern="1200">
                            <a:solidFill>
                              <a:schemeClr val="tx1"/>
                            </a:solidFill>
                            <a:latin typeface="Cambria Math" panose="02040503050406030204" pitchFamily="18" charset="0"/>
                            <a:ea typeface="+mn-ea"/>
                            <a:cs typeface="+mn-cs"/>
                          </a:rPr>
                        </m:ctrlPr>
                      </m:dPr>
                      <m:e>
                        <m:r>
                          <a:rPr lang="ar-MA" sz="1200" i="1" kern="1200">
                            <a:solidFill>
                              <a:schemeClr val="tx1"/>
                            </a:solidFill>
                            <a:latin typeface="Cambria Math" panose="02040503050406030204" pitchFamily="18" charset="0"/>
                            <a:ea typeface="+mn-ea"/>
                            <a:cs typeface="+mn-cs"/>
                          </a:rPr>
                          <m:t>𝑛</m:t>
                        </m:r>
                      </m:e>
                    </m:d>
                  </m:oMath>
                </a14:m>
                <a:r>
                  <a:rPr lang="ar-MA" dirty="0"/>
                  <a:t>= </a:t>
                </a:r>
                <a:r>
                  <a:rPr lang="fr-FR" b="1" dirty="0"/>
                  <a:t>coût réel cumulé</a:t>
                </a:r>
                <a:r>
                  <a:rPr lang="fr-FR" dirty="0"/>
                  <a:t> depuis le départ, et </a:t>
                </a:r>
                <a14:m>
                  <m:oMath xmlns:m="http://schemas.openxmlformats.org/officeDocument/2006/math">
                    <m:r>
                      <a:rPr lang="fr-FR" sz="1200" i="1" kern="1200">
                        <a:solidFill>
                          <a:schemeClr val="tx1"/>
                        </a:solidFill>
                        <a:latin typeface="Cambria Math" panose="02040503050406030204" pitchFamily="18" charset="0"/>
                        <a:ea typeface="+mn-ea"/>
                        <a:cs typeface="+mn-cs"/>
                      </a:rPr>
                      <m:t>h</m:t>
                    </m:r>
                    <m:d>
                      <m:dPr>
                        <m:ctrlPr>
                          <a:rPr lang="ar-MA" sz="1200" i="1" kern="1200">
                            <a:solidFill>
                              <a:schemeClr val="tx1"/>
                            </a:solidFill>
                            <a:latin typeface="Cambria Math" panose="02040503050406030204" pitchFamily="18" charset="0"/>
                            <a:ea typeface="+mn-ea"/>
                            <a:cs typeface="+mn-cs"/>
                          </a:rPr>
                        </m:ctrlPr>
                      </m:dPr>
                      <m:e>
                        <m:r>
                          <a:rPr lang="ar-MA" sz="1200" i="1" kern="1200">
                            <a:solidFill>
                              <a:schemeClr val="tx1"/>
                            </a:solidFill>
                            <a:latin typeface="Cambria Math" panose="02040503050406030204" pitchFamily="18" charset="0"/>
                            <a:ea typeface="+mn-ea"/>
                            <a:cs typeface="+mn-cs"/>
                          </a:rPr>
                          <m:t>𝑛</m:t>
                        </m:r>
                      </m:e>
                    </m:d>
                  </m:oMath>
                </a14:m>
                <a:r>
                  <a:rPr lang="ar-MA" dirty="0"/>
                  <a:t>= </a:t>
                </a:r>
                <a:r>
                  <a:rPr lang="fr-FR" b="1" dirty="0"/>
                  <a:t>coût restant estimé</a:t>
                </a:r>
                <a:r>
                  <a:rPr lang="fr-FR" dirty="0"/>
                  <a:t> jusqu’au but.</a:t>
                </a:r>
              </a:p>
              <a:p>
                <a:br>
                  <a:rPr lang="fr-FR" dirty="0"/>
                </a:br>
                <a:endParaRPr lang="fr-FR" dirty="0"/>
              </a:p>
              <a:p>
                <a:r>
                  <a:rPr lang="fr-FR" b="1" dirty="0"/>
                  <a:t>2) Valeurs heuristiques </a:t>
                </a:r>
                <a14:m>
                  <m:oMath xmlns:m="http://schemas.openxmlformats.org/officeDocument/2006/math">
                    <m:r>
                      <a:rPr lang="fr-FR" sz="1200" i="1" kern="1200">
                        <a:solidFill>
                          <a:schemeClr val="tx1"/>
                        </a:solidFill>
                        <a:latin typeface="Cambria Math" panose="02040503050406030204" pitchFamily="18" charset="0"/>
                        <a:ea typeface="+mn-ea"/>
                        <a:cs typeface="+mn-cs"/>
                      </a:rPr>
                      <m:t>h</m:t>
                    </m:r>
                    <m:d>
                      <m:dPr>
                        <m:ctrlPr>
                          <a:rPr lang="ar-MA" sz="1200" i="1" kern="1200">
                            <a:solidFill>
                              <a:schemeClr val="tx1"/>
                            </a:solidFill>
                            <a:latin typeface="Cambria Math" panose="02040503050406030204" pitchFamily="18" charset="0"/>
                            <a:ea typeface="+mn-ea"/>
                            <a:cs typeface="+mn-cs"/>
                          </a:rPr>
                        </m:ctrlPr>
                      </m:dPr>
                      <m:e>
                        <m:r>
                          <a:rPr lang="ar-MA" sz="1200" i="1" kern="1200">
                            <a:solidFill>
                              <a:schemeClr val="tx1"/>
                            </a:solidFill>
                            <a:latin typeface="Cambria Math" panose="02040503050406030204" pitchFamily="18" charset="0"/>
                            <a:ea typeface="+mn-ea"/>
                            <a:cs typeface="+mn-cs"/>
                          </a:rPr>
                          <m:t>𝑛</m:t>
                        </m:r>
                      </m:e>
                    </m:d>
                  </m:oMath>
                </a14:m>
                <a:r>
                  <a:rPr lang="ar-MA" b="1" dirty="0"/>
                  <a:t>(</a:t>
                </a:r>
                <a:r>
                  <a:rPr lang="fr-FR" b="1" dirty="0"/>
                  <a:t>entre parenthèses sur la carte)</a:t>
                </a:r>
              </a:p>
              <a:p>
                <a:pPr/>
                <a14:m>
                  <m:oMathPara xmlns:m="http://schemas.openxmlformats.org/officeDocument/2006/math">
                    <m:oMathParaPr>
                      <m:jc m:val="centerGroup"/>
                    </m:oMathParaPr>
                    <m:oMath xmlns:m="http://schemas.openxmlformats.org/officeDocument/2006/math">
                      <m:m>
                        <m:mPr>
                          <m:plcHide m:val="on"/>
                          <m:mcs>
                            <m:mc>
                              <m:mcPr>
                                <m:count m:val="2"/>
                                <m:mcJc m:val="center"/>
                              </m:mcPr>
                            </m:mc>
                          </m:mcs>
                          <m:ctrlPr>
                            <a:rPr lang="ar-MA" sz="1200" i="1" kern="1200">
                              <a:solidFill>
                                <a:schemeClr val="tx1"/>
                              </a:solidFill>
                              <a:latin typeface="Cambria Math" panose="02040503050406030204" pitchFamily="18" charset="0"/>
                              <a:ea typeface="+mn-ea"/>
                              <a:cs typeface="+mn-cs"/>
                            </a:rPr>
                          </m:ctrlPr>
                        </m:mPr>
                        <m:mr>
                          <m:e/>
                          <m:e>
                            <m:r>
                              <a:rPr lang="ar-MA" sz="1200" i="1" kern="1200">
                                <a:solidFill>
                                  <a:schemeClr val="tx1"/>
                                </a:solidFill>
                                <a:latin typeface="Cambria Math" panose="02040503050406030204" pitchFamily="18" charset="0"/>
                                <a:ea typeface="+mn-ea"/>
                                <a:cs typeface="+mn-cs"/>
                              </a:rPr>
                              <m:t>h</m:t>
                            </m:r>
                            <m:d>
                              <m:dPr>
                                <m:ctrlPr>
                                  <a:rPr lang="ar-MA" sz="1200" i="1" kern="1200">
                                    <a:solidFill>
                                      <a:schemeClr val="tx1"/>
                                    </a:solidFill>
                                    <a:latin typeface="Cambria Math" panose="02040503050406030204" pitchFamily="18" charset="0"/>
                                    <a:ea typeface="+mn-ea"/>
                                    <a:cs typeface="+mn-cs"/>
                                  </a:rPr>
                                </m:ctrlPr>
                              </m:dPr>
                              <m:e>
                                <m:r>
                                  <a:rPr lang="ar-MA" sz="1200" i="1" kern="1200">
                                    <a:solidFill>
                                      <a:schemeClr val="tx1"/>
                                    </a:solidFill>
                                    <a:latin typeface="Cambria Math" panose="02040503050406030204" pitchFamily="18" charset="0"/>
                                    <a:ea typeface="+mn-ea"/>
                                    <a:cs typeface="+mn-cs"/>
                                  </a:rPr>
                                  <m:t>𝑃</m:t>
                                </m:r>
                              </m:e>
                            </m:d>
                            <m:r>
                              <a:rPr lang="ar-MA" sz="1200" i="0" kern="1200">
                                <a:solidFill>
                                  <a:schemeClr val="tx1"/>
                                </a:solidFill>
                                <a:latin typeface="Cambria Math" panose="02040503050406030204" pitchFamily="18" charset="0"/>
                                <a:ea typeface="+mn-ea"/>
                                <a:cs typeface="+mn-cs"/>
                              </a:rPr>
                              <m:t>=</m:t>
                            </m:r>
                            <m:r>
                              <a:rPr lang="ar-MA" sz="1200" i="0" kern="1200">
                                <a:solidFill>
                                  <a:schemeClr val="tx1"/>
                                </a:solidFill>
                                <a:latin typeface="Cambria Math" panose="02040503050406030204" pitchFamily="18" charset="0"/>
                                <a:ea typeface="+mn-ea"/>
                                <a:cs typeface="+mn-cs"/>
                              </a:rPr>
                              <m:t>10</m:t>
                            </m:r>
                            <m:r>
                              <a:rPr lang="ar-MA" sz="1200" i="0" kern="1200">
                                <a:solidFill>
                                  <a:schemeClr val="tx1"/>
                                </a:solidFill>
                                <a:latin typeface="Cambria Math" panose="02040503050406030204" pitchFamily="18" charset="0"/>
                                <a:ea typeface="+mn-ea"/>
                                <a:cs typeface="+mn-cs"/>
                              </a:rPr>
                              <m:t>, </m:t>
                            </m:r>
                            <m:r>
                              <a:rPr lang="ar-MA" sz="1200" i="1" kern="1200">
                                <a:solidFill>
                                  <a:schemeClr val="tx1"/>
                                </a:solidFill>
                                <a:latin typeface="Cambria Math" panose="02040503050406030204" pitchFamily="18" charset="0"/>
                                <a:ea typeface="+mn-ea"/>
                                <a:cs typeface="+mn-cs"/>
                              </a:rPr>
                              <m:t>h</m:t>
                            </m:r>
                            <m:d>
                              <m:dPr>
                                <m:ctrlPr>
                                  <a:rPr lang="ar-MA" sz="1200" i="1" kern="1200">
                                    <a:solidFill>
                                      <a:schemeClr val="tx1"/>
                                    </a:solidFill>
                                    <a:latin typeface="Cambria Math" panose="02040503050406030204" pitchFamily="18" charset="0"/>
                                    <a:ea typeface="+mn-ea"/>
                                    <a:cs typeface="+mn-cs"/>
                                  </a:rPr>
                                </m:ctrlPr>
                              </m:dPr>
                              <m:e>
                                <m:r>
                                  <a:rPr lang="ar-MA" sz="1200" i="1" kern="1200">
                                    <a:solidFill>
                                      <a:schemeClr val="tx1"/>
                                    </a:solidFill>
                                    <a:latin typeface="Cambria Math" panose="02040503050406030204" pitchFamily="18" charset="0"/>
                                    <a:ea typeface="+mn-ea"/>
                                    <a:cs typeface="+mn-cs"/>
                                  </a:rPr>
                                  <m:t>𝐴</m:t>
                                </m:r>
                              </m:e>
                            </m:d>
                            <m:r>
                              <a:rPr lang="ar-MA" sz="1200" i="0" kern="1200">
                                <a:solidFill>
                                  <a:schemeClr val="tx1"/>
                                </a:solidFill>
                                <a:latin typeface="Cambria Math" panose="02040503050406030204" pitchFamily="18" charset="0"/>
                                <a:ea typeface="+mn-ea"/>
                                <a:cs typeface="+mn-cs"/>
                              </a:rPr>
                              <m:t>=</m:t>
                            </m:r>
                            <m:r>
                              <a:rPr lang="ar-MA" sz="1200" i="0" kern="1200">
                                <a:solidFill>
                                  <a:schemeClr val="tx1"/>
                                </a:solidFill>
                                <a:latin typeface="Cambria Math" panose="02040503050406030204" pitchFamily="18" charset="0"/>
                                <a:ea typeface="+mn-ea"/>
                                <a:cs typeface="+mn-cs"/>
                              </a:rPr>
                              <m:t>11</m:t>
                            </m:r>
                            <m:r>
                              <a:rPr lang="ar-MA" sz="1200" i="0" kern="1200">
                                <a:solidFill>
                                  <a:schemeClr val="tx1"/>
                                </a:solidFill>
                                <a:latin typeface="Cambria Math" panose="02040503050406030204" pitchFamily="18" charset="0"/>
                                <a:ea typeface="+mn-ea"/>
                                <a:cs typeface="+mn-cs"/>
                              </a:rPr>
                              <m:t>, </m:t>
                            </m:r>
                            <m:r>
                              <a:rPr lang="ar-MA" sz="1200" i="1" kern="1200">
                                <a:solidFill>
                                  <a:schemeClr val="tx1"/>
                                </a:solidFill>
                                <a:latin typeface="Cambria Math" panose="02040503050406030204" pitchFamily="18" charset="0"/>
                                <a:ea typeface="+mn-ea"/>
                                <a:cs typeface="+mn-cs"/>
                              </a:rPr>
                              <m:t>h</m:t>
                            </m:r>
                            <m:d>
                              <m:dPr>
                                <m:ctrlPr>
                                  <a:rPr lang="ar-MA" sz="1200" i="1" kern="1200">
                                    <a:solidFill>
                                      <a:schemeClr val="tx1"/>
                                    </a:solidFill>
                                    <a:latin typeface="Cambria Math" panose="02040503050406030204" pitchFamily="18" charset="0"/>
                                    <a:ea typeface="+mn-ea"/>
                                    <a:cs typeface="+mn-cs"/>
                                  </a:rPr>
                                </m:ctrlPr>
                              </m:dPr>
                              <m:e>
                                <m:r>
                                  <a:rPr lang="ar-MA" sz="1200" i="1" kern="1200">
                                    <a:solidFill>
                                      <a:schemeClr val="tx1"/>
                                    </a:solidFill>
                                    <a:latin typeface="Cambria Math" panose="02040503050406030204" pitchFamily="18" charset="0"/>
                                    <a:ea typeface="+mn-ea"/>
                                    <a:cs typeface="+mn-cs"/>
                                  </a:rPr>
                                  <m:t>𝑅</m:t>
                                </m:r>
                              </m:e>
                            </m:d>
                            <m:r>
                              <a:rPr lang="ar-MA" sz="1200" i="0" kern="1200">
                                <a:solidFill>
                                  <a:schemeClr val="tx1"/>
                                </a:solidFill>
                                <a:latin typeface="Cambria Math" panose="02040503050406030204" pitchFamily="18" charset="0"/>
                                <a:ea typeface="+mn-ea"/>
                                <a:cs typeface="+mn-cs"/>
                              </a:rPr>
                              <m:t>=</m:t>
                            </m:r>
                            <m:r>
                              <a:rPr lang="ar-MA" sz="1200" i="0" kern="1200">
                                <a:solidFill>
                                  <a:schemeClr val="tx1"/>
                                </a:solidFill>
                                <a:latin typeface="Cambria Math" panose="02040503050406030204" pitchFamily="18" charset="0"/>
                                <a:ea typeface="+mn-ea"/>
                                <a:cs typeface="+mn-cs"/>
                              </a:rPr>
                              <m:t>8</m:t>
                            </m:r>
                            <m:r>
                              <a:rPr lang="ar-MA" sz="1200" i="0" kern="1200">
                                <a:solidFill>
                                  <a:schemeClr val="tx1"/>
                                </a:solidFill>
                                <a:latin typeface="Cambria Math" panose="02040503050406030204" pitchFamily="18" charset="0"/>
                                <a:ea typeface="+mn-ea"/>
                                <a:cs typeface="+mn-cs"/>
                              </a:rPr>
                              <m:t>, </m:t>
                            </m:r>
                            <m:r>
                              <a:rPr lang="ar-MA" sz="1200" i="1" kern="1200">
                                <a:solidFill>
                                  <a:schemeClr val="tx1"/>
                                </a:solidFill>
                                <a:latin typeface="Cambria Math" panose="02040503050406030204" pitchFamily="18" charset="0"/>
                                <a:ea typeface="+mn-ea"/>
                                <a:cs typeface="+mn-cs"/>
                              </a:rPr>
                              <m:t>h</m:t>
                            </m:r>
                            <m:d>
                              <m:dPr>
                                <m:ctrlPr>
                                  <a:rPr lang="ar-MA" sz="1200" i="1" kern="1200">
                                    <a:solidFill>
                                      <a:schemeClr val="tx1"/>
                                    </a:solidFill>
                                    <a:latin typeface="Cambria Math" panose="02040503050406030204" pitchFamily="18" charset="0"/>
                                    <a:ea typeface="+mn-ea"/>
                                    <a:cs typeface="+mn-cs"/>
                                  </a:rPr>
                                </m:ctrlPr>
                              </m:dPr>
                              <m:e>
                                <m:r>
                                  <a:rPr lang="ar-MA" sz="1200" i="1" kern="1200">
                                    <a:solidFill>
                                      <a:schemeClr val="tx1"/>
                                    </a:solidFill>
                                    <a:latin typeface="Cambria Math" panose="02040503050406030204" pitchFamily="18" charset="0"/>
                                    <a:ea typeface="+mn-ea"/>
                                    <a:cs typeface="+mn-cs"/>
                                  </a:rPr>
                                  <m:t>𝐶</m:t>
                                </m:r>
                              </m:e>
                            </m:d>
                            <m:r>
                              <a:rPr lang="ar-MA" sz="1200" i="0" kern="1200">
                                <a:solidFill>
                                  <a:schemeClr val="tx1"/>
                                </a:solidFill>
                                <a:latin typeface="Cambria Math" panose="02040503050406030204" pitchFamily="18" charset="0"/>
                                <a:ea typeface="+mn-ea"/>
                                <a:cs typeface="+mn-cs"/>
                              </a:rPr>
                              <m:t>=</m:t>
                            </m:r>
                            <m:r>
                              <a:rPr lang="ar-MA" sz="1200" i="0" kern="1200">
                                <a:solidFill>
                                  <a:schemeClr val="tx1"/>
                                </a:solidFill>
                                <a:latin typeface="Cambria Math" panose="02040503050406030204" pitchFamily="18" charset="0"/>
                                <a:ea typeface="+mn-ea"/>
                                <a:cs typeface="+mn-cs"/>
                              </a:rPr>
                              <m:t>6</m:t>
                            </m:r>
                            <m:r>
                              <a:rPr lang="ar-MA" sz="1200" i="0" kern="1200">
                                <a:solidFill>
                                  <a:schemeClr val="tx1"/>
                                </a:solidFill>
                                <a:latin typeface="Cambria Math" panose="02040503050406030204" pitchFamily="18" charset="0"/>
                                <a:ea typeface="+mn-ea"/>
                                <a:cs typeface="+mn-cs"/>
                              </a:rPr>
                              <m:t>,</m:t>
                            </m:r>
                          </m:e>
                        </m:mr>
                        <m:mr>
                          <m:e/>
                          <m:e>
                            <m:r>
                              <a:rPr lang="ar-MA" sz="1200" i="1" kern="1200">
                                <a:solidFill>
                                  <a:schemeClr val="tx1"/>
                                </a:solidFill>
                                <a:latin typeface="Cambria Math" panose="02040503050406030204" pitchFamily="18" charset="0"/>
                                <a:ea typeface="+mn-ea"/>
                                <a:cs typeface="+mn-cs"/>
                              </a:rPr>
                              <m:t>h</m:t>
                            </m:r>
                            <m:d>
                              <m:dPr>
                                <m:ctrlPr>
                                  <a:rPr lang="ar-MA" sz="1200" i="1" kern="1200">
                                    <a:solidFill>
                                      <a:schemeClr val="tx1"/>
                                    </a:solidFill>
                                    <a:latin typeface="Cambria Math" panose="02040503050406030204" pitchFamily="18" charset="0"/>
                                    <a:ea typeface="+mn-ea"/>
                                    <a:cs typeface="+mn-cs"/>
                                  </a:rPr>
                                </m:ctrlPr>
                              </m:dPr>
                              <m:e>
                                <m:r>
                                  <a:rPr lang="ar-MA" sz="1200" i="1" kern="1200">
                                    <a:solidFill>
                                      <a:schemeClr val="tx1"/>
                                    </a:solidFill>
                                    <a:latin typeface="Cambria Math" panose="02040503050406030204" pitchFamily="18" charset="0"/>
                                    <a:ea typeface="+mn-ea"/>
                                    <a:cs typeface="+mn-cs"/>
                                  </a:rPr>
                                  <m:t>𝐸</m:t>
                                </m:r>
                              </m:e>
                            </m:d>
                            <m:r>
                              <a:rPr lang="ar-MA" sz="1200" i="0" kern="1200">
                                <a:solidFill>
                                  <a:schemeClr val="tx1"/>
                                </a:solidFill>
                                <a:latin typeface="Cambria Math" panose="02040503050406030204" pitchFamily="18" charset="0"/>
                                <a:ea typeface="+mn-ea"/>
                                <a:cs typeface="+mn-cs"/>
                              </a:rPr>
                              <m:t>=</m:t>
                            </m:r>
                            <m:r>
                              <a:rPr lang="ar-MA" sz="1200" i="0" kern="1200">
                                <a:solidFill>
                                  <a:schemeClr val="tx1"/>
                                </a:solidFill>
                                <a:latin typeface="Cambria Math" panose="02040503050406030204" pitchFamily="18" charset="0"/>
                                <a:ea typeface="+mn-ea"/>
                                <a:cs typeface="+mn-cs"/>
                              </a:rPr>
                              <m:t>3</m:t>
                            </m:r>
                            <m:r>
                              <a:rPr lang="ar-MA" sz="1200" i="0" kern="1200">
                                <a:solidFill>
                                  <a:schemeClr val="tx1"/>
                                </a:solidFill>
                                <a:latin typeface="Cambria Math" panose="02040503050406030204" pitchFamily="18" charset="0"/>
                                <a:ea typeface="+mn-ea"/>
                                <a:cs typeface="+mn-cs"/>
                              </a:rPr>
                              <m:t>, </m:t>
                            </m:r>
                            <m:r>
                              <a:rPr lang="ar-MA" sz="1200" i="1" kern="1200">
                                <a:solidFill>
                                  <a:schemeClr val="tx1"/>
                                </a:solidFill>
                                <a:latin typeface="Cambria Math" panose="02040503050406030204" pitchFamily="18" charset="0"/>
                                <a:ea typeface="+mn-ea"/>
                                <a:cs typeface="+mn-cs"/>
                              </a:rPr>
                              <m:t>h</m:t>
                            </m:r>
                            <m:d>
                              <m:dPr>
                                <m:ctrlPr>
                                  <a:rPr lang="ar-MA" sz="1200" i="1" kern="1200">
                                    <a:solidFill>
                                      <a:schemeClr val="tx1"/>
                                    </a:solidFill>
                                    <a:latin typeface="Cambria Math" panose="02040503050406030204" pitchFamily="18" charset="0"/>
                                    <a:ea typeface="+mn-ea"/>
                                    <a:cs typeface="+mn-cs"/>
                                  </a:rPr>
                                </m:ctrlPr>
                              </m:dPr>
                              <m:e>
                                <m:r>
                                  <a:rPr lang="ar-MA" sz="1200" i="1" kern="1200">
                                    <a:solidFill>
                                      <a:schemeClr val="tx1"/>
                                    </a:solidFill>
                                    <a:latin typeface="Cambria Math" panose="02040503050406030204" pitchFamily="18" charset="0"/>
                                    <a:ea typeface="+mn-ea"/>
                                    <a:cs typeface="+mn-cs"/>
                                  </a:rPr>
                                  <m:t>𝑈</m:t>
                                </m:r>
                              </m:e>
                            </m:d>
                            <m:r>
                              <a:rPr lang="ar-MA" sz="1200" i="0" kern="1200">
                                <a:solidFill>
                                  <a:schemeClr val="tx1"/>
                                </a:solidFill>
                                <a:latin typeface="Cambria Math" panose="02040503050406030204" pitchFamily="18" charset="0"/>
                                <a:ea typeface="+mn-ea"/>
                                <a:cs typeface="+mn-cs"/>
                              </a:rPr>
                              <m:t>=</m:t>
                            </m:r>
                            <m:r>
                              <a:rPr lang="ar-MA" sz="1200" i="0" kern="1200">
                                <a:solidFill>
                                  <a:schemeClr val="tx1"/>
                                </a:solidFill>
                                <a:latin typeface="Cambria Math" panose="02040503050406030204" pitchFamily="18" charset="0"/>
                                <a:ea typeface="+mn-ea"/>
                                <a:cs typeface="+mn-cs"/>
                              </a:rPr>
                              <m:t>4</m:t>
                            </m:r>
                            <m:r>
                              <a:rPr lang="ar-MA" sz="1200" i="0" kern="1200">
                                <a:solidFill>
                                  <a:schemeClr val="tx1"/>
                                </a:solidFill>
                                <a:latin typeface="Cambria Math" panose="02040503050406030204" pitchFamily="18" charset="0"/>
                                <a:ea typeface="+mn-ea"/>
                                <a:cs typeface="+mn-cs"/>
                              </a:rPr>
                              <m:t>, </m:t>
                            </m:r>
                            <m:r>
                              <a:rPr lang="ar-MA" sz="1200" i="1" kern="1200">
                                <a:solidFill>
                                  <a:schemeClr val="tx1"/>
                                </a:solidFill>
                                <a:latin typeface="Cambria Math" panose="02040503050406030204" pitchFamily="18" charset="0"/>
                                <a:ea typeface="+mn-ea"/>
                                <a:cs typeface="+mn-cs"/>
                              </a:rPr>
                              <m:t>h</m:t>
                            </m:r>
                            <m:d>
                              <m:dPr>
                                <m:ctrlPr>
                                  <a:rPr lang="ar-MA" sz="1200" i="1" kern="1200">
                                    <a:solidFill>
                                      <a:schemeClr val="tx1"/>
                                    </a:solidFill>
                                    <a:latin typeface="Cambria Math" panose="02040503050406030204" pitchFamily="18" charset="0"/>
                                    <a:ea typeface="+mn-ea"/>
                                    <a:cs typeface="+mn-cs"/>
                                  </a:rPr>
                                </m:ctrlPr>
                              </m:dPr>
                              <m:e>
                                <m:r>
                                  <a:rPr lang="ar-MA" sz="1200" i="1" kern="1200">
                                    <a:solidFill>
                                      <a:schemeClr val="tx1"/>
                                    </a:solidFill>
                                    <a:latin typeface="Cambria Math" panose="02040503050406030204" pitchFamily="18" charset="0"/>
                                    <a:ea typeface="+mn-ea"/>
                                    <a:cs typeface="+mn-cs"/>
                                  </a:rPr>
                                  <m:t>𝑆</m:t>
                                </m:r>
                              </m:e>
                            </m:d>
                            <m:r>
                              <a:rPr lang="ar-MA" sz="1200" i="0" kern="1200">
                                <a:solidFill>
                                  <a:schemeClr val="tx1"/>
                                </a:solidFill>
                                <a:latin typeface="Cambria Math" panose="02040503050406030204" pitchFamily="18" charset="0"/>
                                <a:ea typeface="+mn-ea"/>
                                <a:cs typeface="+mn-cs"/>
                              </a:rPr>
                              <m:t>=</m:t>
                            </m:r>
                            <m:r>
                              <a:rPr lang="ar-MA" sz="1200" i="0" kern="1200">
                                <a:solidFill>
                                  <a:schemeClr val="tx1"/>
                                </a:solidFill>
                                <a:latin typeface="Cambria Math" panose="02040503050406030204" pitchFamily="18" charset="0"/>
                                <a:ea typeface="+mn-ea"/>
                                <a:cs typeface="+mn-cs"/>
                              </a:rPr>
                              <m:t>0</m:t>
                            </m:r>
                            <m:r>
                              <a:rPr lang="ar-MA" sz="1200" i="0" kern="1200">
                                <a:solidFill>
                                  <a:schemeClr val="tx1"/>
                                </a:solidFill>
                                <a:latin typeface="Cambria Math" panose="02040503050406030204" pitchFamily="18" charset="0"/>
                                <a:ea typeface="+mn-ea"/>
                                <a:cs typeface="+mn-cs"/>
                              </a:rPr>
                              <m:t>, </m:t>
                            </m:r>
                            <m:r>
                              <a:rPr lang="ar-MA" sz="1200" i="1" kern="1200">
                                <a:solidFill>
                                  <a:schemeClr val="tx1"/>
                                </a:solidFill>
                                <a:latin typeface="Cambria Math" panose="02040503050406030204" pitchFamily="18" charset="0"/>
                                <a:ea typeface="+mn-ea"/>
                                <a:cs typeface="+mn-cs"/>
                              </a:rPr>
                              <m:t>h</m:t>
                            </m:r>
                            <m:d>
                              <m:dPr>
                                <m:ctrlPr>
                                  <a:rPr lang="ar-MA" sz="1200" i="1" kern="1200">
                                    <a:solidFill>
                                      <a:schemeClr val="tx1"/>
                                    </a:solidFill>
                                    <a:latin typeface="Cambria Math" panose="02040503050406030204" pitchFamily="18" charset="0"/>
                                    <a:ea typeface="+mn-ea"/>
                                    <a:cs typeface="+mn-cs"/>
                                  </a:rPr>
                                </m:ctrlPr>
                              </m:dPr>
                              <m:e>
                                <m:r>
                                  <a:rPr lang="ar-MA" sz="1200" i="1" kern="1200">
                                    <a:solidFill>
                                      <a:schemeClr val="tx1"/>
                                    </a:solidFill>
                                    <a:latin typeface="Cambria Math" panose="02040503050406030204" pitchFamily="18" charset="0"/>
                                    <a:ea typeface="+mn-ea"/>
                                    <a:cs typeface="+mn-cs"/>
                                  </a:rPr>
                                  <m:t>𝑀</m:t>
                                </m:r>
                              </m:e>
                            </m:d>
                            <m:r>
                              <a:rPr lang="ar-MA" sz="1200" i="0" kern="1200">
                                <a:solidFill>
                                  <a:schemeClr val="tx1"/>
                                </a:solidFill>
                                <a:latin typeface="Cambria Math" panose="02040503050406030204" pitchFamily="18" charset="0"/>
                                <a:ea typeface="+mn-ea"/>
                                <a:cs typeface="+mn-cs"/>
                              </a:rPr>
                              <m:t>=</m:t>
                            </m:r>
                            <m:r>
                              <a:rPr lang="ar-MA" sz="1200" i="0" kern="1200">
                                <a:solidFill>
                                  <a:schemeClr val="tx1"/>
                                </a:solidFill>
                                <a:latin typeface="Cambria Math" panose="02040503050406030204" pitchFamily="18" charset="0"/>
                                <a:ea typeface="+mn-ea"/>
                                <a:cs typeface="+mn-cs"/>
                              </a:rPr>
                              <m:t>9</m:t>
                            </m:r>
                            <m:r>
                              <a:rPr lang="ar-MA" sz="1200" i="0" kern="1200">
                                <a:solidFill>
                                  <a:schemeClr val="tx1"/>
                                </a:solidFill>
                                <a:latin typeface="Cambria Math" panose="02040503050406030204" pitchFamily="18" charset="0"/>
                                <a:ea typeface="+mn-ea"/>
                                <a:cs typeface="+mn-cs"/>
                              </a:rPr>
                              <m:t>,</m:t>
                            </m:r>
                          </m:e>
                        </m:mr>
                        <m:mr>
                          <m:e/>
                          <m:e>
                            <m:r>
                              <a:rPr lang="ar-MA" sz="1200" i="1" kern="1200">
                                <a:solidFill>
                                  <a:schemeClr val="tx1"/>
                                </a:solidFill>
                                <a:latin typeface="Cambria Math" panose="02040503050406030204" pitchFamily="18" charset="0"/>
                                <a:ea typeface="+mn-ea"/>
                                <a:cs typeface="+mn-cs"/>
                              </a:rPr>
                              <m:t>h</m:t>
                            </m:r>
                            <m:d>
                              <m:dPr>
                                <m:ctrlPr>
                                  <a:rPr lang="ar-MA" sz="1200" i="1" kern="1200">
                                    <a:solidFill>
                                      <a:schemeClr val="tx1"/>
                                    </a:solidFill>
                                    <a:latin typeface="Cambria Math" panose="02040503050406030204" pitchFamily="18" charset="0"/>
                                    <a:ea typeface="+mn-ea"/>
                                    <a:cs typeface="+mn-cs"/>
                                  </a:rPr>
                                </m:ctrlPr>
                              </m:dPr>
                              <m:e>
                                <m:r>
                                  <a:rPr lang="ar-MA" sz="1200" i="1" kern="1200">
                                    <a:solidFill>
                                      <a:schemeClr val="tx1"/>
                                    </a:solidFill>
                                    <a:latin typeface="Cambria Math" panose="02040503050406030204" pitchFamily="18" charset="0"/>
                                    <a:ea typeface="+mn-ea"/>
                                    <a:cs typeface="+mn-cs"/>
                                  </a:rPr>
                                  <m:t>𝐿</m:t>
                                </m:r>
                              </m:e>
                            </m:d>
                            <m:r>
                              <a:rPr lang="ar-MA" sz="1200" i="0" kern="1200">
                                <a:solidFill>
                                  <a:schemeClr val="tx1"/>
                                </a:solidFill>
                                <a:latin typeface="Cambria Math" panose="02040503050406030204" pitchFamily="18" charset="0"/>
                                <a:ea typeface="+mn-ea"/>
                                <a:cs typeface="+mn-cs"/>
                              </a:rPr>
                              <m:t>=</m:t>
                            </m:r>
                            <m:r>
                              <a:rPr lang="ar-MA" sz="1200" i="0" kern="1200">
                                <a:solidFill>
                                  <a:schemeClr val="tx1"/>
                                </a:solidFill>
                                <a:latin typeface="Cambria Math" panose="02040503050406030204" pitchFamily="18" charset="0"/>
                                <a:ea typeface="+mn-ea"/>
                                <a:cs typeface="+mn-cs"/>
                              </a:rPr>
                              <m:t>9</m:t>
                            </m:r>
                            <m:r>
                              <a:rPr lang="ar-MA" sz="1200" i="0" kern="1200">
                                <a:solidFill>
                                  <a:schemeClr val="tx1"/>
                                </a:solidFill>
                                <a:latin typeface="Cambria Math" panose="02040503050406030204" pitchFamily="18" charset="0"/>
                                <a:ea typeface="+mn-ea"/>
                                <a:cs typeface="+mn-cs"/>
                              </a:rPr>
                              <m:t>, </m:t>
                            </m:r>
                            <m:r>
                              <a:rPr lang="ar-MA" sz="1200" i="1" kern="1200">
                                <a:solidFill>
                                  <a:schemeClr val="tx1"/>
                                </a:solidFill>
                                <a:latin typeface="Cambria Math" panose="02040503050406030204" pitchFamily="18" charset="0"/>
                                <a:ea typeface="+mn-ea"/>
                                <a:cs typeface="+mn-cs"/>
                              </a:rPr>
                              <m:t>h</m:t>
                            </m:r>
                            <m:d>
                              <m:dPr>
                                <m:ctrlPr>
                                  <a:rPr lang="ar-MA" sz="1200" i="1" kern="1200">
                                    <a:solidFill>
                                      <a:schemeClr val="tx1"/>
                                    </a:solidFill>
                                    <a:latin typeface="Cambria Math" panose="02040503050406030204" pitchFamily="18" charset="0"/>
                                    <a:ea typeface="+mn-ea"/>
                                    <a:cs typeface="+mn-cs"/>
                                  </a:rPr>
                                </m:ctrlPr>
                              </m:dPr>
                              <m:e>
                                <m:r>
                                  <a:rPr lang="ar-MA" sz="1200" i="1" kern="1200">
                                    <a:solidFill>
                                      <a:schemeClr val="tx1"/>
                                    </a:solidFill>
                                    <a:latin typeface="Cambria Math" panose="02040503050406030204" pitchFamily="18" charset="0"/>
                                    <a:ea typeface="+mn-ea"/>
                                    <a:cs typeface="+mn-cs"/>
                                  </a:rPr>
                                  <m:t>𝑁</m:t>
                                </m:r>
                              </m:e>
                            </m:d>
                            <m:r>
                              <a:rPr lang="ar-MA" sz="1200" i="0" kern="1200">
                                <a:solidFill>
                                  <a:schemeClr val="tx1"/>
                                </a:solidFill>
                                <a:latin typeface="Cambria Math" panose="02040503050406030204" pitchFamily="18" charset="0"/>
                                <a:ea typeface="+mn-ea"/>
                                <a:cs typeface="+mn-cs"/>
                              </a:rPr>
                              <m:t>=</m:t>
                            </m:r>
                            <m:r>
                              <a:rPr lang="ar-MA" sz="1200" i="0" kern="1200">
                                <a:solidFill>
                                  <a:schemeClr val="tx1"/>
                                </a:solidFill>
                                <a:latin typeface="Cambria Math" panose="02040503050406030204" pitchFamily="18" charset="0"/>
                                <a:ea typeface="+mn-ea"/>
                                <a:cs typeface="+mn-cs"/>
                              </a:rPr>
                              <m:t>6</m:t>
                            </m:r>
                            <m:r>
                              <a:rPr lang="ar-MA" sz="1200" i="0" kern="1200">
                                <a:solidFill>
                                  <a:schemeClr val="tx1"/>
                                </a:solidFill>
                                <a:latin typeface="Cambria Math" panose="02040503050406030204" pitchFamily="18" charset="0"/>
                                <a:ea typeface="+mn-ea"/>
                                <a:cs typeface="+mn-cs"/>
                              </a:rPr>
                              <m:t>.</m:t>
                            </m:r>
                          </m:e>
                        </m:mr>
                      </m:m>
                    </m:oMath>
                  </m:oMathPara>
                </a14:m>
                <a:endParaRPr lang="ar-MA" dirty="0"/>
              </a:p>
              <a:p>
                <a:r>
                  <a:rPr lang="fr-FR" b="1" dirty="0"/>
                  <a:t>3) Que représente le coût réel </a:t>
                </a:r>
                <a14:m>
                  <m:oMath xmlns:m="http://schemas.openxmlformats.org/officeDocument/2006/math">
                    <m:r>
                      <a:rPr lang="fr-FR" sz="1200" i="1" kern="1200">
                        <a:solidFill>
                          <a:schemeClr val="tx1"/>
                        </a:solidFill>
                        <a:latin typeface="Cambria Math" panose="02040503050406030204" pitchFamily="18" charset="0"/>
                        <a:ea typeface="+mn-ea"/>
                        <a:cs typeface="+mn-cs"/>
                      </a:rPr>
                      <m:t>𝑐</m:t>
                    </m:r>
                  </m:oMath>
                </a14:m>
                <a:r>
                  <a:rPr lang="fr-FR" b="1" dirty="0"/>
                  <a:t>sur les arcs ?</a:t>
                </a:r>
              </a:p>
              <a:p>
                <a:r>
                  <a:rPr lang="fr-FR" dirty="0"/>
                  <a:t>Les nombres inscrits </a:t>
                </a:r>
                <a:r>
                  <a:rPr lang="fr-FR" b="1" dirty="0"/>
                  <a:t>sur les arcs dirigés</a:t>
                </a:r>
                <a:r>
                  <a:rPr lang="fr-FR" dirty="0"/>
                  <a:t> sont les </a:t>
                </a:r>
                <a:r>
                  <a:rPr lang="fr-FR" b="1" dirty="0"/>
                  <a:t>coûts réels de déplacement</a:t>
                </a:r>
                <a:r>
                  <a:rPr lang="fr-FR" dirty="0"/>
                  <a:t> (distance/temps/poids).</a:t>
                </a:r>
                <a:br>
                  <a:rPr lang="fr-FR" dirty="0"/>
                </a:br>
                <a:r>
                  <a:rPr lang="fr-FR" dirty="0"/>
                  <a:t>Ce sont eux qui servent à </a:t>
                </a:r>
                <a:r>
                  <a:rPr lang="fr-FR" b="1" dirty="0"/>
                  <a:t>additionner les </a:t>
                </a:r>
                <a14:m>
                  <m:oMath xmlns:m="http://schemas.openxmlformats.org/officeDocument/2006/math">
                    <m:r>
                      <a:rPr lang="fr-FR" sz="1200" i="1" kern="1200">
                        <a:solidFill>
                          <a:schemeClr val="tx1"/>
                        </a:solidFill>
                        <a:latin typeface="Cambria Math" panose="02040503050406030204" pitchFamily="18" charset="0"/>
                        <a:ea typeface="+mn-ea"/>
                        <a:cs typeface="+mn-cs"/>
                      </a:rPr>
                      <m:t>𝑔</m:t>
                    </m:r>
                  </m:oMath>
                </a14:m>
                <a:r>
                  <a:rPr lang="fr-FR" dirty="0"/>
                  <a:t>:</a:t>
                </a:r>
                <a:br>
                  <a:rPr lang="fr-FR" dirty="0"/>
                </a:br>
                <a:r>
                  <a:rPr lang="fr-FR" dirty="0"/>
                  <a:t>si on va de </a:t>
                </a:r>
                <a14:m>
                  <m:oMath xmlns:m="http://schemas.openxmlformats.org/officeDocument/2006/math">
                    <m:r>
                      <a:rPr lang="fr-FR" sz="1200" i="1" kern="1200">
                        <a:solidFill>
                          <a:schemeClr val="tx1"/>
                        </a:solidFill>
                        <a:latin typeface="Cambria Math" panose="02040503050406030204" pitchFamily="18" charset="0"/>
                        <a:ea typeface="+mn-ea"/>
                        <a:cs typeface="+mn-cs"/>
                      </a:rPr>
                      <m:t>𝑥</m:t>
                    </m:r>
                  </m:oMath>
                </a14:m>
                <a:r>
                  <a:rPr lang="fr-FR" dirty="0"/>
                  <a:t>à </a:t>
                </a:r>
                <a14:m>
                  <m:oMath xmlns:m="http://schemas.openxmlformats.org/officeDocument/2006/math">
                    <m:r>
                      <a:rPr lang="fr-FR" sz="1200" i="1" kern="1200">
                        <a:solidFill>
                          <a:schemeClr val="tx1"/>
                        </a:solidFill>
                        <a:latin typeface="Cambria Math" panose="02040503050406030204" pitchFamily="18" charset="0"/>
                        <a:ea typeface="+mn-ea"/>
                        <a:cs typeface="+mn-cs"/>
                      </a:rPr>
                      <m:t>𝑦</m:t>
                    </m:r>
                  </m:oMath>
                </a14:m>
                <a:r>
                  <a:rPr lang="fr-FR" dirty="0"/>
                  <a:t>avec coût </a:t>
                </a:r>
                <a14:m>
                  <m:oMath xmlns:m="http://schemas.openxmlformats.org/officeDocument/2006/math">
                    <m:r>
                      <a:rPr lang="fr-FR" sz="1200" i="1" kern="1200">
                        <a:solidFill>
                          <a:schemeClr val="tx1"/>
                        </a:solidFill>
                        <a:latin typeface="Cambria Math" panose="02040503050406030204" pitchFamily="18" charset="0"/>
                        <a:ea typeface="+mn-ea"/>
                        <a:cs typeface="+mn-cs"/>
                      </a:rPr>
                      <m:t>𝑐</m:t>
                    </m:r>
                    <m:d>
                      <m:dPr>
                        <m:sepChr m:val=","/>
                        <m:ctrlPr>
                          <a:rPr lang="ar-MA" sz="1200" i="1" kern="1200">
                            <a:solidFill>
                              <a:schemeClr val="tx1"/>
                            </a:solidFill>
                            <a:latin typeface="Cambria Math" panose="02040503050406030204" pitchFamily="18" charset="0"/>
                            <a:ea typeface="+mn-ea"/>
                            <a:cs typeface="+mn-cs"/>
                          </a:rPr>
                        </m:ctrlPr>
                      </m:dPr>
                      <m:e>
                        <m:r>
                          <a:rPr lang="ar-MA" sz="1200" i="1" kern="1200">
                            <a:solidFill>
                              <a:schemeClr val="tx1"/>
                            </a:solidFill>
                            <a:latin typeface="Cambria Math" panose="02040503050406030204" pitchFamily="18" charset="0"/>
                            <a:ea typeface="+mn-ea"/>
                            <a:cs typeface="+mn-cs"/>
                          </a:rPr>
                          <m:t>𝑥</m:t>
                        </m:r>
                      </m:e>
                      <m:e>
                        <m:r>
                          <a:rPr lang="ar-MA" sz="1200" i="1" kern="1200">
                            <a:solidFill>
                              <a:schemeClr val="tx1"/>
                            </a:solidFill>
                            <a:latin typeface="Cambria Math" panose="02040503050406030204" pitchFamily="18" charset="0"/>
                            <a:ea typeface="+mn-ea"/>
                            <a:cs typeface="+mn-cs"/>
                          </a:rPr>
                          <m:t>𝑦</m:t>
                        </m:r>
                      </m:e>
                    </m:d>
                  </m:oMath>
                </a14:m>
                <a:r>
                  <a:rPr lang="ar-MA" dirty="0"/>
                  <a:t>, </a:t>
                </a:r>
                <a:r>
                  <a:rPr lang="fr-FR" dirty="0"/>
                  <a:t>alors </a:t>
                </a:r>
                <a14:m>
                  <m:oMath xmlns:m="http://schemas.openxmlformats.org/officeDocument/2006/math">
                    <m:r>
                      <a:rPr lang="fr-FR" sz="1200" i="1" kern="1200">
                        <a:solidFill>
                          <a:schemeClr val="tx1"/>
                        </a:solidFill>
                        <a:latin typeface="Cambria Math" panose="02040503050406030204" pitchFamily="18" charset="0"/>
                        <a:ea typeface="+mn-ea"/>
                        <a:cs typeface="+mn-cs"/>
                      </a:rPr>
                      <m:t>𝑔</m:t>
                    </m:r>
                    <m:d>
                      <m:dPr>
                        <m:ctrlPr>
                          <a:rPr lang="ar-MA" sz="1200" i="1" kern="1200">
                            <a:solidFill>
                              <a:schemeClr val="tx1"/>
                            </a:solidFill>
                            <a:latin typeface="Cambria Math" panose="02040503050406030204" pitchFamily="18" charset="0"/>
                            <a:ea typeface="+mn-ea"/>
                            <a:cs typeface="+mn-cs"/>
                          </a:rPr>
                        </m:ctrlPr>
                      </m:dPr>
                      <m:e>
                        <m:r>
                          <a:rPr lang="ar-MA" sz="1200" i="1" kern="1200">
                            <a:solidFill>
                              <a:schemeClr val="tx1"/>
                            </a:solidFill>
                            <a:latin typeface="Cambria Math" panose="02040503050406030204" pitchFamily="18" charset="0"/>
                            <a:ea typeface="+mn-ea"/>
                            <a:cs typeface="+mn-cs"/>
                          </a:rPr>
                          <m:t>𝑦</m:t>
                        </m:r>
                      </m:e>
                    </m:d>
                    <m:r>
                      <a:rPr lang="ar-MA" sz="1200" i="0" kern="1200">
                        <a:solidFill>
                          <a:schemeClr val="tx1"/>
                        </a:solidFill>
                        <a:latin typeface="Cambria Math" panose="02040503050406030204" pitchFamily="18" charset="0"/>
                        <a:ea typeface="+mn-ea"/>
                        <a:cs typeface="+mn-cs"/>
                      </a:rPr>
                      <m:t>=</m:t>
                    </m:r>
                    <m:r>
                      <a:rPr lang="ar-MA" sz="1200" i="1" kern="1200">
                        <a:solidFill>
                          <a:schemeClr val="tx1"/>
                        </a:solidFill>
                        <a:latin typeface="Cambria Math" panose="02040503050406030204" pitchFamily="18" charset="0"/>
                        <a:ea typeface="+mn-ea"/>
                        <a:cs typeface="+mn-cs"/>
                      </a:rPr>
                      <m:t>𝑔</m:t>
                    </m:r>
                    <m:d>
                      <m:dPr>
                        <m:ctrlPr>
                          <a:rPr lang="ar-MA" sz="1200" i="1" kern="1200">
                            <a:solidFill>
                              <a:schemeClr val="tx1"/>
                            </a:solidFill>
                            <a:latin typeface="Cambria Math" panose="02040503050406030204" pitchFamily="18" charset="0"/>
                            <a:ea typeface="+mn-ea"/>
                            <a:cs typeface="+mn-cs"/>
                          </a:rPr>
                        </m:ctrlPr>
                      </m:dPr>
                      <m:e>
                        <m:r>
                          <a:rPr lang="ar-MA" sz="1200" i="1" kern="1200">
                            <a:solidFill>
                              <a:schemeClr val="tx1"/>
                            </a:solidFill>
                            <a:latin typeface="Cambria Math" panose="02040503050406030204" pitchFamily="18" charset="0"/>
                            <a:ea typeface="+mn-ea"/>
                            <a:cs typeface="+mn-cs"/>
                          </a:rPr>
                          <m:t>𝑥</m:t>
                        </m:r>
                      </m:e>
                    </m:d>
                    <m:r>
                      <a:rPr lang="ar-MA" sz="1200" i="0" kern="1200">
                        <a:solidFill>
                          <a:schemeClr val="tx1"/>
                        </a:solidFill>
                        <a:latin typeface="Cambria Math" panose="02040503050406030204" pitchFamily="18" charset="0"/>
                        <a:ea typeface="+mn-ea"/>
                        <a:cs typeface="+mn-cs"/>
                      </a:rPr>
                      <m:t>+</m:t>
                    </m:r>
                    <m:r>
                      <a:rPr lang="ar-MA" sz="1200" i="1" kern="1200">
                        <a:solidFill>
                          <a:schemeClr val="tx1"/>
                        </a:solidFill>
                        <a:latin typeface="Cambria Math" panose="02040503050406030204" pitchFamily="18" charset="0"/>
                        <a:ea typeface="+mn-ea"/>
                        <a:cs typeface="+mn-cs"/>
                      </a:rPr>
                      <m:t>𝑐</m:t>
                    </m:r>
                    <m:d>
                      <m:dPr>
                        <m:sepChr m:val=","/>
                        <m:ctrlPr>
                          <a:rPr lang="ar-MA" sz="1200" i="1" kern="1200">
                            <a:solidFill>
                              <a:schemeClr val="tx1"/>
                            </a:solidFill>
                            <a:latin typeface="Cambria Math" panose="02040503050406030204" pitchFamily="18" charset="0"/>
                            <a:ea typeface="+mn-ea"/>
                            <a:cs typeface="+mn-cs"/>
                          </a:rPr>
                        </m:ctrlPr>
                      </m:dPr>
                      <m:e>
                        <m:r>
                          <a:rPr lang="ar-MA" sz="1200" i="1" kern="1200">
                            <a:solidFill>
                              <a:schemeClr val="tx1"/>
                            </a:solidFill>
                            <a:latin typeface="Cambria Math" panose="02040503050406030204" pitchFamily="18" charset="0"/>
                            <a:ea typeface="+mn-ea"/>
                            <a:cs typeface="+mn-cs"/>
                          </a:rPr>
                          <m:t>𝑥</m:t>
                        </m:r>
                      </m:e>
                      <m:e>
                        <m:r>
                          <a:rPr lang="ar-MA" sz="1200" i="1" kern="1200">
                            <a:solidFill>
                              <a:schemeClr val="tx1"/>
                            </a:solidFill>
                            <a:latin typeface="Cambria Math" panose="02040503050406030204" pitchFamily="18" charset="0"/>
                            <a:ea typeface="+mn-ea"/>
                            <a:cs typeface="+mn-cs"/>
                          </a:rPr>
                          <m:t>𝑦</m:t>
                        </m:r>
                      </m:e>
                    </m:d>
                  </m:oMath>
                </a14:m>
                <a:r>
                  <a:rPr lang="ar-MA" dirty="0"/>
                  <a:t>.</a:t>
                </a:r>
              </a:p>
              <a:p>
                <a:r>
                  <a:rPr lang="fr-FR" b="1" dirty="0"/>
                  <a:t>4. GBFS (</a:t>
                </a:r>
                <a:r>
                  <a:rPr lang="fr-FR" b="1" dirty="0" err="1"/>
                  <a:t>Greedy</a:t>
                </a:r>
                <a:r>
                  <a:rPr lang="fr-FR" b="1" dirty="0"/>
                  <a:t> Best-First </a:t>
                </a:r>
                <a:r>
                  <a:rPr lang="fr-FR" b="1" dirty="0" err="1"/>
                  <a:t>Search</a:t>
                </a:r>
                <a:r>
                  <a:rPr lang="fr-FR" b="1" dirty="0"/>
                  <a:t>)</a:t>
                </a:r>
              </a:p>
              <a:p>
                <a:r>
                  <a:rPr lang="fr-FR" dirty="0"/>
                  <a:t>On choisit toujours le voisin avec </a:t>
                </a:r>
                <a:r>
                  <a:rPr lang="fr-FR" b="1" dirty="0"/>
                  <a:t>le plus petit h</a:t>
                </a:r>
                <a:r>
                  <a:rPr lang="fr-FR" dirty="0"/>
                  <a:t>.</a:t>
                </a:r>
              </a:p>
              <a:p>
                <a:r>
                  <a:rPr lang="fr-FR" dirty="0"/>
                  <a:t>Depuis </a:t>
                </a:r>
                <a:r>
                  <a:rPr lang="fr-FR" b="1" dirty="0"/>
                  <a:t>P(10)</a:t>
                </a:r>
                <a:r>
                  <a:rPr lang="fr-FR" dirty="0"/>
                  <a:t> : voisins → </a:t>
                </a:r>
                <a:r>
                  <a:rPr lang="fr-FR" b="1" dirty="0"/>
                  <a:t>C(6)</a:t>
                </a:r>
                <a:r>
                  <a:rPr lang="fr-FR" dirty="0"/>
                  <a:t>, </a:t>
                </a:r>
                <a:r>
                  <a:rPr lang="fr-FR" b="1" dirty="0"/>
                  <a:t>R(8)</a:t>
                </a:r>
                <a:r>
                  <a:rPr lang="fr-FR" dirty="0"/>
                  <a:t>, </a:t>
                </a:r>
                <a:r>
                  <a:rPr lang="fr-FR" b="1" dirty="0"/>
                  <a:t>A(11)</a:t>
                </a:r>
                <a:r>
                  <a:rPr lang="fr-FR" dirty="0"/>
                  <a:t> → on prend </a:t>
                </a:r>
                <a:r>
                  <a:rPr lang="fr-FR" b="1" dirty="0"/>
                  <a:t>C(6)</a:t>
                </a:r>
                <a:r>
                  <a:rPr lang="fr-FR" dirty="0"/>
                  <a:t>.</a:t>
                </a:r>
              </a:p>
              <a:p>
                <a:r>
                  <a:rPr lang="fr-FR" dirty="0"/>
                  <a:t>Depuis </a:t>
                </a:r>
                <a:r>
                  <a:rPr lang="fr-FR" b="1" dirty="0"/>
                  <a:t>C(6)</a:t>
                </a:r>
                <a:r>
                  <a:rPr lang="fr-FR" dirty="0"/>
                  <a:t> : voisins → </a:t>
                </a:r>
                <a:r>
                  <a:rPr lang="fr-FR" b="1" dirty="0"/>
                  <a:t>U(4)</a:t>
                </a:r>
                <a:r>
                  <a:rPr lang="fr-FR" dirty="0"/>
                  <a:t>, </a:t>
                </a:r>
                <a:r>
                  <a:rPr lang="fr-FR" b="1" dirty="0"/>
                  <a:t>M(9)</a:t>
                </a:r>
                <a:r>
                  <a:rPr lang="fr-FR" dirty="0"/>
                  <a:t> → on prend </a:t>
                </a:r>
                <a:r>
                  <a:rPr lang="fr-FR" b="1" dirty="0"/>
                  <a:t>U(4)</a:t>
                </a:r>
                <a:r>
                  <a:rPr lang="fr-FR" dirty="0"/>
                  <a:t>.</a:t>
                </a:r>
              </a:p>
              <a:p>
                <a:r>
                  <a:rPr lang="fr-FR" dirty="0"/>
                  <a:t>Depuis </a:t>
                </a:r>
                <a:r>
                  <a:rPr lang="fr-FR" b="1" dirty="0"/>
                  <a:t>U(4)</a:t>
                </a:r>
                <a:r>
                  <a:rPr lang="fr-FR" dirty="0"/>
                  <a:t> : voisins → </a:t>
                </a:r>
                <a:r>
                  <a:rPr lang="fr-FR" b="1" dirty="0"/>
                  <a:t>S(0)</a:t>
                </a:r>
                <a:r>
                  <a:rPr lang="fr-FR" dirty="0"/>
                  <a:t>, </a:t>
                </a:r>
                <a:r>
                  <a:rPr lang="fr-FR" b="1" dirty="0"/>
                  <a:t>M(9)</a:t>
                </a:r>
                <a:r>
                  <a:rPr lang="fr-FR" dirty="0"/>
                  <a:t>, </a:t>
                </a:r>
                <a:r>
                  <a:rPr lang="fr-FR" b="1" dirty="0"/>
                  <a:t>N(6)</a:t>
                </a:r>
                <a:r>
                  <a:rPr lang="fr-FR" dirty="0"/>
                  <a:t> → on prend </a:t>
                </a:r>
                <a:r>
                  <a:rPr lang="fr-FR" b="1" dirty="0"/>
                  <a:t>S(0)</a:t>
                </a:r>
                <a:r>
                  <a:rPr lang="fr-FR" dirty="0"/>
                  <a:t> → </a:t>
                </a:r>
                <a:r>
                  <a:rPr lang="fr-FR" b="1" dirty="0"/>
                  <a:t>but atteint</a:t>
                </a:r>
                <a:r>
                  <a:rPr lang="fr-FR" dirty="0"/>
                  <a:t>.</a:t>
                </a:r>
              </a:p>
              <a:p>
                <a:r>
                  <a:rPr lang="fr-FR" b="1" dirty="0"/>
                  <a:t>Chemin GBFS :</a:t>
                </a:r>
                <a:r>
                  <a:rPr lang="fr-FR" dirty="0"/>
                  <a:t> </a:t>
                </a:r>
                <a:r>
                  <a:rPr lang="fr-FR" sz="1200" kern="1200" dirty="0">
                    <a:solidFill>
                      <a:schemeClr val="tx1"/>
                    </a:solidFill>
                    <a:latin typeface="+mn-lt"/>
                    <a:ea typeface="+mn-ea"/>
                    <a:cs typeface="+mn-cs"/>
                  </a:rPr>
                  <a:t>P → C → U → S</a:t>
                </a:r>
                <a:br>
                  <a:rPr lang="fr-FR" dirty="0"/>
                </a:br>
                <a:r>
                  <a:rPr lang="fr-FR" b="1" dirty="0"/>
                  <a:t>Coût réel :</a:t>
                </a:r>
                <a:r>
                  <a:rPr lang="fr-FR" dirty="0"/>
                  <a:t> </a:t>
                </a:r>
                <a14:m>
                  <m:oMath xmlns:m="http://schemas.openxmlformats.org/officeDocument/2006/math">
                    <m:r>
                      <a:rPr lang="fr-FR" sz="1200" kern="1200">
                        <a:solidFill>
                          <a:schemeClr val="tx1"/>
                        </a:solidFill>
                        <a:latin typeface="Cambria Math" panose="02040503050406030204" pitchFamily="18" charset="0"/>
                        <a:ea typeface="+mn-ea"/>
                        <a:cs typeface="+mn-cs"/>
                      </a:rPr>
                      <m:t>4</m:t>
                    </m:r>
                    <m:r>
                      <a:rPr lang="fr-FR" sz="1200" i="0" kern="1200">
                        <a:solidFill>
                          <a:schemeClr val="tx1"/>
                        </a:solidFill>
                        <a:latin typeface="Cambria Math" panose="02040503050406030204" pitchFamily="18" charset="0"/>
                        <a:ea typeface="+mn-ea"/>
                        <a:cs typeface="+mn-cs"/>
                      </a:rPr>
                      <m:t>+</m:t>
                    </m:r>
                    <m:r>
                      <a:rPr lang="fr-FR" sz="1200" i="0" kern="1200">
                        <a:solidFill>
                          <a:schemeClr val="tx1"/>
                        </a:solidFill>
                        <a:latin typeface="Cambria Math" panose="02040503050406030204" pitchFamily="18" charset="0"/>
                        <a:ea typeface="+mn-ea"/>
                        <a:cs typeface="+mn-cs"/>
                      </a:rPr>
                      <m:t>3</m:t>
                    </m:r>
                    <m:r>
                      <a:rPr lang="fr-FR" sz="1200" i="0" kern="1200">
                        <a:solidFill>
                          <a:schemeClr val="tx1"/>
                        </a:solidFill>
                        <a:latin typeface="Cambria Math" panose="02040503050406030204" pitchFamily="18" charset="0"/>
                        <a:ea typeface="+mn-ea"/>
                        <a:cs typeface="+mn-cs"/>
                      </a:rPr>
                      <m:t>+</m:t>
                    </m:r>
                    <m:r>
                      <a:rPr lang="fr-FR" sz="1200" i="0" kern="1200">
                        <a:solidFill>
                          <a:schemeClr val="tx1"/>
                        </a:solidFill>
                        <a:latin typeface="Cambria Math" panose="02040503050406030204" pitchFamily="18" charset="0"/>
                        <a:ea typeface="+mn-ea"/>
                        <a:cs typeface="+mn-cs"/>
                      </a:rPr>
                      <m:t>4</m:t>
                    </m:r>
                    <m:r>
                      <a:rPr lang="fr-FR" sz="1200" i="0" kern="1200">
                        <a:solidFill>
                          <a:schemeClr val="tx1"/>
                        </a:solidFill>
                        <a:latin typeface="Cambria Math" panose="02040503050406030204" pitchFamily="18" charset="0"/>
                        <a:ea typeface="+mn-ea"/>
                        <a:cs typeface="+mn-cs"/>
                      </a:rPr>
                      <m:t>=</m:t>
                    </m:r>
                    <m:r>
                      <a:rPr lang="fr-FR" sz="1200" i="0" kern="1200">
                        <a:solidFill>
                          <a:schemeClr val="tx1"/>
                        </a:solidFill>
                        <a:latin typeface="Cambria Math" panose="02040503050406030204" pitchFamily="18" charset="0"/>
                        <a:ea typeface="+mn-ea"/>
                        <a:cs typeface="+mn-cs"/>
                      </a:rPr>
                      <m:t>11</m:t>
                    </m:r>
                  </m:oMath>
                </a14:m>
                <a:r>
                  <a:rPr lang="fr-FR" dirty="0"/>
                  <a:t>.</a:t>
                </a:r>
              </a:p>
              <a:p>
                <a:br>
                  <a:rPr lang="fr-FR" dirty="0"/>
                </a:br>
                <a:endParaRPr lang="fr-FR" dirty="0"/>
              </a:p>
              <a:p>
                <a:r>
                  <a:rPr lang="fr-FR" b="1" dirty="0"/>
                  <a:t>A* (avec ces h affichés sur le graphe)</a:t>
                </a:r>
              </a:p>
              <a:p>
                <a:r>
                  <a:rPr lang="fr-FR" dirty="0"/>
                  <a:t>On minimise </a:t>
                </a:r>
                <a14:m>
                  <m:oMath xmlns:m="http://schemas.openxmlformats.org/officeDocument/2006/math">
                    <m:r>
                      <a:rPr lang="fr-FR" sz="1200" i="1" kern="1200">
                        <a:solidFill>
                          <a:schemeClr val="tx1"/>
                        </a:solidFill>
                        <a:latin typeface="Cambria Math" panose="02040503050406030204" pitchFamily="18" charset="0"/>
                        <a:ea typeface="+mn-ea"/>
                        <a:cs typeface="+mn-cs"/>
                      </a:rPr>
                      <m:t>𝑓</m:t>
                    </m:r>
                    <m:d>
                      <m:dPr>
                        <m:ctrlPr>
                          <a:rPr lang="ar-MA" sz="1200" i="1" kern="1200">
                            <a:solidFill>
                              <a:schemeClr val="tx1"/>
                            </a:solidFill>
                            <a:latin typeface="Cambria Math" panose="02040503050406030204" pitchFamily="18" charset="0"/>
                            <a:ea typeface="+mn-ea"/>
                            <a:cs typeface="+mn-cs"/>
                          </a:rPr>
                        </m:ctrlPr>
                      </m:dPr>
                      <m:e>
                        <m:r>
                          <a:rPr lang="ar-MA" sz="1200" i="1" kern="1200">
                            <a:solidFill>
                              <a:schemeClr val="tx1"/>
                            </a:solidFill>
                            <a:latin typeface="Cambria Math" panose="02040503050406030204" pitchFamily="18" charset="0"/>
                            <a:ea typeface="+mn-ea"/>
                            <a:cs typeface="+mn-cs"/>
                          </a:rPr>
                          <m:t>𝑛</m:t>
                        </m:r>
                      </m:e>
                    </m:d>
                    <m:r>
                      <a:rPr lang="ar-MA" sz="1200" i="0" kern="1200">
                        <a:solidFill>
                          <a:schemeClr val="tx1"/>
                        </a:solidFill>
                        <a:latin typeface="Cambria Math" panose="02040503050406030204" pitchFamily="18" charset="0"/>
                        <a:ea typeface="+mn-ea"/>
                        <a:cs typeface="+mn-cs"/>
                      </a:rPr>
                      <m:t>=</m:t>
                    </m:r>
                    <m:r>
                      <a:rPr lang="ar-MA" sz="1200" i="1" kern="1200">
                        <a:solidFill>
                          <a:schemeClr val="tx1"/>
                        </a:solidFill>
                        <a:latin typeface="Cambria Math" panose="02040503050406030204" pitchFamily="18" charset="0"/>
                        <a:ea typeface="+mn-ea"/>
                        <a:cs typeface="+mn-cs"/>
                      </a:rPr>
                      <m:t>𝑔</m:t>
                    </m:r>
                    <m:d>
                      <m:dPr>
                        <m:ctrlPr>
                          <a:rPr lang="ar-MA" sz="1200" i="1" kern="1200">
                            <a:solidFill>
                              <a:schemeClr val="tx1"/>
                            </a:solidFill>
                            <a:latin typeface="Cambria Math" panose="02040503050406030204" pitchFamily="18" charset="0"/>
                            <a:ea typeface="+mn-ea"/>
                            <a:cs typeface="+mn-cs"/>
                          </a:rPr>
                        </m:ctrlPr>
                      </m:dPr>
                      <m:e>
                        <m:r>
                          <a:rPr lang="ar-MA" sz="1200" i="1" kern="1200">
                            <a:solidFill>
                              <a:schemeClr val="tx1"/>
                            </a:solidFill>
                            <a:latin typeface="Cambria Math" panose="02040503050406030204" pitchFamily="18" charset="0"/>
                            <a:ea typeface="+mn-ea"/>
                            <a:cs typeface="+mn-cs"/>
                          </a:rPr>
                          <m:t>𝑛</m:t>
                        </m:r>
                      </m:e>
                    </m:d>
                    <m:r>
                      <a:rPr lang="ar-MA" sz="1200" i="0" kern="1200">
                        <a:solidFill>
                          <a:schemeClr val="tx1"/>
                        </a:solidFill>
                        <a:latin typeface="Cambria Math" panose="02040503050406030204" pitchFamily="18" charset="0"/>
                        <a:ea typeface="+mn-ea"/>
                        <a:cs typeface="+mn-cs"/>
                      </a:rPr>
                      <m:t>+</m:t>
                    </m:r>
                    <m:r>
                      <a:rPr lang="ar-MA" sz="1200" i="1" kern="1200">
                        <a:solidFill>
                          <a:schemeClr val="tx1"/>
                        </a:solidFill>
                        <a:latin typeface="Cambria Math" panose="02040503050406030204" pitchFamily="18" charset="0"/>
                        <a:ea typeface="+mn-ea"/>
                        <a:cs typeface="+mn-cs"/>
                      </a:rPr>
                      <m:t>h</m:t>
                    </m:r>
                    <m:d>
                      <m:dPr>
                        <m:ctrlPr>
                          <a:rPr lang="ar-MA" sz="1200" i="1" kern="1200">
                            <a:solidFill>
                              <a:schemeClr val="tx1"/>
                            </a:solidFill>
                            <a:latin typeface="Cambria Math" panose="02040503050406030204" pitchFamily="18" charset="0"/>
                            <a:ea typeface="+mn-ea"/>
                            <a:cs typeface="+mn-cs"/>
                          </a:rPr>
                        </m:ctrlPr>
                      </m:dPr>
                      <m:e>
                        <m:r>
                          <a:rPr lang="ar-MA" sz="1200" i="1" kern="1200">
                            <a:solidFill>
                              <a:schemeClr val="tx1"/>
                            </a:solidFill>
                            <a:latin typeface="Cambria Math" panose="02040503050406030204" pitchFamily="18" charset="0"/>
                            <a:ea typeface="+mn-ea"/>
                            <a:cs typeface="+mn-cs"/>
                          </a:rPr>
                          <m:t>𝑛</m:t>
                        </m:r>
                      </m:e>
                    </m:d>
                  </m:oMath>
                </a14:m>
                <a:r>
                  <a:rPr lang="ar-MA" dirty="0"/>
                  <a:t>.</a:t>
                </a:r>
              </a:p>
              <a:p>
                <a:r>
                  <a:rPr lang="fr-FR" dirty="0"/>
                  <a:t>Depuis </a:t>
                </a:r>
                <a:r>
                  <a:rPr lang="fr-FR" b="1" dirty="0"/>
                  <a:t>P</a:t>
                </a:r>
                <a:r>
                  <a:rPr lang="fr-FR" dirty="0"/>
                  <a:t> :</a:t>
                </a:r>
              </a:p>
              <a:p>
                <a:pPr lvl="1"/>
                <a14:m>
                  <m:oMathPara xmlns:m="http://schemas.openxmlformats.org/officeDocument/2006/math">
                    <m:oMathParaPr>
                      <m:jc m:val="centerGroup"/>
                    </m:oMathParaPr>
                    <m:oMath xmlns:m="http://schemas.openxmlformats.org/officeDocument/2006/math">
                      <m:r>
                        <a:rPr lang="fr-FR" sz="1200" i="1" kern="1200">
                          <a:solidFill>
                            <a:schemeClr val="tx1"/>
                          </a:solidFill>
                          <a:latin typeface="Cambria Math" panose="02040503050406030204" pitchFamily="18" charset="0"/>
                          <a:ea typeface="+mn-ea"/>
                          <a:cs typeface="+mn-cs"/>
                        </a:rPr>
                        <m:t>𝐶</m:t>
                      </m:r>
                      <m:r>
                        <a:rPr lang="fr-FR" sz="1200" i="0" kern="1200">
                          <a:solidFill>
                            <a:schemeClr val="tx1"/>
                          </a:solidFill>
                          <a:latin typeface="Cambria Math" panose="02040503050406030204" pitchFamily="18" charset="0"/>
                          <a:ea typeface="+mn-ea"/>
                          <a:cs typeface="+mn-cs"/>
                        </a:rPr>
                        <m:t>:</m:t>
                      </m:r>
                      <m:r>
                        <m:rPr>
                          <m:nor/>
                        </m:rPr>
                        <a:rPr lang="fr-FR" sz="1200" b="0" i="1" kern="1200">
                          <a:solidFill>
                            <a:schemeClr val="tx1"/>
                          </a:solidFill>
                          <a:latin typeface="+mn-lt"/>
                          <a:ea typeface="+mn-ea"/>
                          <a:cs typeface="+mn-cs"/>
                        </a:rPr>
                        <m:t> </m:t>
                      </m:r>
                      <m:r>
                        <a:rPr lang="fr-FR" sz="1200" b="0" i="1" kern="1200">
                          <a:solidFill>
                            <a:schemeClr val="tx1"/>
                          </a:solidFill>
                          <a:latin typeface="Cambria Math" panose="02040503050406030204" pitchFamily="18" charset="0"/>
                          <a:ea typeface="+mn-ea"/>
                          <a:cs typeface="+mn-cs"/>
                        </a:rPr>
                        <m:t>𝑔</m:t>
                      </m:r>
                      <m:r>
                        <a:rPr lang="fr-FR" sz="1200" b="0" i="0" kern="1200">
                          <a:solidFill>
                            <a:schemeClr val="tx1"/>
                          </a:solidFill>
                          <a:latin typeface="Cambria Math" panose="02040503050406030204" pitchFamily="18" charset="0"/>
                          <a:ea typeface="+mn-ea"/>
                          <a:cs typeface="+mn-cs"/>
                        </a:rPr>
                        <m:t>=</m:t>
                      </m:r>
                      <m:r>
                        <a:rPr lang="fr-FR" sz="1200" b="0" i="0" kern="1200">
                          <a:solidFill>
                            <a:schemeClr val="tx1"/>
                          </a:solidFill>
                          <a:latin typeface="Cambria Math" panose="02040503050406030204" pitchFamily="18" charset="0"/>
                          <a:ea typeface="+mn-ea"/>
                          <a:cs typeface="+mn-cs"/>
                        </a:rPr>
                        <m:t>4</m:t>
                      </m:r>
                      <m:r>
                        <a:rPr lang="fr-FR" sz="1200" b="0" i="0" kern="1200">
                          <a:solidFill>
                            <a:schemeClr val="tx1"/>
                          </a:solidFill>
                          <a:latin typeface="Cambria Math" panose="02040503050406030204" pitchFamily="18" charset="0"/>
                          <a:ea typeface="+mn-ea"/>
                          <a:cs typeface="+mn-cs"/>
                        </a:rPr>
                        <m:t>,</m:t>
                      </m:r>
                      <m:r>
                        <m:rPr>
                          <m:nor/>
                        </m:rPr>
                        <a:rPr lang="fr-FR" sz="1200" b="0" i="1" kern="1200">
                          <a:solidFill>
                            <a:schemeClr val="tx1"/>
                          </a:solidFill>
                          <a:latin typeface="+mn-lt"/>
                          <a:ea typeface="+mn-ea"/>
                          <a:cs typeface="+mn-cs"/>
                        </a:rPr>
                        <m:t> </m:t>
                      </m:r>
                      <m:r>
                        <a:rPr lang="fr-FR" sz="1200" b="0" i="1" kern="1200">
                          <a:solidFill>
                            <a:schemeClr val="tx1"/>
                          </a:solidFill>
                          <a:latin typeface="Cambria Math" panose="02040503050406030204" pitchFamily="18" charset="0"/>
                          <a:ea typeface="+mn-ea"/>
                          <a:cs typeface="+mn-cs"/>
                        </a:rPr>
                        <m:t>h</m:t>
                      </m:r>
                      <m:r>
                        <a:rPr lang="fr-FR" sz="1200" b="0" i="0" kern="1200">
                          <a:solidFill>
                            <a:schemeClr val="tx1"/>
                          </a:solidFill>
                          <a:latin typeface="Cambria Math" panose="02040503050406030204" pitchFamily="18" charset="0"/>
                          <a:ea typeface="+mn-ea"/>
                          <a:cs typeface="+mn-cs"/>
                        </a:rPr>
                        <m:t>=</m:t>
                      </m:r>
                      <m:r>
                        <a:rPr lang="fr-FR" sz="1200" b="0" i="0" kern="1200">
                          <a:solidFill>
                            <a:schemeClr val="tx1"/>
                          </a:solidFill>
                          <a:latin typeface="Cambria Math" panose="02040503050406030204" pitchFamily="18" charset="0"/>
                          <a:ea typeface="+mn-ea"/>
                          <a:cs typeface="+mn-cs"/>
                        </a:rPr>
                        <m:t>6</m:t>
                      </m:r>
                      <m:r>
                        <a:rPr lang="fr-FR" sz="1200" b="0" i="0" kern="1200">
                          <a:solidFill>
                            <a:schemeClr val="tx1"/>
                          </a:solidFill>
                          <a:latin typeface="Cambria Math" panose="02040503050406030204" pitchFamily="18" charset="0"/>
                          <a:ea typeface="+mn-ea"/>
                          <a:cs typeface="+mn-cs"/>
                        </a:rPr>
                        <m:t>⇒</m:t>
                      </m:r>
                      <m:r>
                        <a:rPr lang="fr-FR" sz="1200" b="0" i="1" kern="1200">
                          <a:solidFill>
                            <a:schemeClr val="tx1"/>
                          </a:solidFill>
                          <a:latin typeface="Cambria Math" panose="02040503050406030204" pitchFamily="18" charset="0"/>
                          <a:ea typeface="+mn-ea"/>
                          <a:cs typeface="+mn-cs"/>
                        </a:rPr>
                        <m:t>𝑓</m:t>
                      </m:r>
                      <m:r>
                        <a:rPr lang="fr-FR" sz="1200" b="0" i="0" kern="1200">
                          <a:solidFill>
                            <a:schemeClr val="tx1"/>
                          </a:solidFill>
                          <a:latin typeface="Cambria Math" panose="02040503050406030204" pitchFamily="18" charset="0"/>
                          <a:ea typeface="+mn-ea"/>
                          <a:cs typeface="+mn-cs"/>
                        </a:rPr>
                        <m:t>=</m:t>
                      </m:r>
                      <m:r>
                        <a:rPr lang="fr-FR" sz="1200" b="0" i="0" kern="1200">
                          <a:solidFill>
                            <a:schemeClr val="tx1"/>
                          </a:solidFill>
                          <a:latin typeface="Cambria Math" panose="02040503050406030204" pitchFamily="18" charset="0"/>
                          <a:ea typeface="+mn-ea"/>
                          <a:cs typeface="+mn-cs"/>
                        </a:rPr>
                        <m:t>10</m:t>
                      </m:r>
                    </m:oMath>
                  </m:oMathPara>
                </a14:m>
                <a:endParaRPr lang="fr-FR" dirty="0"/>
              </a:p>
              <a:p>
                <a:pPr lvl="1"/>
                <a14:m>
                  <m:oMathPara xmlns:m="http://schemas.openxmlformats.org/officeDocument/2006/math">
                    <m:oMathParaPr>
                      <m:jc m:val="centerGroup"/>
                    </m:oMathParaPr>
                    <m:oMath xmlns:m="http://schemas.openxmlformats.org/officeDocument/2006/math">
                      <m:r>
                        <a:rPr lang="fr-FR" sz="1200" i="1" kern="1200">
                          <a:solidFill>
                            <a:schemeClr val="tx1"/>
                          </a:solidFill>
                          <a:latin typeface="Cambria Math" panose="02040503050406030204" pitchFamily="18" charset="0"/>
                          <a:ea typeface="+mn-ea"/>
                          <a:cs typeface="+mn-cs"/>
                        </a:rPr>
                        <m:t>𝑅</m:t>
                      </m:r>
                      <m:r>
                        <a:rPr lang="fr-FR" sz="1200" i="0" kern="1200">
                          <a:solidFill>
                            <a:schemeClr val="tx1"/>
                          </a:solidFill>
                          <a:latin typeface="Cambria Math" panose="02040503050406030204" pitchFamily="18" charset="0"/>
                          <a:ea typeface="+mn-ea"/>
                          <a:cs typeface="+mn-cs"/>
                        </a:rPr>
                        <m:t>:</m:t>
                      </m:r>
                      <m:r>
                        <m:rPr>
                          <m:nor/>
                        </m:rPr>
                        <a:rPr lang="fr-FR" sz="1200" b="0" i="1" kern="1200">
                          <a:solidFill>
                            <a:schemeClr val="tx1"/>
                          </a:solidFill>
                          <a:latin typeface="+mn-lt"/>
                          <a:ea typeface="+mn-ea"/>
                          <a:cs typeface="+mn-cs"/>
                        </a:rPr>
                        <m:t> </m:t>
                      </m:r>
                      <m:r>
                        <a:rPr lang="fr-FR" sz="1200" b="0" i="1" kern="1200">
                          <a:solidFill>
                            <a:schemeClr val="tx1"/>
                          </a:solidFill>
                          <a:latin typeface="Cambria Math" panose="02040503050406030204" pitchFamily="18" charset="0"/>
                          <a:ea typeface="+mn-ea"/>
                          <a:cs typeface="+mn-cs"/>
                        </a:rPr>
                        <m:t>𝑔</m:t>
                      </m:r>
                      <m:r>
                        <a:rPr lang="fr-FR" sz="1200" b="0" i="0" kern="1200">
                          <a:solidFill>
                            <a:schemeClr val="tx1"/>
                          </a:solidFill>
                          <a:latin typeface="Cambria Math" panose="02040503050406030204" pitchFamily="18" charset="0"/>
                          <a:ea typeface="+mn-ea"/>
                          <a:cs typeface="+mn-cs"/>
                        </a:rPr>
                        <m:t>=</m:t>
                      </m:r>
                      <m:r>
                        <a:rPr lang="fr-FR" sz="1200" b="0" i="0" kern="1200">
                          <a:solidFill>
                            <a:schemeClr val="tx1"/>
                          </a:solidFill>
                          <a:latin typeface="Cambria Math" panose="02040503050406030204" pitchFamily="18" charset="0"/>
                          <a:ea typeface="+mn-ea"/>
                          <a:cs typeface="+mn-cs"/>
                        </a:rPr>
                        <m:t>4</m:t>
                      </m:r>
                      <m:r>
                        <a:rPr lang="fr-FR" sz="1200" b="0" i="0" kern="1200">
                          <a:solidFill>
                            <a:schemeClr val="tx1"/>
                          </a:solidFill>
                          <a:latin typeface="Cambria Math" panose="02040503050406030204" pitchFamily="18" charset="0"/>
                          <a:ea typeface="+mn-ea"/>
                          <a:cs typeface="+mn-cs"/>
                        </a:rPr>
                        <m:t>,</m:t>
                      </m:r>
                      <m:r>
                        <m:rPr>
                          <m:nor/>
                        </m:rPr>
                        <a:rPr lang="fr-FR" sz="1200" b="0" i="1" kern="1200">
                          <a:solidFill>
                            <a:schemeClr val="tx1"/>
                          </a:solidFill>
                          <a:latin typeface="+mn-lt"/>
                          <a:ea typeface="+mn-ea"/>
                          <a:cs typeface="+mn-cs"/>
                        </a:rPr>
                        <m:t> </m:t>
                      </m:r>
                      <m:r>
                        <a:rPr lang="fr-FR" sz="1200" b="0" i="1" kern="1200">
                          <a:solidFill>
                            <a:schemeClr val="tx1"/>
                          </a:solidFill>
                          <a:latin typeface="Cambria Math" panose="02040503050406030204" pitchFamily="18" charset="0"/>
                          <a:ea typeface="+mn-ea"/>
                          <a:cs typeface="+mn-cs"/>
                        </a:rPr>
                        <m:t>h</m:t>
                      </m:r>
                      <m:r>
                        <a:rPr lang="fr-FR" sz="1200" b="0" i="0" kern="1200">
                          <a:solidFill>
                            <a:schemeClr val="tx1"/>
                          </a:solidFill>
                          <a:latin typeface="Cambria Math" panose="02040503050406030204" pitchFamily="18" charset="0"/>
                          <a:ea typeface="+mn-ea"/>
                          <a:cs typeface="+mn-cs"/>
                        </a:rPr>
                        <m:t>=</m:t>
                      </m:r>
                      <m:r>
                        <a:rPr lang="fr-FR" sz="1200" b="0" i="0" kern="1200">
                          <a:solidFill>
                            <a:schemeClr val="tx1"/>
                          </a:solidFill>
                          <a:latin typeface="Cambria Math" panose="02040503050406030204" pitchFamily="18" charset="0"/>
                          <a:ea typeface="+mn-ea"/>
                          <a:cs typeface="+mn-cs"/>
                        </a:rPr>
                        <m:t>8</m:t>
                      </m:r>
                      <m:r>
                        <a:rPr lang="fr-FR" sz="1200" b="0" i="0" kern="1200">
                          <a:solidFill>
                            <a:schemeClr val="tx1"/>
                          </a:solidFill>
                          <a:latin typeface="Cambria Math" panose="02040503050406030204" pitchFamily="18" charset="0"/>
                          <a:ea typeface="+mn-ea"/>
                          <a:cs typeface="+mn-cs"/>
                        </a:rPr>
                        <m:t>⇒</m:t>
                      </m:r>
                      <m:r>
                        <a:rPr lang="fr-FR" sz="1200" b="0" i="1" kern="1200">
                          <a:solidFill>
                            <a:schemeClr val="tx1"/>
                          </a:solidFill>
                          <a:latin typeface="Cambria Math" panose="02040503050406030204" pitchFamily="18" charset="0"/>
                          <a:ea typeface="+mn-ea"/>
                          <a:cs typeface="+mn-cs"/>
                        </a:rPr>
                        <m:t>𝑓</m:t>
                      </m:r>
                      <m:r>
                        <a:rPr lang="fr-FR" sz="1200" b="0" i="0" kern="1200">
                          <a:solidFill>
                            <a:schemeClr val="tx1"/>
                          </a:solidFill>
                          <a:latin typeface="Cambria Math" panose="02040503050406030204" pitchFamily="18" charset="0"/>
                          <a:ea typeface="+mn-ea"/>
                          <a:cs typeface="+mn-cs"/>
                        </a:rPr>
                        <m:t>=</m:t>
                      </m:r>
                      <m:r>
                        <a:rPr lang="fr-FR" sz="1200" b="0" i="0" kern="1200">
                          <a:solidFill>
                            <a:schemeClr val="tx1"/>
                          </a:solidFill>
                          <a:latin typeface="Cambria Math" panose="02040503050406030204" pitchFamily="18" charset="0"/>
                          <a:ea typeface="+mn-ea"/>
                          <a:cs typeface="+mn-cs"/>
                        </a:rPr>
                        <m:t>12</m:t>
                      </m:r>
                    </m:oMath>
                  </m:oMathPara>
                </a14:m>
                <a:endParaRPr lang="fr-FR" dirty="0"/>
              </a:p>
              <a:p>
                <a:pPr lvl="1"/>
                <a14:m>
                  <m:oMathPara xmlns:m="http://schemas.openxmlformats.org/officeDocument/2006/math">
                    <m:oMathParaPr>
                      <m:jc m:val="centerGroup"/>
                    </m:oMathParaPr>
                    <m:oMath xmlns:m="http://schemas.openxmlformats.org/officeDocument/2006/math">
                      <m:r>
                        <a:rPr lang="fr-FR" sz="1200" i="1" kern="1200">
                          <a:solidFill>
                            <a:schemeClr val="tx1"/>
                          </a:solidFill>
                          <a:latin typeface="Cambria Math" panose="02040503050406030204" pitchFamily="18" charset="0"/>
                          <a:ea typeface="+mn-ea"/>
                          <a:cs typeface="+mn-cs"/>
                        </a:rPr>
                        <m:t>𝐴</m:t>
                      </m:r>
                      <m:r>
                        <a:rPr lang="fr-FR" sz="1200" i="0" kern="1200">
                          <a:solidFill>
                            <a:schemeClr val="tx1"/>
                          </a:solidFill>
                          <a:latin typeface="Cambria Math" panose="02040503050406030204" pitchFamily="18" charset="0"/>
                          <a:ea typeface="+mn-ea"/>
                          <a:cs typeface="+mn-cs"/>
                        </a:rPr>
                        <m:t>:</m:t>
                      </m:r>
                      <m:r>
                        <m:rPr>
                          <m:nor/>
                        </m:rPr>
                        <a:rPr lang="fr-FR" sz="1200" b="0" i="1" kern="1200">
                          <a:solidFill>
                            <a:schemeClr val="tx1"/>
                          </a:solidFill>
                          <a:latin typeface="+mn-lt"/>
                          <a:ea typeface="+mn-ea"/>
                          <a:cs typeface="+mn-cs"/>
                        </a:rPr>
                        <m:t> </m:t>
                      </m:r>
                      <m:r>
                        <a:rPr lang="fr-FR" sz="1200" b="0" i="1" kern="1200">
                          <a:solidFill>
                            <a:schemeClr val="tx1"/>
                          </a:solidFill>
                          <a:latin typeface="Cambria Math" panose="02040503050406030204" pitchFamily="18" charset="0"/>
                          <a:ea typeface="+mn-ea"/>
                          <a:cs typeface="+mn-cs"/>
                        </a:rPr>
                        <m:t>𝑔</m:t>
                      </m:r>
                      <m:r>
                        <a:rPr lang="fr-FR" sz="1200" b="0" i="0" kern="1200">
                          <a:solidFill>
                            <a:schemeClr val="tx1"/>
                          </a:solidFill>
                          <a:latin typeface="Cambria Math" panose="02040503050406030204" pitchFamily="18" charset="0"/>
                          <a:ea typeface="+mn-ea"/>
                          <a:cs typeface="+mn-cs"/>
                        </a:rPr>
                        <m:t>=</m:t>
                      </m:r>
                      <m:r>
                        <a:rPr lang="fr-FR" sz="1200" b="0" i="0" kern="1200">
                          <a:solidFill>
                            <a:schemeClr val="tx1"/>
                          </a:solidFill>
                          <a:latin typeface="Cambria Math" panose="02040503050406030204" pitchFamily="18" charset="0"/>
                          <a:ea typeface="+mn-ea"/>
                          <a:cs typeface="+mn-cs"/>
                        </a:rPr>
                        <m:t>4</m:t>
                      </m:r>
                      <m:r>
                        <a:rPr lang="fr-FR" sz="1200" b="0" i="0" kern="1200">
                          <a:solidFill>
                            <a:schemeClr val="tx1"/>
                          </a:solidFill>
                          <a:latin typeface="Cambria Math" panose="02040503050406030204" pitchFamily="18" charset="0"/>
                          <a:ea typeface="+mn-ea"/>
                          <a:cs typeface="+mn-cs"/>
                        </a:rPr>
                        <m:t>,</m:t>
                      </m:r>
                      <m:r>
                        <m:rPr>
                          <m:nor/>
                        </m:rPr>
                        <a:rPr lang="fr-FR" sz="1200" b="0" i="1" kern="1200">
                          <a:solidFill>
                            <a:schemeClr val="tx1"/>
                          </a:solidFill>
                          <a:latin typeface="+mn-lt"/>
                          <a:ea typeface="+mn-ea"/>
                          <a:cs typeface="+mn-cs"/>
                        </a:rPr>
                        <m:t> </m:t>
                      </m:r>
                      <m:r>
                        <a:rPr lang="fr-FR" sz="1200" b="0" i="1" kern="1200">
                          <a:solidFill>
                            <a:schemeClr val="tx1"/>
                          </a:solidFill>
                          <a:latin typeface="Cambria Math" panose="02040503050406030204" pitchFamily="18" charset="0"/>
                          <a:ea typeface="+mn-ea"/>
                          <a:cs typeface="+mn-cs"/>
                        </a:rPr>
                        <m:t>h</m:t>
                      </m:r>
                      <m:r>
                        <a:rPr lang="fr-FR" sz="1200" b="0" i="0" kern="1200">
                          <a:solidFill>
                            <a:schemeClr val="tx1"/>
                          </a:solidFill>
                          <a:latin typeface="Cambria Math" panose="02040503050406030204" pitchFamily="18" charset="0"/>
                          <a:ea typeface="+mn-ea"/>
                          <a:cs typeface="+mn-cs"/>
                        </a:rPr>
                        <m:t>=</m:t>
                      </m:r>
                      <m:r>
                        <a:rPr lang="fr-FR" sz="1200" b="0" i="0" kern="1200">
                          <a:solidFill>
                            <a:schemeClr val="tx1"/>
                          </a:solidFill>
                          <a:latin typeface="Cambria Math" panose="02040503050406030204" pitchFamily="18" charset="0"/>
                          <a:ea typeface="+mn-ea"/>
                          <a:cs typeface="+mn-cs"/>
                        </a:rPr>
                        <m:t>11</m:t>
                      </m:r>
                      <m:r>
                        <a:rPr lang="fr-FR" sz="1200" b="0" i="0" kern="1200">
                          <a:solidFill>
                            <a:schemeClr val="tx1"/>
                          </a:solidFill>
                          <a:latin typeface="Cambria Math" panose="02040503050406030204" pitchFamily="18" charset="0"/>
                          <a:ea typeface="+mn-ea"/>
                          <a:cs typeface="+mn-cs"/>
                        </a:rPr>
                        <m:t>⇒</m:t>
                      </m:r>
                      <m:r>
                        <a:rPr lang="fr-FR" sz="1200" b="0" i="1" kern="1200">
                          <a:solidFill>
                            <a:schemeClr val="tx1"/>
                          </a:solidFill>
                          <a:latin typeface="Cambria Math" panose="02040503050406030204" pitchFamily="18" charset="0"/>
                          <a:ea typeface="+mn-ea"/>
                          <a:cs typeface="+mn-cs"/>
                        </a:rPr>
                        <m:t>𝑓</m:t>
                      </m:r>
                      <m:r>
                        <a:rPr lang="fr-FR" sz="1200" b="0" i="0" kern="1200">
                          <a:solidFill>
                            <a:schemeClr val="tx1"/>
                          </a:solidFill>
                          <a:latin typeface="Cambria Math" panose="02040503050406030204" pitchFamily="18" charset="0"/>
                          <a:ea typeface="+mn-ea"/>
                          <a:cs typeface="+mn-cs"/>
                        </a:rPr>
                        <m:t>=</m:t>
                      </m:r>
                      <m:r>
                        <a:rPr lang="fr-FR" sz="1200" b="0" i="0" kern="1200">
                          <a:solidFill>
                            <a:schemeClr val="tx1"/>
                          </a:solidFill>
                          <a:latin typeface="Cambria Math" panose="02040503050406030204" pitchFamily="18" charset="0"/>
                          <a:ea typeface="+mn-ea"/>
                          <a:cs typeface="+mn-cs"/>
                        </a:rPr>
                        <m:t>15</m:t>
                      </m:r>
                    </m:oMath>
                  </m:oMathPara>
                </a14:m>
                <a:endParaRPr lang="fr-FR" dirty="0"/>
              </a:p>
              <a:p>
                <a:r>
                  <a:rPr lang="fr-FR" dirty="0"/>
                  <a:t>On développe </a:t>
                </a:r>
                <a:r>
                  <a:rPr lang="fr-FR" b="1" dirty="0"/>
                  <a:t>C</a:t>
                </a:r>
                <a:r>
                  <a:rPr lang="fr-FR" dirty="0"/>
                  <a:t> (f=10), puis </a:t>
                </a:r>
                <a:r>
                  <a:rPr lang="fr-FR" b="1" dirty="0"/>
                  <a:t>U</a:t>
                </a:r>
                <a:r>
                  <a:rPr lang="fr-FR" dirty="0"/>
                  <a:t> (f=11), puis </a:t>
                </a:r>
                <a:r>
                  <a:rPr lang="fr-FR" b="1" dirty="0"/>
                  <a:t>S</a:t>
                </a:r>
                <a:r>
                  <a:rPr lang="fr-FR" dirty="0"/>
                  <a:t> (f=11) qui devient le prochain à sortir car tous les autres ont </a:t>
                </a:r>
                <a14:m>
                  <m:oMath xmlns:m="http://schemas.openxmlformats.org/officeDocument/2006/math">
                    <m:r>
                      <a:rPr lang="fr-FR" sz="1200" i="1" kern="1200">
                        <a:solidFill>
                          <a:schemeClr val="tx1"/>
                        </a:solidFill>
                        <a:latin typeface="Cambria Math" panose="02040503050406030204" pitchFamily="18" charset="0"/>
                        <a:ea typeface="+mn-ea"/>
                        <a:cs typeface="+mn-cs"/>
                      </a:rPr>
                      <m:t>𝑓</m:t>
                    </m:r>
                    <m:r>
                      <a:rPr lang="fr-FR" sz="1200" i="0" kern="1200">
                        <a:solidFill>
                          <a:schemeClr val="tx1"/>
                        </a:solidFill>
                        <a:latin typeface="Cambria Math" panose="02040503050406030204" pitchFamily="18" charset="0"/>
                        <a:ea typeface="+mn-ea"/>
                        <a:cs typeface="+mn-cs"/>
                      </a:rPr>
                      <m:t>≥</m:t>
                    </m:r>
                    <m:r>
                      <a:rPr lang="fr-FR" sz="1200" i="0" kern="1200">
                        <a:solidFill>
                          <a:schemeClr val="tx1"/>
                        </a:solidFill>
                        <a:latin typeface="Cambria Math" panose="02040503050406030204" pitchFamily="18" charset="0"/>
                        <a:ea typeface="+mn-ea"/>
                        <a:cs typeface="+mn-cs"/>
                      </a:rPr>
                      <m:t>12</m:t>
                    </m:r>
                  </m:oMath>
                </a14:m>
                <a:r>
                  <a:rPr lang="fr-FR" dirty="0"/>
                  <a:t>.</a:t>
                </a:r>
              </a:p>
              <a:p>
                <a:r>
                  <a:rPr lang="fr-FR" b="1" dirty="0"/>
                  <a:t>Chemin A* :</a:t>
                </a:r>
                <a:r>
                  <a:rPr lang="fr-FR" dirty="0"/>
                  <a:t> </a:t>
                </a:r>
                <a:r>
                  <a:rPr lang="fr-FR" sz="1200" kern="1200" dirty="0">
                    <a:solidFill>
                      <a:schemeClr val="tx1"/>
                    </a:solidFill>
                    <a:latin typeface="+mn-lt"/>
                    <a:ea typeface="+mn-ea"/>
                    <a:cs typeface="+mn-cs"/>
                  </a:rPr>
                  <a:t>P → C → U → S</a:t>
                </a:r>
                <a:br>
                  <a:rPr lang="fr-FR" dirty="0"/>
                </a:br>
                <a:r>
                  <a:rPr lang="fr-FR" b="1" dirty="0"/>
                  <a:t>Coût trouvé :</a:t>
                </a:r>
                <a:r>
                  <a:rPr lang="fr-FR" dirty="0"/>
                  <a:t> </a:t>
                </a:r>
                <a:r>
                  <a:rPr lang="fr-FR" b="1" dirty="0"/>
                  <a:t>11</a:t>
                </a:r>
                <a:r>
                  <a:rPr lang="fr-FR" dirty="0"/>
                  <a:t>.</a:t>
                </a:r>
              </a:p>
              <a:p>
                <a:br>
                  <a:rPr lang="fr-FR" dirty="0"/>
                </a:br>
                <a:endParaRPr lang="fr-FR" dirty="0"/>
              </a:p>
              <a:p>
                <a:r>
                  <a:rPr lang="fr-FR" b="1" dirty="0"/>
                  <a:t>Pourquoi pas </a:t>
                </a:r>
                <a:r>
                  <a:rPr lang="fr-FR" sz="1200" b="1" kern="1200" dirty="0">
                    <a:solidFill>
                      <a:schemeClr val="tx1"/>
                    </a:solidFill>
                    <a:latin typeface="+mn-lt"/>
                    <a:ea typeface="+mn-ea"/>
                    <a:cs typeface="+mn-cs"/>
                  </a:rPr>
                  <a:t>P → R → E → S</a:t>
                </a:r>
                <a:r>
                  <a:rPr lang="fr-FR" b="1" dirty="0"/>
                  <a:t> (coût 10) ?</a:t>
                </a:r>
              </a:p>
              <a:p>
                <a:r>
                  <a:rPr lang="fr-FR" dirty="0"/>
                  <a:t>Le chemin </a:t>
                </a:r>
                <a:r>
                  <a:rPr lang="fr-FR" sz="1200" kern="1200" dirty="0">
                    <a:solidFill>
                      <a:schemeClr val="tx1"/>
                    </a:solidFill>
                    <a:latin typeface="+mn-lt"/>
                    <a:ea typeface="+mn-ea"/>
                    <a:cs typeface="+mn-cs"/>
                  </a:rPr>
                  <a:t>P → R → E → S</a:t>
                </a:r>
                <a:r>
                  <a:rPr lang="fr-FR" dirty="0"/>
                  <a:t> existe bien (coûts </a:t>
                </a:r>
                <a14:m>
                  <m:oMath xmlns:m="http://schemas.openxmlformats.org/officeDocument/2006/math">
                    <m:r>
                      <a:rPr lang="fr-FR" sz="1200" kern="1200">
                        <a:solidFill>
                          <a:schemeClr val="tx1"/>
                        </a:solidFill>
                        <a:latin typeface="Cambria Math" panose="02040503050406030204" pitchFamily="18" charset="0"/>
                        <a:ea typeface="+mn-ea"/>
                        <a:cs typeface="+mn-cs"/>
                      </a:rPr>
                      <m:t>4</m:t>
                    </m:r>
                    <m:r>
                      <a:rPr lang="fr-FR" sz="1200" i="0" kern="1200">
                        <a:solidFill>
                          <a:schemeClr val="tx1"/>
                        </a:solidFill>
                        <a:latin typeface="Cambria Math" panose="02040503050406030204" pitchFamily="18" charset="0"/>
                        <a:ea typeface="+mn-ea"/>
                        <a:cs typeface="+mn-cs"/>
                      </a:rPr>
                      <m:t>+</m:t>
                    </m:r>
                    <m:r>
                      <a:rPr lang="fr-FR" sz="1200" i="0" kern="1200">
                        <a:solidFill>
                          <a:schemeClr val="tx1"/>
                        </a:solidFill>
                        <a:latin typeface="Cambria Math" panose="02040503050406030204" pitchFamily="18" charset="0"/>
                        <a:ea typeface="+mn-ea"/>
                        <a:cs typeface="+mn-cs"/>
                      </a:rPr>
                      <m:t>5</m:t>
                    </m:r>
                    <m:r>
                      <a:rPr lang="fr-FR" sz="1200" i="0" kern="1200">
                        <a:solidFill>
                          <a:schemeClr val="tx1"/>
                        </a:solidFill>
                        <a:latin typeface="Cambria Math" panose="02040503050406030204" pitchFamily="18" charset="0"/>
                        <a:ea typeface="+mn-ea"/>
                        <a:cs typeface="+mn-cs"/>
                      </a:rPr>
                      <m:t>+</m:t>
                    </m:r>
                    <m:r>
                      <a:rPr lang="fr-FR" sz="1200" i="0" kern="1200">
                        <a:solidFill>
                          <a:schemeClr val="tx1"/>
                        </a:solidFill>
                        <a:latin typeface="Cambria Math" panose="02040503050406030204" pitchFamily="18" charset="0"/>
                        <a:ea typeface="+mn-ea"/>
                        <a:cs typeface="+mn-cs"/>
                      </a:rPr>
                      <m:t>1</m:t>
                    </m:r>
                    <m:r>
                      <a:rPr lang="fr-FR" sz="1200" i="0" kern="1200">
                        <a:solidFill>
                          <a:schemeClr val="tx1"/>
                        </a:solidFill>
                        <a:latin typeface="Cambria Math" panose="02040503050406030204" pitchFamily="18" charset="0"/>
                        <a:ea typeface="+mn-ea"/>
                        <a:cs typeface="+mn-cs"/>
                      </a:rPr>
                      <m:t>=</m:t>
                    </m:r>
                    <m:r>
                      <a:rPr lang="fr-FR" sz="1200" i="0" kern="1200">
                        <a:solidFill>
                          <a:schemeClr val="tx1"/>
                        </a:solidFill>
                        <a:latin typeface="Cambria Math" panose="02040503050406030204" pitchFamily="18" charset="0"/>
                        <a:ea typeface="+mn-ea"/>
                        <a:cs typeface="+mn-cs"/>
                      </a:rPr>
                      <m:t>10</m:t>
                    </m:r>
                  </m:oMath>
                </a14:m>
                <a:r>
                  <a:rPr lang="fr-FR" dirty="0"/>
                  <a:t>).</a:t>
                </a:r>
                <a:br>
                  <a:rPr lang="fr-FR" dirty="0"/>
                </a:br>
                <a:r>
                  <a:rPr lang="fr-FR" b="1" dirty="0"/>
                  <a:t>Mais</a:t>
                </a:r>
                <a:r>
                  <a:rPr lang="fr-FR" dirty="0"/>
                  <a:t> l’heuristique fournie sur le graphe </a:t>
                </a:r>
                <a:r>
                  <a:rPr lang="fr-FR" b="1" dirty="0"/>
                  <a:t>n’est pas admissible/consistante</a:t>
                </a:r>
                <a:r>
                  <a:rPr lang="fr-FR" dirty="0"/>
                  <a:t> (ex. </a:t>
                </a:r>
                <a14:m>
                  <m:oMath xmlns:m="http://schemas.openxmlformats.org/officeDocument/2006/math">
                    <m:r>
                      <a:rPr lang="fr-FR" sz="1200" i="1" kern="1200">
                        <a:solidFill>
                          <a:schemeClr val="tx1"/>
                        </a:solidFill>
                        <a:latin typeface="Cambria Math" panose="02040503050406030204" pitchFamily="18" charset="0"/>
                        <a:ea typeface="+mn-ea"/>
                        <a:cs typeface="+mn-cs"/>
                      </a:rPr>
                      <m:t>h</m:t>
                    </m:r>
                    <m:d>
                      <m:dPr>
                        <m:ctrlPr>
                          <a:rPr lang="ar-MA" sz="1200" i="1" kern="1200">
                            <a:solidFill>
                              <a:schemeClr val="tx1"/>
                            </a:solidFill>
                            <a:latin typeface="Cambria Math" panose="02040503050406030204" pitchFamily="18" charset="0"/>
                            <a:ea typeface="+mn-ea"/>
                            <a:cs typeface="+mn-cs"/>
                          </a:rPr>
                        </m:ctrlPr>
                      </m:dPr>
                      <m:e>
                        <m:r>
                          <a:rPr lang="ar-MA" sz="1200" i="1" kern="1200">
                            <a:solidFill>
                              <a:schemeClr val="tx1"/>
                            </a:solidFill>
                            <a:latin typeface="Cambria Math" panose="02040503050406030204" pitchFamily="18" charset="0"/>
                            <a:ea typeface="+mn-ea"/>
                            <a:cs typeface="+mn-cs"/>
                          </a:rPr>
                          <m:t>𝑅</m:t>
                        </m:r>
                      </m:e>
                    </m:d>
                    <m:r>
                      <a:rPr lang="ar-MA" sz="1200" i="0" kern="1200">
                        <a:solidFill>
                          <a:schemeClr val="tx1"/>
                        </a:solidFill>
                        <a:latin typeface="Cambria Math" panose="02040503050406030204" pitchFamily="18" charset="0"/>
                        <a:ea typeface="+mn-ea"/>
                        <a:cs typeface="+mn-cs"/>
                      </a:rPr>
                      <m:t>=</m:t>
                    </m:r>
                    <m:r>
                      <a:rPr lang="ar-MA" sz="1200" i="0" kern="1200">
                        <a:solidFill>
                          <a:schemeClr val="tx1"/>
                        </a:solidFill>
                        <a:latin typeface="Cambria Math" panose="02040503050406030204" pitchFamily="18" charset="0"/>
                        <a:ea typeface="+mn-ea"/>
                        <a:cs typeface="+mn-cs"/>
                      </a:rPr>
                      <m:t>8</m:t>
                    </m:r>
                  </m:oMath>
                </a14:m>
                <a:r>
                  <a:rPr lang="fr-FR" dirty="0"/>
                  <a:t>alors que le vrai coût de </a:t>
                </a:r>
                <a14:m>
                  <m:oMath xmlns:m="http://schemas.openxmlformats.org/officeDocument/2006/math">
                    <m:r>
                      <a:rPr lang="fr-FR" sz="1200" i="1" kern="1200">
                        <a:solidFill>
                          <a:schemeClr val="tx1"/>
                        </a:solidFill>
                        <a:latin typeface="Cambria Math" panose="02040503050406030204" pitchFamily="18" charset="0"/>
                        <a:ea typeface="+mn-ea"/>
                        <a:cs typeface="+mn-cs"/>
                      </a:rPr>
                      <m:t>𝑅</m:t>
                    </m:r>
                  </m:oMath>
                </a14:m>
                <a:r>
                  <a:rPr lang="fr-FR" dirty="0"/>
                  <a:t>vers </a:t>
                </a:r>
                <a14:m>
                  <m:oMath xmlns:m="http://schemas.openxmlformats.org/officeDocument/2006/math">
                    <m:r>
                      <a:rPr lang="fr-FR" sz="1200" i="1" kern="1200">
                        <a:solidFill>
                          <a:schemeClr val="tx1"/>
                        </a:solidFill>
                        <a:latin typeface="Cambria Math" panose="02040503050406030204" pitchFamily="18" charset="0"/>
                        <a:ea typeface="+mn-ea"/>
                        <a:cs typeface="+mn-cs"/>
                      </a:rPr>
                      <m:t>𝑆</m:t>
                    </m:r>
                  </m:oMath>
                </a14:m>
                <a:r>
                  <a:rPr lang="fr-FR" dirty="0"/>
                  <a:t>par </a:t>
                </a:r>
                <a14:m>
                  <m:oMath xmlns:m="http://schemas.openxmlformats.org/officeDocument/2006/math">
                    <m:r>
                      <a:rPr lang="fr-FR" sz="1200" i="1" kern="1200">
                        <a:solidFill>
                          <a:schemeClr val="tx1"/>
                        </a:solidFill>
                        <a:latin typeface="Cambria Math" panose="02040503050406030204" pitchFamily="18" charset="0"/>
                        <a:ea typeface="+mn-ea"/>
                        <a:cs typeface="+mn-cs"/>
                      </a:rPr>
                      <m:t>𝐸</m:t>
                    </m:r>
                  </m:oMath>
                </a14:m>
                <a:r>
                  <a:rPr lang="fr-FR" dirty="0"/>
                  <a:t>est 6).</a:t>
                </a:r>
                <a:br>
                  <a:rPr lang="fr-FR" dirty="0"/>
                </a:br>
                <a:r>
                  <a:rPr lang="fr-FR" dirty="0"/>
                  <a:t>Du coup, </a:t>
                </a:r>
                <a:r>
                  <a:rPr lang="fr-FR" b="1" dirty="0"/>
                  <a:t>A*</a:t>
                </a:r>
                <a:r>
                  <a:rPr lang="fr-FR" dirty="0"/>
                  <a:t> n’est </a:t>
                </a:r>
                <a:r>
                  <a:rPr lang="fr-FR" b="1" dirty="0"/>
                  <a:t>pas garanti optimal</a:t>
                </a:r>
                <a:r>
                  <a:rPr lang="fr-FR" dirty="0"/>
                  <a:t> et peut s’arrêter sur un chemin de coût </a:t>
                </a:r>
                <a:r>
                  <a:rPr lang="fr-FR" b="1" dirty="0"/>
                  <a:t>11</a:t>
                </a:r>
                <a:r>
                  <a:rPr lang="fr-FR" dirty="0"/>
                  <a:t> au lieu de </a:t>
                </a:r>
                <a:r>
                  <a:rPr lang="fr-FR" b="1" dirty="0"/>
                  <a:t>10</a:t>
                </a:r>
                <a:r>
                  <a:rPr lang="fr-FR" dirty="0"/>
                  <a:t>.</a:t>
                </a:r>
              </a:p>
              <a:p>
                <a:r>
                  <a:rPr lang="fr-FR" dirty="0"/>
                  <a:t>En résumé : avec </a:t>
                </a:r>
                <a:r>
                  <a:rPr lang="fr-FR" b="1" dirty="0"/>
                  <a:t>les h du graphe</a:t>
                </a:r>
                <a:r>
                  <a:rPr lang="fr-FR" dirty="0"/>
                  <a:t>, </a:t>
                </a:r>
                <a:r>
                  <a:rPr lang="fr-FR" b="1" dirty="0"/>
                  <a:t>GBFS et A*</a:t>
                </a:r>
                <a:r>
                  <a:rPr lang="fr-FR" dirty="0"/>
                  <a:t> donnent tous les deux </a:t>
                </a:r>
                <a:r>
                  <a:rPr lang="fr-FR" sz="1200" kern="1200" dirty="0">
                    <a:solidFill>
                      <a:schemeClr val="tx1"/>
                    </a:solidFill>
                    <a:latin typeface="+mn-lt"/>
                    <a:ea typeface="+mn-ea"/>
                    <a:cs typeface="+mn-cs"/>
                  </a:rPr>
                  <a:t>P → C → U → S</a:t>
                </a:r>
                <a:r>
                  <a:rPr lang="fr-FR" dirty="0"/>
                  <a:t> (coût 11).</a:t>
                </a:r>
                <a:br>
                  <a:rPr lang="fr-FR" dirty="0"/>
                </a:br>
                <a:r>
                  <a:rPr lang="fr-FR" dirty="0"/>
                  <a:t>Le chemin à 10 existe, mais </a:t>
                </a:r>
                <a:r>
                  <a:rPr lang="fr-FR" b="1" dirty="0"/>
                  <a:t>A*</a:t>
                </a:r>
                <a:r>
                  <a:rPr lang="fr-FR" dirty="0"/>
                  <a:t> ne l’explore pas parce que </a:t>
                </a:r>
                <a:r>
                  <a:rPr lang="fr-FR" b="1" dirty="0"/>
                  <a:t>h surestime</a:t>
                </a:r>
                <a:r>
                  <a:rPr lang="fr-FR" dirty="0"/>
                  <a:t> (donc non admissible).</a:t>
                </a:r>
              </a:p>
              <a:p>
                <a:endParaRPr lang="fr-FR" dirty="0"/>
              </a:p>
            </p:txBody>
          </p:sp>
        </mc:Choice>
        <mc:Fallback xmlns="">
          <p:sp>
            <p:nvSpPr>
              <p:cNvPr id="3" name="Espace réservé des notes 2"/>
              <p:cNvSpPr>
                <a:spLocks noGrp="1"/>
              </p:cNvSpPr>
              <p:nvPr>
                <p:ph type="body" idx="1"/>
              </p:nvPr>
            </p:nvSpPr>
            <p:spPr/>
            <p:txBody>
              <a:bodyPr/>
              <a:lstStyle/>
              <a:p>
                <a:r>
                  <a:rPr lang="fr-FR" b="1" dirty="0"/>
                  <a:t>1) Comment l’agent trouve le meilleur chemin ?</a:t>
                </a:r>
              </a:p>
              <a:p>
                <a:r>
                  <a:rPr lang="fr-FR" b="1" dirty="0"/>
                  <a:t>GBFS (</a:t>
                </a:r>
                <a:r>
                  <a:rPr lang="fr-FR" b="1" dirty="0" err="1"/>
                  <a:t>Greedy</a:t>
                </a:r>
                <a:r>
                  <a:rPr lang="fr-FR" b="1" dirty="0"/>
                  <a:t> Best-First </a:t>
                </a:r>
                <a:r>
                  <a:rPr lang="fr-FR" b="1" dirty="0" err="1"/>
                  <a:t>Search</a:t>
                </a:r>
                <a:r>
                  <a:rPr lang="fr-FR" b="1" dirty="0"/>
                  <a:t>)</a:t>
                </a:r>
                <a:r>
                  <a:rPr lang="fr-FR" dirty="0"/>
                  <a:t> : à chaque étape, il choisit </a:t>
                </a:r>
                <a:r>
                  <a:rPr lang="fr-FR" b="1" dirty="0"/>
                  <a:t>le voisin dont l’heuristique h(n) est la plus petite</a:t>
                </a:r>
                <a:r>
                  <a:rPr lang="fr-FR" dirty="0"/>
                  <a:t> (le “plus proche du but” selon l’estimation).</a:t>
                </a:r>
              </a:p>
              <a:p>
                <a:r>
                  <a:rPr lang="fr-FR" b="1" dirty="0"/>
                  <a:t>A*</a:t>
                </a:r>
                <a:r>
                  <a:rPr lang="fr-FR" dirty="0"/>
                  <a:t> : il choisit le nœud qui </a:t>
                </a:r>
                <a:r>
                  <a:rPr lang="fr-FR" b="1" dirty="0"/>
                  <a:t>minimise</a:t>
                </a:r>
                <a:r>
                  <a:rPr lang="fr-FR" dirty="0"/>
                  <a:t> </a:t>
                </a:r>
                <a:r>
                  <a:rPr lang="fr-FR" sz="1200" i="0" kern="1200">
                    <a:solidFill>
                      <a:schemeClr val="tx1"/>
                    </a:solidFill>
                    <a:latin typeface="+mn-lt"/>
                    <a:ea typeface="+mn-ea"/>
                    <a:cs typeface="+mn-cs"/>
                  </a:rPr>
                  <a:t>𝑓</a:t>
                </a:r>
                <a:r>
                  <a:rPr lang="ar-MA" sz="1200" i="0" kern="1200">
                    <a:solidFill>
                      <a:schemeClr val="tx1"/>
                    </a:solidFill>
                    <a:latin typeface="+mn-lt"/>
                    <a:ea typeface="+mn-ea"/>
                    <a:cs typeface="+mn-cs"/>
                  </a:rPr>
                  <a:t>(𝑛)=𝑔(𝑛)+ℎ(𝑛)</a:t>
                </a:r>
                <a:br>
                  <a:rPr lang="ar-MA" dirty="0"/>
                </a:br>
                <a:r>
                  <a:rPr lang="fr-FR" dirty="0"/>
                  <a:t>où </a:t>
                </a:r>
                <a:r>
                  <a:rPr lang="fr-FR" sz="1200" i="0" kern="1200">
                    <a:solidFill>
                      <a:schemeClr val="tx1"/>
                    </a:solidFill>
                    <a:latin typeface="+mn-lt"/>
                    <a:ea typeface="+mn-ea"/>
                    <a:cs typeface="+mn-cs"/>
                  </a:rPr>
                  <a:t>𝑔</a:t>
                </a:r>
                <a:r>
                  <a:rPr lang="ar-MA" sz="1200" i="0" kern="1200">
                    <a:solidFill>
                      <a:schemeClr val="tx1"/>
                    </a:solidFill>
                    <a:latin typeface="+mn-lt"/>
                    <a:ea typeface="+mn-ea"/>
                    <a:cs typeface="+mn-cs"/>
                  </a:rPr>
                  <a:t>(𝑛)</a:t>
                </a:r>
                <a:r>
                  <a:rPr lang="ar-MA" dirty="0"/>
                  <a:t>= </a:t>
                </a:r>
                <a:r>
                  <a:rPr lang="fr-FR" b="1" dirty="0"/>
                  <a:t>coût réel cumulé</a:t>
                </a:r>
                <a:r>
                  <a:rPr lang="fr-FR" dirty="0"/>
                  <a:t> depuis le départ, et </a:t>
                </a:r>
                <a:r>
                  <a:rPr lang="fr-FR" sz="1200" i="0" kern="1200">
                    <a:solidFill>
                      <a:schemeClr val="tx1"/>
                    </a:solidFill>
                    <a:latin typeface="+mn-lt"/>
                    <a:ea typeface="+mn-ea"/>
                    <a:cs typeface="+mn-cs"/>
                  </a:rPr>
                  <a:t>ℎ</a:t>
                </a:r>
                <a:r>
                  <a:rPr lang="ar-MA" sz="1200" i="0" kern="1200">
                    <a:solidFill>
                      <a:schemeClr val="tx1"/>
                    </a:solidFill>
                    <a:latin typeface="+mn-lt"/>
                    <a:ea typeface="+mn-ea"/>
                    <a:cs typeface="+mn-cs"/>
                  </a:rPr>
                  <a:t>(𝑛)</a:t>
                </a:r>
                <a:r>
                  <a:rPr lang="ar-MA" dirty="0"/>
                  <a:t>= </a:t>
                </a:r>
                <a:r>
                  <a:rPr lang="fr-FR" b="1" dirty="0"/>
                  <a:t>coût restant estimé</a:t>
                </a:r>
                <a:r>
                  <a:rPr lang="fr-FR" dirty="0"/>
                  <a:t> jusqu’au but.</a:t>
                </a:r>
              </a:p>
              <a:p>
                <a:br>
                  <a:rPr lang="fr-FR" dirty="0"/>
                </a:br>
                <a:endParaRPr lang="fr-FR" dirty="0"/>
              </a:p>
              <a:p>
                <a:r>
                  <a:rPr lang="fr-FR" b="1" dirty="0"/>
                  <a:t>2) Valeurs heuristiques </a:t>
                </a:r>
                <a:r>
                  <a:rPr lang="fr-FR" sz="1200" i="0" kern="1200">
                    <a:solidFill>
                      <a:schemeClr val="tx1"/>
                    </a:solidFill>
                    <a:latin typeface="+mn-lt"/>
                    <a:ea typeface="+mn-ea"/>
                    <a:cs typeface="+mn-cs"/>
                  </a:rPr>
                  <a:t>ℎ</a:t>
                </a:r>
                <a:r>
                  <a:rPr lang="ar-MA" sz="1200" i="0" kern="1200">
                    <a:solidFill>
                      <a:schemeClr val="tx1"/>
                    </a:solidFill>
                    <a:latin typeface="+mn-lt"/>
                    <a:ea typeface="+mn-ea"/>
                    <a:cs typeface="+mn-cs"/>
                  </a:rPr>
                  <a:t>(𝑛)</a:t>
                </a:r>
                <a:r>
                  <a:rPr lang="ar-MA" b="1" dirty="0"/>
                  <a:t>(</a:t>
                </a:r>
                <a:r>
                  <a:rPr lang="fr-FR" b="1" dirty="0"/>
                  <a:t>entre parenthèses sur la carte)</a:t>
                </a:r>
              </a:p>
              <a:p>
                <a:r>
                  <a:rPr lang="ar-MA" sz="1200" i="0" kern="1200">
                    <a:solidFill>
                      <a:schemeClr val="tx1"/>
                    </a:solidFill>
                    <a:latin typeface="+mn-lt"/>
                    <a:ea typeface="+mn-ea"/>
                    <a:cs typeface="+mn-cs"/>
                  </a:rPr>
                  <a:t>■(&amp;ℎ(𝑃)=10, ℎ(𝐴)=11, ℎ(𝑅)=8, ℎ(𝐶)=6,@&amp;ℎ(𝐸)=3, ℎ(𝑈)=4, ℎ(𝑆)=0, ℎ(𝑀)=9,@&amp;ℎ(𝐿)=9, ℎ(𝑁)=6.)</a:t>
                </a:r>
                <a:endParaRPr lang="ar-MA" dirty="0"/>
              </a:p>
              <a:p>
                <a:r>
                  <a:rPr lang="fr-FR" b="1" dirty="0"/>
                  <a:t>3) Que représente le coût réel </a:t>
                </a:r>
                <a:r>
                  <a:rPr lang="fr-FR" sz="1200" i="0" kern="1200">
                    <a:solidFill>
                      <a:schemeClr val="tx1"/>
                    </a:solidFill>
                    <a:latin typeface="+mn-lt"/>
                    <a:ea typeface="+mn-ea"/>
                    <a:cs typeface="+mn-cs"/>
                  </a:rPr>
                  <a:t>𝑐</a:t>
                </a:r>
                <a:r>
                  <a:rPr lang="fr-FR" b="1" dirty="0"/>
                  <a:t>sur les arcs ?</a:t>
                </a:r>
              </a:p>
              <a:p>
                <a:r>
                  <a:rPr lang="fr-FR" dirty="0"/>
                  <a:t>Les nombres inscrits </a:t>
                </a:r>
                <a:r>
                  <a:rPr lang="fr-FR" b="1" dirty="0"/>
                  <a:t>sur les arcs dirigés</a:t>
                </a:r>
                <a:r>
                  <a:rPr lang="fr-FR" dirty="0"/>
                  <a:t> sont les </a:t>
                </a:r>
                <a:r>
                  <a:rPr lang="fr-FR" b="1" dirty="0"/>
                  <a:t>coûts réels de déplacement</a:t>
                </a:r>
                <a:r>
                  <a:rPr lang="fr-FR" dirty="0"/>
                  <a:t> (distance/temps/poids).</a:t>
                </a:r>
                <a:br>
                  <a:rPr lang="fr-FR" dirty="0"/>
                </a:br>
                <a:r>
                  <a:rPr lang="fr-FR" dirty="0"/>
                  <a:t>Ce sont eux qui servent à </a:t>
                </a:r>
                <a:r>
                  <a:rPr lang="fr-FR" b="1" dirty="0"/>
                  <a:t>additionner les </a:t>
                </a:r>
                <a:r>
                  <a:rPr lang="fr-FR" sz="1200" i="0" kern="1200">
                    <a:solidFill>
                      <a:schemeClr val="tx1"/>
                    </a:solidFill>
                    <a:latin typeface="+mn-lt"/>
                    <a:ea typeface="+mn-ea"/>
                    <a:cs typeface="+mn-cs"/>
                  </a:rPr>
                  <a:t>𝑔</a:t>
                </a:r>
                <a:r>
                  <a:rPr lang="fr-FR" dirty="0"/>
                  <a:t>:</a:t>
                </a:r>
                <a:br>
                  <a:rPr lang="fr-FR" dirty="0"/>
                </a:br>
                <a:r>
                  <a:rPr lang="fr-FR" dirty="0"/>
                  <a:t>si on va de </a:t>
                </a:r>
                <a:r>
                  <a:rPr lang="fr-FR" sz="1200" i="0" kern="1200">
                    <a:solidFill>
                      <a:schemeClr val="tx1"/>
                    </a:solidFill>
                    <a:latin typeface="+mn-lt"/>
                    <a:ea typeface="+mn-ea"/>
                    <a:cs typeface="+mn-cs"/>
                  </a:rPr>
                  <a:t>𝑥</a:t>
                </a:r>
                <a:r>
                  <a:rPr lang="fr-FR" dirty="0"/>
                  <a:t>à </a:t>
                </a:r>
                <a:r>
                  <a:rPr lang="fr-FR" sz="1200" i="0" kern="1200">
                    <a:solidFill>
                      <a:schemeClr val="tx1"/>
                    </a:solidFill>
                    <a:latin typeface="+mn-lt"/>
                    <a:ea typeface="+mn-ea"/>
                    <a:cs typeface="+mn-cs"/>
                  </a:rPr>
                  <a:t>𝑦</a:t>
                </a:r>
                <a:r>
                  <a:rPr lang="fr-FR" dirty="0"/>
                  <a:t>avec coût </a:t>
                </a:r>
                <a:r>
                  <a:rPr lang="fr-FR" sz="1200" i="0" kern="1200">
                    <a:solidFill>
                      <a:schemeClr val="tx1"/>
                    </a:solidFill>
                    <a:latin typeface="+mn-lt"/>
                    <a:ea typeface="+mn-ea"/>
                    <a:cs typeface="+mn-cs"/>
                  </a:rPr>
                  <a:t>𝑐</a:t>
                </a:r>
                <a:r>
                  <a:rPr lang="ar-MA" sz="1200" i="0" kern="1200">
                    <a:solidFill>
                      <a:schemeClr val="tx1"/>
                    </a:solidFill>
                    <a:latin typeface="+mn-lt"/>
                    <a:ea typeface="+mn-ea"/>
                    <a:cs typeface="+mn-cs"/>
                  </a:rPr>
                  <a:t>(𝑥ⓜ,𝑦)</a:t>
                </a:r>
                <a:r>
                  <a:rPr lang="ar-MA" dirty="0"/>
                  <a:t>, </a:t>
                </a:r>
                <a:r>
                  <a:rPr lang="fr-FR" dirty="0"/>
                  <a:t>alors </a:t>
                </a:r>
                <a:r>
                  <a:rPr lang="fr-FR" sz="1200" i="0" kern="1200">
                    <a:solidFill>
                      <a:schemeClr val="tx1"/>
                    </a:solidFill>
                    <a:latin typeface="+mn-lt"/>
                    <a:ea typeface="+mn-ea"/>
                    <a:cs typeface="+mn-cs"/>
                  </a:rPr>
                  <a:t>𝑔</a:t>
                </a:r>
                <a:r>
                  <a:rPr lang="ar-MA" sz="1200" i="0" kern="1200">
                    <a:solidFill>
                      <a:schemeClr val="tx1"/>
                    </a:solidFill>
                    <a:latin typeface="+mn-lt"/>
                    <a:ea typeface="+mn-ea"/>
                    <a:cs typeface="+mn-cs"/>
                  </a:rPr>
                  <a:t>(𝑦)=𝑔(𝑥)+𝑐(𝑥ⓜ,𝑦)</a:t>
                </a:r>
                <a:r>
                  <a:rPr lang="ar-MA" dirty="0"/>
                  <a:t>.</a:t>
                </a:r>
              </a:p>
              <a:p>
                <a:r>
                  <a:rPr lang="fr-FR" b="1" dirty="0"/>
                  <a:t>4. GBFS (</a:t>
                </a:r>
                <a:r>
                  <a:rPr lang="fr-FR" b="1" dirty="0" err="1"/>
                  <a:t>Greedy</a:t>
                </a:r>
                <a:r>
                  <a:rPr lang="fr-FR" b="1" dirty="0"/>
                  <a:t> Best-First </a:t>
                </a:r>
                <a:r>
                  <a:rPr lang="fr-FR" b="1" dirty="0" err="1"/>
                  <a:t>Search</a:t>
                </a:r>
                <a:r>
                  <a:rPr lang="fr-FR" b="1" dirty="0"/>
                  <a:t>)</a:t>
                </a:r>
              </a:p>
              <a:p>
                <a:r>
                  <a:rPr lang="fr-FR" dirty="0"/>
                  <a:t>On choisit toujours le voisin avec </a:t>
                </a:r>
                <a:r>
                  <a:rPr lang="fr-FR" b="1" dirty="0"/>
                  <a:t>le plus petit h</a:t>
                </a:r>
                <a:r>
                  <a:rPr lang="fr-FR" dirty="0"/>
                  <a:t>.</a:t>
                </a:r>
              </a:p>
              <a:p>
                <a:r>
                  <a:rPr lang="fr-FR" dirty="0"/>
                  <a:t>Depuis </a:t>
                </a:r>
                <a:r>
                  <a:rPr lang="fr-FR" b="1" dirty="0"/>
                  <a:t>P(10)</a:t>
                </a:r>
                <a:r>
                  <a:rPr lang="fr-FR" dirty="0"/>
                  <a:t> : voisins → </a:t>
                </a:r>
                <a:r>
                  <a:rPr lang="fr-FR" b="1" dirty="0"/>
                  <a:t>C(6)</a:t>
                </a:r>
                <a:r>
                  <a:rPr lang="fr-FR" dirty="0"/>
                  <a:t>, </a:t>
                </a:r>
                <a:r>
                  <a:rPr lang="fr-FR" b="1" dirty="0"/>
                  <a:t>R(8)</a:t>
                </a:r>
                <a:r>
                  <a:rPr lang="fr-FR" dirty="0"/>
                  <a:t>, </a:t>
                </a:r>
                <a:r>
                  <a:rPr lang="fr-FR" b="1" dirty="0"/>
                  <a:t>A(11)</a:t>
                </a:r>
                <a:r>
                  <a:rPr lang="fr-FR" dirty="0"/>
                  <a:t> → on prend </a:t>
                </a:r>
                <a:r>
                  <a:rPr lang="fr-FR" b="1" dirty="0"/>
                  <a:t>C(6)</a:t>
                </a:r>
                <a:r>
                  <a:rPr lang="fr-FR" dirty="0"/>
                  <a:t>.</a:t>
                </a:r>
              </a:p>
              <a:p>
                <a:r>
                  <a:rPr lang="fr-FR" dirty="0"/>
                  <a:t>Depuis </a:t>
                </a:r>
                <a:r>
                  <a:rPr lang="fr-FR" b="1" dirty="0"/>
                  <a:t>C(6)</a:t>
                </a:r>
                <a:r>
                  <a:rPr lang="fr-FR" dirty="0"/>
                  <a:t> : voisins → </a:t>
                </a:r>
                <a:r>
                  <a:rPr lang="fr-FR" b="1" dirty="0"/>
                  <a:t>U(4)</a:t>
                </a:r>
                <a:r>
                  <a:rPr lang="fr-FR" dirty="0"/>
                  <a:t>, </a:t>
                </a:r>
                <a:r>
                  <a:rPr lang="fr-FR" b="1" dirty="0"/>
                  <a:t>M(9)</a:t>
                </a:r>
                <a:r>
                  <a:rPr lang="fr-FR" dirty="0"/>
                  <a:t> → on prend </a:t>
                </a:r>
                <a:r>
                  <a:rPr lang="fr-FR" b="1" dirty="0"/>
                  <a:t>U(4)</a:t>
                </a:r>
                <a:r>
                  <a:rPr lang="fr-FR" dirty="0"/>
                  <a:t>.</a:t>
                </a:r>
              </a:p>
              <a:p>
                <a:r>
                  <a:rPr lang="fr-FR" dirty="0"/>
                  <a:t>Depuis </a:t>
                </a:r>
                <a:r>
                  <a:rPr lang="fr-FR" b="1" dirty="0"/>
                  <a:t>U(4)</a:t>
                </a:r>
                <a:r>
                  <a:rPr lang="fr-FR" dirty="0"/>
                  <a:t> : voisins → </a:t>
                </a:r>
                <a:r>
                  <a:rPr lang="fr-FR" b="1" dirty="0"/>
                  <a:t>S(0)</a:t>
                </a:r>
                <a:r>
                  <a:rPr lang="fr-FR" dirty="0"/>
                  <a:t>, </a:t>
                </a:r>
                <a:r>
                  <a:rPr lang="fr-FR" b="1" dirty="0"/>
                  <a:t>M(9)</a:t>
                </a:r>
                <a:r>
                  <a:rPr lang="fr-FR" dirty="0"/>
                  <a:t>, </a:t>
                </a:r>
                <a:r>
                  <a:rPr lang="fr-FR" b="1" dirty="0"/>
                  <a:t>N(6)</a:t>
                </a:r>
                <a:r>
                  <a:rPr lang="fr-FR" dirty="0"/>
                  <a:t> → on prend </a:t>
                </a:r>
                <a:r>
                  <a:rPr lang="fr-FR" b="1" dirty="0"/>
                  <a:t>S(0)</a:t>
                </a:r>
                <a:r>
                  <a:rPr lang="fr-FR" dirty="0"/>
                  <a:t> → </a:t>
                </a:r>
                <a:r>
                  <a:rPr lang="fr-FR" b="1" dirty="0"/>
                  <a:t>but atteint</a:t>
                </a:r>
                <a:r>
                  <a:rPr lang="fr-FR" dirty="0"/>
                  <a:t>.</a:t>
                </a:r>
              </a:p>
              <a:p>
                <a:r>
                  <a:rPr lang="fr-FR" b="1" dirty="0"/>
                  <a:t>Chemin GBFS :</a:t>
                </a:r>
                <a:r>
                  <a:rPr lang="fr-FR" dirty="0"/>
                  <a:t> </a:t>
                </a:r>
                <a:r>
                  <a:rPr lang="fr-FR" sz="1200" kern="1200" dirty="0">
                    <a:solidFill>
                      <a:schemeClr val="tx1"/>
                    </a:solidFill>
                    <a:latin typeface="+mn-lt"/>
                    <a:ea typeface="+mn-ea"/>
                    <a:cs typeface="+mn-cs"/>
                  </a:rPr>
                  <a:t>P → C → U → S</a:t>
                </a:r>
                <a:br>
                  <a:rPr lang="fr-FR" dirty="0"/>
                </a:br>
                <a:r>
                  <a:rPr lang="fr-FR" b="1" dirty="0"/>
                  <a:t>Coût réel :</a:t>
                </a:r>
                <a:r>
                  <a:rPr lang="fr-FR" dirty="0"/>
                  <a:t> </a:t>
                </a:r>
                <a:r>
                  <a:rPr lang="fr-FR" sz="1200" i="0" kern="1200">
                    <a:solidFill>
                      <a:schemeClr val="tx1"/>
                    </a:solidFill>
                    <a:latin typeface="+mn-lt"/>
                    <a:ea typeface="+mn-ea"/>
                    <a:cs typeface="+mn-cs"/>
                  </a:rPr>
                  <a:t>4+3+4=11</a:t>
                </a:r>
                <a:r>
                  <a:rPr lang="fr-FR" dirty="0"/>
                  <a:t>.</a:t>
                </a:r>
              </a:p>
              <a:p>
                <a:br>
                  <a:rPr lang="fr-FR" dirty="0"/>
                </a:br>
                <a:endParaRPr lang="fr-FR" dirty="0"/>
              </a:p>
              <a:p>
                <a:r>
                  <a:rPr lang="fr-FR" b="1" dirty="0"/>
                  <a:t>A* (avec ces h affichés sur le graphe)</a:t>
                </a:r>
              </a:p>
              <a:p>
                <a:r>
                  <a:rPr lang="fr-FR" dirty="0"/>
                  <a:t>On minimise </a:t>
                </a:r>
                <a:r>
                  <a:rPr lang="fr-FR" sz="1200" i="0" kern="1200">
                    <a:solidFill>
                      <a:schemeClr val="tx1"/>
                    </a:solidFill>
                    <a:latin typeface="+mn-lt"/>
                    <a:ea typeface="+mn-ea"/>
                    <a:cs typeface="+mn-cs"/>
                  </a:rPr>
                  <a:t>𝑓</a:t>
                </a:r>
                <a:r>
                  <a:rPr lang="ar-MA" sz="1200" i="0" kern="1200">
                    <a:solidFill>
                      <a:schemeClr val="tx1"/>
                    </a:solidFill>
                    <a:latin typeface="+mn-lt"/>
                    <a:ea typeface="+mn-ea"/>
                    <a:cs typeface="+mn-cs"/>
                  </a:rPr>
                  <a:t>(𝑛)=𝑔(𝑛)+ℎ(𝑛)</a:t>
                </a:r>
                <a:r>
                  <a:rPr lang="ar-MA" dirty="0"/>
                  <a:t>.</a:t>
                </a:r>
              </a:p>
              <a:p>
                <a:r>
                  <a:rPr lang="fr-FR" dirty="0"/>
                  <a:t>Depuis </a:t>
                </a:r>
                <a:r>
                  <a:rPr lang="fr-FR" b="1" dirty="0"/>
                  <a:t>P</a:t>
                </a:r>
                <a:r>
                  <a:rPr lang="fr-FR" dirty="0"/>
                  <a:t> :</a:t>
                </a:r>
              </a:p>
              <a:p>
                <a:pPr lvl="1"/>
                <a:r>
                  <a:rPr lang="fr-FR" sz="1200" i="0" kern="1200">
                    <a:solidFill>
                      <a:schemeClr val="tx1"/>
                    </a:solidFill>
                    <a:latin typeface="+mn-lt"/>
                    <a:ea typeface="+mn-ea"/>
                    <a:cs typeface="+mn-cs"/>
                  </a:rPr>
                  <a:t>𝐶:</a:t>
                </a:r>
                <a:r>
                  <a:rPr lang="fr-FR" sz="1200" b="0" i="0" kern="1200">
                    <a:solidFill>
                      <a:schemeClr val="tx1"/>
                    </a:solidFill>
                    <a:latin typeface="Cambria Math" panose="02040503050406030204" pitchFamily="18" charset="0"/>
                    <a:ea typeface="+mn-ea"/>
                    <a:cs typeface="+mn-cs"/>
                  </a:rPr>
                  <a:t>" </a:t>
                </a:r>
                <a:r>
                  <a:rPr lang="fr-FR" sz="1200" b="0" i="0" kern="1200">
                    <a:solidFill>
                      <a:schemeClr val="tx1"/>
                    </a:solidFill>
                    <a:latin typeface="+mn-lt"/>
                    <a:ea typeface="+mn-ea"/>
                    <a:cs typeface="+mn-cs"/>
                  </a:rPr>
                  <a:t>" 𝑔=4,</a:t>
                </a:r>
                <a:r>
                  <a:rPr lang="fr-FR" sz="1200" b="0" i="0" kern="1200">
                    <a:solidFill>
                      <a:schemeClr val="tx1"/>
                    </a:solidFill>
                    <a:latin typeface="Cambria Math" panose="02040503050406030204" pitchFamily="18" charset="0"/>
                    <a:ea typeface="+mn-ea"/>
                    <a:cs typeface="+mn-cs"/>
                  </a:rPr>
                  <a:t>" </a:t>
                </a:r>
                <a:r>
                  <a:rPr lang="fr-FR" sz="1200" b="0" i="0" kern="1200">
                    <a:solidFill>
                      <a:schemeClr val="tx1"/>
                    </a:solidFill>
                    <a:latin typeface="+mn-lt"/>
                    <a:ea typeface="+mn-ea"/>
                    <a:cs typeface="+mn-cs"/>
                  </a:rPr>
                  <a:t>" ℎ=6⇒𝑓=10</a:t>
                </a:r>
                <a:endParaRPr lang="fr-FR" dirty="0"/>
              </a:p>
              <a:p>
                <a:pPr lvl="1"/>
                <a:r>
                  <a:rPr lang="fr-FR" sz="1200" i="0" kern="1200">
                    <a:solidFill>
                      <a:schemeClr val="tx1"/>
                    </a:solidFill>
                    <a:latin typeface="+mn-lt"/>
                    <a:ea typeface="+mn-ea"/>
                    <a:cs typeface="+mn-cs"/>
                  </a:rPr>
                  <a:t>𝑅:</a:t>
                </a:r>
                <a:r>
                  <a:rPr lang="fr-FR" sz="1200" b="0" i="0" kern="1200">
                    <a:solidFill>
                      <a:schemeClr val="tx1"/>
                    </a:solidFill>
                    <a:latin typeface="Cambria Math" panose="02040503050406030204" pitchFamily="18" charset="0"/>
                    <a:ea typeface="+mn-ea"/>
                    <a:cs typeface="+mn-cs"/>
                  </a:rPr>
                  <a:t>" </a:t>
                </a:r>
                <a:r>
                  <a:rPr lang="fr-FR" sz="1200" b="0" i="0" kern="1200">
                    <a:solidFill>
                      <a:schemeClr val="tx1"/>
                    </a:solidFill>
                    <a:latin typeface="+mn-lt"/>
                    <a:ea typeface="+mn-ea"/>
                    <a:cs typeface="+mn-cs"/>
                  </a:rPr>
                  <a:t>" 𝑔=4,</a:t>
                </a:r>
                <a:r>
                  <a:rPr lang="fr-FR" sz="1200" b="0" i="0" kern="1200">
                    <a:solidFill>
                      <a:schemeClr val="tx1"/>
                    </a:solidFill>
                    <a:latin typeface="Cambria Math" panose="02040503050406030204" pitchFamily="18" charset="0"/>
                    <a:ea typeface="+mn-ea"/>
                    <a:cs typeface="+mn-cs"/>
                  </a:rPr>
                  <a:t>" </a:t>
                </a:r>
                <a:r>
                  <a:rPr lang="fr-FR" sz="1200" b="0" i="0" kern="1200">
                    <a:solidFill>
                      <a:schemeClr val="tx1"/>
                    </a:solidFill>
                    <a:latin typeface="+mn-lt"/>
                    <a:ea typeface="+mn-ea"/>
                    <a:cs typeface="+mn-cs"/>
                  </a:rPr>
                  <a:t>" ℎ=8⇒𝑓=12</a:t>
                </a:r>
                <a:endParaRPr lang="fr-FR" dirty="0"/>
              </a:p>
              <a:p>
                <a:pPr lvl="1"/>
                <a:r>
                  <a:rPr lang="fr-FR" sz="1200" i="0" kern="1200">
                    <a:solidFill>
                      <a:schemeClr val="tx1"/>
                    </a:solidFill>
                    <a:latin typeface="+mn-lt"/>
                    <a:ea typeface="+mn-ea"/>
                    <a:cs typeface="+mn-cs"/>
                  </a:rPr>
                  <a:t>𝐴:</a:t>
                </a:r>
                <a:r>
                  <a:rPr lang="fr-FR" sz="1200" b="0" i="0" kern="1200">
                    <a:solidFill>
                      <a:schemeClr val="tx1"/>
                    </a:solidFill>
                    <a:latin typeface="Cambria Math" panose="02040503050406030204" pitchFamily="18" charset="0"/>
                    <a:ea typeface="+mn-ea"/>
                    <a:cs typeface="+mn-cs"/>
                  </a:rPr>
                  <a:t>" </a:t>
                </a:r>
                <a:r>
                  <a:rPr lang="fr-FR" sz="1200" b="0" i="0" kern="1200">
                    <a:solidFill>
                      <a:schemeClr val="tx1"/>
                    </a:solidFill>
                    <a:latin typeface="+mn-lt"/>
                    <a:ea typeface="+mn-ea"/>
                    <a:cs typeface="+mn-cs"/>
                  </a:rPr>
                  <a:t>" 𝑔=4,</a:t>
                </a:r>
                <a:r>
                  <a:rPr lang="fr-FR" sz="1200" b="0" i="0" kern="1200">
                    <a:solidFill>
                      <a:schemeClr val="tx1"/>
                    </a:solidFill>
                    <a:latin typeface="Cambria Math" panose="02040503050406030204" pitchFamily="18" charset="0"/>
                    <a:ea typeface="+mn-ea"/>
                    <a:cs typeface="+mn-cs"/>
                  </a:rPr>
                  <a:t>" </a:t>
                </a:r>
                <a:r>
                  <a:rPr lang="fr-FR" sz="1200" b="0" i="0" kern="1200">
                    <a:solidFill>
                      <a:schemeClr val="tx1"/>
                    </a:solidFill>
                    <a:latin typeface="+mn-lt"/>
                    <a:ea typeface="+mn-ea"/>
                    <a:cs typeface="+mn-cs"/>
                  </a:rPr>
                  <a:t>" ℎ=11⇒𝑓=15</a:t>
                </a:r>
                <a:endParaRPr lang="fr-FR" dirty="0"/>
              </a:p>
              <a:p>
                <a:r>
                  <a:rPr lang="fr-FR" dirty="0"/>
                  <a:t>On développe </a:t>
                </a:r>
                <a:r>
                  <a:rPr lang="fr-FR" b="1" dirty="0"/>
                  <a:t>C</a:t>
                </a:r>
                <a:r>
                  <a:rPr lang="fr-FR" dirty="0"/>
                  <a:t> (f=10), puis </a:t>
                </a:r>
                <a:r>
                  <a:rPr lang="fr-FR" b="1" dirty="0"/>
                  <a:t>U</a:t>
                </a:r>
                <a:r>
                  <a:rPr lang="fr-FR" dirty="0"/>
                  <a:t> (f=11), puis </a:t>
                </a:r>
                <a:r>
                  <a:rPr lang="fr-FR" b="1" dirty="0"/>
                  <a:t>S</a:t>
                </a:r>
                <a:r>
                  <a:rPr lang="fr-FR" dirty="0"/>
                  <a:t> (f=11) qui devient le prochain à sortir car tous les autres ont </a:t>
                </a:r>
                <a:r>
                  <a:rPr lang="fr-FR" sz="1200" i="0" kern="1200">
                    <a:solidFill>
                      <a:schemeClr val="tx1"/>
                    </a:solidFill>
                    <a:latin typeface="+mn-lt"/>
                    <a:ea typeface="+mn-ea"/>
                    <a:cs typeface="+mn-cs"/>
                  </a:rPr>
                  <a:t>𝑓≥12</a:t>
                </a:r>
                <a:r>
                  <a:rPr lang="fr-FR" dirty="0"/>
                  <a:t>.</a:t>
                </a:r>
              </a:p>
              <a:p>
                <a:r>
                  <a:rPr lang="fr-FR" b="1" dirty="0"/>
                  <a:t>Chemin A* :</a:t>
                </a:r>
                <a:r>
                  <a:rPr lang="fr-FR" dirty="0"/>
                  <a:t> </a:t>
                </a:r>
                <a:r>
                  <a:rPr lang="fr-FR" sz="1200" kern="1200" dirty="0">
                    <a:solidFill>
                      <a:schemeClr val="tx1"/>
                    </a:solidFill>
                    <a:latin typeface="+mn-lt"/>
                    <a:ea typeface="+mn-ea"/>
                    <a:cs typeface="+mn-cs"/>
                  </a:rPr>
                  <a:t>P → C → U → S</a:t>
                </a:r>
                <a:br>
                  <a:rPr lang="fr-FR" dirty="0"/>
                </a:br>
                <a:r>
                  <a:rPr lang="fr-FR" b="1" dirty="0"/>
                  <a:t>Coût trouvé :</a:t>
                </a:r>
                <a:r>
                  <a:rPr lang="fr-FR" dirty="0"/>
                  <a:t> </a:t>
                </a:r>
                <a:r>
                  <a:rPr lang="fr-FR" b="1" dirty="0"/>
                  <a:t>11</a:t>
                </a:r>
                <a:r>
                  <a:rPr lang="fr-FR" dirty="0"/>
                  <a:t>.</a:t>
                </a:r>
              </a:p>
              <a:p>
                <a:br>
                  <a:rPr lang="fr-FR" dirty="0"/>
                </a:br>
                <a:endParaRPr lang="fr-FR" dirty="0"/>
              </a:p>
              <a:p>
                <a:r>
                  <a:rPr lang="fr-FR" b="1" dirty="0"/>
                  <a:t>Pourquoi pas </a:t>
                </a:r>
                <a:r>
                  <a:rPr lang="fr-FR" sz="1200" b="1" kern="1200" dirty="0">
                    <a:solidFill>
                      <a:schemeClr val="tx1"/>
                    </a:solidFill>
                    <a:latin typeface="+mn-lt"/>
                    <a:ea typeface="+mn-ea"/>
                    <a:cs typeface="+mn-cs"/>
                  </a:rPr>
                  <a:t>P → R → E → S</a:t>
                </a:r>
                <a:r>
                  <a:rPr lang="fr-FR" b="1" dirty="0"/>
                  <a:t> (coût 10) ?</a:t>
                </a:r>
              </a:p>
              <a:p>
                <a:r>
                  <a:rPr lang="fr-FR" dirty="0"/>
                  <a:t>Le chemin </a:t>
                </a:r>
                <a:r>
                  <a:rPr lang="fr-FR" sz="1200" kern="1200" dirty="0">
                    <a:solidFill>
                      <a:schemeClr val="tx1"/>
                    </a:solidFill>
                    <a:latin typeface="+mn-lt"/>
                    <a:ea typeface="+mn-ea"/>
                    <a:cs typeface="+mn-cs"/>
                  </a:rPr>
                  <a:t>P → R → E → S</a:t>
                </a:r>
                <a:r>
                  <a:rPr lang="fr-FR" dirty="0"/>
                  <a:t> existe bien (coûts </a:t>
                </a:r>
                <a:r>
                  <a:rPr lang="fr-FR" sz="1200" i="0" kern="1200">
                    <a:solidFill>
                      <a:schemeClr val="tx1"/>
                    </a:solidFill>
                    <a:latin typeface="+mn-lt"/>
                    <a:ea typeface="+mn-ea"/>
                    <a:cs typeface="+mn-cs"/>
                  </a:rPr>
                  <a:t>4+5+1=10</a:t>
                </a:r>
                <a:r>
                  <a:rPr lang="fr-FR" dirty="0"/>
                  <a:t>).</a:t>
                </a:r>
                <a:br>
                  <a:rPr lang="fr-FR" dirty="0"/>
                </a:br>
                <a:r>
                  <a:rPr lang="fr-FR" b="1" dirty="0"/>
                  <a:t>Mais</a:t>
                </a:r>
                <a:r>
                  <a:rPr lang="fr-FR" dirty="0"/>
                  <a:t> l’heuristique fournie sur le graphe </a:t>
                </a:r>
                <a:r>
                  <a:rPr lang="fr-FR" b="1" dirty="0"/>
                  <a:t>n’est pas admissible/consistante</a:t>
                </a:r>
                <a:r>
                  <a:rPr lang="fr-FR" dirty="0"/>
                  <a:t> (ex. </a:t>
                </a:r>
                <a:r>
                  <a:rPr lang="fr-FR" sz="1200" i="0" kern="1200">
                    <a:solidFill>
                      <a:schemeClr val="tx1"/>
                    </a:solidFill>
                    <a:latin typeface="+mn-lt"/>
                    <a:ea typeface="+mn-ea"/>
                    <a:cs typeface="+mn-cs"/>
                  </a:rPr>
                  <a:t>ℎ</a:t>
                </a:r>
                <a:r>
                  <a:rPr lang="ar-MA" sz="1200" i="0" kern="1200">
                    <a:solidFill>
                      <a:schemeClr val="tx1"/>
                    </a:solidFill>
                    <a:latin typeface="+mn-lt"/>
                    <a:ea typeface="+mn-ea"/>
                    <a:cs typeface="+mn-cs"/>
                  </a:rPr>
                  <a:t>(𝑅)=8</a:t>
                </a:r>
                <a:r>
                  <a:rPr lang="fr-FR" dirty="0"/>
                  <a:t>alors que le vrai coût de </a:t>
                </a:r>
                <a:r>
                  <a:rPr lang="fr-FR" sz="1200" i="0" kern="1200">
                    <a:solidFill>
                      <a:schemeClr val="tx1"/>
                    </a:solidFill>
                    <a:latin typeface="+mn-lt"/>
                    <a:ea typeface="+mn-ea"/>
                    <a:cs typeface="+mn-cs"/>
                  </a:rPr>
                  <a:t>𝑅</a:t>
                </a:r>
                <a:r>
                  <a:rPr lang="fr-FR" dirty="0"/>
                  <a:t>vers </a:t>
                </a:r>
                <a:r>
                  <a:rPr lang="fr-FR" sz="1200" i="0" kern="1200">
                    <a:solidFill>
                      <a:schemeClr val="tx1"/>
                    </a:solidFill>
                    <a:latin typeface="+mn-lt"/>
                    <a:ea typeface="+mn-ea"/>
                    <a:cs typeface="+mn-cs"/>
                  </a:rPr>
                  <a:t>𝑆</a:t>
                </a:r>
                <a:r>
                  <a:rPr lang="fr-FR" dirty="0"/>
                  <a:t>par </a:t>
                </a:r>
                <a:r>
                  <a:rPr lang="fr-FR" sz="1200" i="0" kern="1200">
                    <a:solidFill>
                      <a:schemeClr val="tx1"/>
                    </a:solidFill>
                    <a:latin typeface="+mn-lt"/>
                    <a:ea typeface="+mn-ea"/>
                    <a:cs typeface="+mn-cs"/>
                  </a:rPr>
                  <a:t>𝐸</a:t>
                </a:r>
                <a:r>
                  <a:rPr lang="fr-FR" dirty="0"/>
                  <a:t>est 6).</a:t>
                </a:r>
                <a:br>
                  <a:rPr lang="fr-FR" dirty="0"/>
                </a:br>
                <a:r>
                  <a:rPr lang="fr-FR" dirty="0"/>
                  <a:t>Du coup, </a:t>
                </a:r>
                <a:r>
                  <a:rPr lang="fr-FR" b="1" dirty="0"/>
                  <a:t>A*</a:t>
                </a:r>
                <a:r>
                  <a:rPr lang="fr-FR" dirty="0"/>
                  <a:t> n’est </a:t>
                </a:r>
                <a:r>
                  <a:rPr lang="fr-FR" b="1" dirty="0"/>
                  <a:t>pas garanti optimal</a:t>
                </a:r>
                <a:r>
                  <a:rPr lang="fr-FR" dirty="0"/>
                  <a:t> et peut s’arrêter sur un chemin de coût </a:t>
                </a:r>
                <a:r>
                  <a:rPr lang="fr-FR" b="1" dirty="0"/>
                  <a:t>11</a:t>
                </a:r>
                <a:r>
                  <a:rPr lang="fr-FR" dirty="0"/>
                  <a:t> au lieu de </a:t>
                </a:r>
                <a:r>
                  <a:rPr lang="fr-FR" b="1" dirty="0"/>
                  <a:t>10</a:t>
                </a:r>
                <a:r>
                  <a:rPr lang="fr-FR" dirty="0"/>
                  <a:t>.</a:t>
                </a:r>
              </a:p>
              <a:p>
                <a:r>
                  <a:rPr lang="fr-FR" dirty="0"/>
                  <a:t>En résumé : avec </a:t>
                </a:r>
                <a:r>
                  <a:rPr lang="fr-FR" b="1" dirty="0"/>
                  <a:t>les h du graphe</a:t>
                </a:r>
                <a:r>
                  <a:rPr lang="fr-FR" dirty="0"/>
                  <a:t>, </a:t>
                </a:r>
                <a:r>
                  <a:rPr lang="fr-FR" b="1" dirty="0"/>
                  <a:t>GBFS et A*</a:t>
                </a:r>
                <a:r>
                  <a:rPr lang="fr-FR" dirty="0"/>
                  <a:t> donnent tous les deux </a:t>
                </a:r>
                <a:r>
                  <a:rPr lang="fr-FR" sz="1200" kern="1200" dirty="0">
                    <a:solidFill>
                      <a:schemeClr val="tx1"/>
                    </a:solidFill>
                    <a:latin typeface="+mn-lt"/>
                    <a:ea typeface="+mn-ea"/>
                    <a:cs typeface="+mn-cs"/>
                  </a:rPr>
                  <a:t>P → C → U → S</a:t>
                </a:r>
                <a:r>
                  <a:rPr lang="fr-FR" dirty="0"/>
                  <a:t> (coût 11).</a:t>
                </a:r>
                <a:br>
                  <a:rPr lang="fr-FR" dirty="0"/>
                </a:br>
                <a:r>
                  <a:rPr lang="fr-FR" dirty="0"/>
                  <a:t>Le chemin à 10 existe, mais </a:t>
                </a:r>
                <a:r>
                  <a:rPr lang="fr-FR" b="1" dirty="0"/>
                  <a:t>A*</a:t>
                </a:r>
                <a:r>
                  <a:rPr lang="fr-FR" dirty="0"/>
                  <a:t> ne l’explore pas parce que </a:t>
                </a:r>
                <a:r>
                  <a:rPr lang="fr-FR" b="1" dirty="0"/>
                  <a:t>h surestime</a:t>
                </a:r>
                <a:r>
                  <a:rPr lang="fr-FR" dirty="0"/>
                  <a:t> (donc non admissible).</a:t>
                </a:r>
              </a:p>
              <a:p>
                <a:endParaRPr lang="fr-FR" dirty="0"/>
              </a:p>
            </p:txBody>
          </p:sp>
        </mc:Fallback>
      </mc:AlternateContent>
      <p:sp>
        <p:nvSpPr>
          <p:cNvPr id="4" name="Espace réservé du numéro de diapositive 3"/>
          <p:cNvSpPr>
            <a:spLocks noGrp="1"/>
          </p:cNvSpPr>
          <p:nvPr>
            <p:ph type="sldNum" sz="quarter" idx="5"/>
          </p:nvPr>
        </p:nvSpPr>
        <p:spPr/>
        <p:txBody>
          <a:bodyPr/>
          <a:lstStyle/>
          <a:p>
            <a:fld id="{D885C629-08C8-446B-A569-5C050D60E1D6}" type="slidenum">
              <a:rPr lang="fr-FR" smtClean="0"/>
              <a:t>71</a:t>
            </a:fld>
            <a:endParaRPr lang="fr-FR"/>
          </a:p>
        </p:txBody>
      </p:sp>
    </p:spTree>
    <p:extLst>
      <p:ext uri="{BB962C8B-B14F-4D97-AF65-F5344CB8AC3E}">
        <p14:creationId xmlns:p14="http://schemas.microsoft.com/office/powerpoint/2010/main" val="270012676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ce réservé des notes 2"/>
              <p:cNvSpPr>
                <a:spLocks noGrp="1"/>
              </p:cNvSpPr>
              <p:nvPr>
                <p:ph type="body" idx="1"/>
              </p:nvPr>
            </p:nvSpPr>
            <p:spPr/>
            <p:txBody>
              <a:bodyPr/>
              <a:lstStyle/>
              <a:p>
                <a:r>
                  <a:rPr lang="fr-FR" dirty="0"/>
                  <a:t>Très bien, passons à l’</a:t>
                </a:r>
                <a:r>
                  <a:rPr lang="fr-FR" b="1" dirty="0"/>
                  <a:t>exercice 2 – Jeu de taquin (8-puzzle)</a:t>
                </a:r>
                <a:r>
                  <a:rPr lang="fr-FR" dirty="0"/>
                  <a:t> en prenant l’heuristique demandée :</a:t>
                </a:r>
              </a:p>
              <a:p>
                <a:r>
                  <a:rPr lang="fr-FR" b="1" dirty="0"/>
                  <a:t>État initial</a:t>
                </a:r>
                <a:endParaRPr lang="fr-FR" dirty="0"/>
              </a:p>
              <a:p>
                <a:pPr/>
                <a14:m>
                  <m:oMathPara xmlns:m="http://schemas.openxmlformats.org/officeDocument/2006/math">
                    <m:oMathParaPr>
                      <m:jc m:val="centerGroup"/>
                    </m:oMathParaPr>
                    <m:oMath xmlns:m="http://schemas.openxmlformats.org/officeDocument/2006/math">
                      <m:m>
                        <m:mPr>
                          <m:plcHide m:val="on"/>
                          <m:mcs>
                            <m:mc>
                              <m:mcPr>
                                <m:count m:val="3"/>
                                <m:mcJc m:val="center"/>
                              </m:mcPr>
                            </m:mc>
                          </m:mcs>
                          <m:ctrlPr>
                            <a:rPr lang="ar-MA" sz="1200" i="1" kern="1200">
                              <a:solidFill>
                                <a:schemeClr val="tx1"/>
                              </a:solidFill>
                              <a:latin typeface="Cambria Math" panose="02040503050406030204" pitchFamily="18" charset="0"/>
                              <a:ea typeface="+mn-ea"/>
                              <a:cs typeface="+mn-cs"/>
                            </a:rPr>
                          </m:ctrlPr>
                        </m:mPr>
                        <m:mr>
                          <m:e>
                            <m:r>
                              <a:rPr lang="ar-MA" sz="1200" kern="1200">
                                <a:solidFill>
                                  <a:schemeClr val="tx1"/>
                                </a:solidFill>
                                <a:latin typeface="Cambria Math" panose="02040503050406030204" pitchFamily="18" charset="0"/>
                                <a:ea typeface="+mn-ea"/>
                                <a:cs typeface="+mn-cs"/>
                              </a:rPr>
                              <m:t>2</m:t>
                            </m:r>
                          </m:e>
                          <m:e>
                            <m:r>
                              <a:rPr lang="ar-MA" sz="1200" i="0" kern="1200">
                                <a:solidFill>
                                  <a:schemeClr val="tx1"/>
                                </a:solidFill>
                                <a:latin typeface="Cambria Math" panose="02040503050406030204" pitchFamily="18" charset="0"/>
                                <a:ea typeface="+mn-ea"/>
                                <a:cs typeface="+mn-cs"/>
                              </a:rPr>
                              <m:t>8</m:t>
                            </m:r>
                          </m:e>
                          <m:e>
                            <m:r>
                              <a:rPr lang="ar-MA" sz="1200" i="0" kern="1200">
                                <a:solidFill>
                                  <a:schemeClr val="tx1"/>
                                </a:solidFill>
                                <a:latin typeface="Cambria Math" panose="02040503050406030204" pitchFamily="18" charset="0"/>
                                <a:ea typeface="+mn-ea"/>
                                <a:cs typeface="+mn-cs"/>
                              </a:rPr>
                              <m:t>3</m:t>
                            </m:r>
                          </m:e>
                        </m:mr>
                        <m:mr>
                          <m:e>
                            <m:r>
                              <a:rPr lang="ar-MA" sz="1200" i="0" kern="1200">
                                <a:solidFill>
                                  <a:schemeClr val="tx1"/>
                                </a:solidFill>
                                <a:latin typeface="Cambria Math" panose="02040503050406030204" pitchFamily="18" charset="0"/>
                                <a:ea typeface="+mn-ea"/>
                                <a:cs typeface="+mn-cs"/>
                              </a:rPr>
                              <m:t>1</m:t>
                            </m:r>
                          </m:e>
                          <m:e>
                            <m:r>
                              <a:rPr lang="ar-MA" sz="1200" i="0" kern="1200">
                                <a:solidFill>
                                  <a:schemeClr val="tx1"/>
                                </a:solidFill>
                                <a:latin typeface="Cambria Math" panose="02040503050406030204" pitchFamily="18" charset="0"/>
                                <a:ea typeface="+mn-ea"/>
                                <a:cs typeface="+mn-cs"/>
                              </a:rPr>
                              <m:t>6</m:t>
                            </m:r>
                          </m:e>
                          <m:e>
                            <m:r>
                              <a:rPr lang="ar-MA" sz="1200" i="0" kern="1200">
                                <a:solidFill>
                                  <a:schemeClr val="tx1"/>
                                </a:solidFill>
                                <a:latin typeface="Cambria Math" panose="02040503050406030204" pitchFamily="18" charset="0"/>
                                <a:ea typeface="+mn-ea"/>
                                <a:cs typeface="+mn-cs"/>
                              </a:rPr>
                              <m:t>4</m:t>
                            </m:r>
                          </m:e>
                        </m:mr>
                        <m:mr>
                          <m:e>
                            <m:r>
                              <a:rPr lang="ar-MA" sz="1200" i="0" kern="1200">
                                <a:solidFill>
                                  <a:schemeClr val="tx1"/>
                                </a:solidFill>
                                <a:latin typeface="Cambria Math" panose="02040503050406030204" pitchFamily="18" charset="0"/>
                                <a:ea typeface="+mn-ea"/>
                                <a:cs typeface="+mn-cs"/>
                              </a:rPr>
                              <m:t>7</m:t>
                            </m:r>
                          </m:e>
                          <m:e>
                            <m:r>
                              <a:rPr lang="ar-MA" sz="1200" i="0" kern="1200">
                                <a:solidFill>
                                  <a:schemeClr val="tx1"/>
                                </a:solidFill>
                                <a:latin typeface="Cambria Math" panose="02040503050406030204" pitchFamily="18" charset="0"/>
                                <a:ea typeface="+mn-ea"/>
                                <a:cs typeface="+mn-cs"/>
                              </a:rPr>
                              <m:t>□</m:t>
                            </m:r>
                          </m:e>
                          <m:e>
                            <m:r>
                              <a:rPr lang="ar-MA" sz="1200" i="0" kern="1200">
                                <a:solidFill>
                                  <a:schemeClr val="tx1"/>
                                </a:solidFill>
                                <a:latin typeface="Cambria Math" panose="02040503050406030204" pitchFamily="18" charset="0"/>
                                <a:ea typeface="+mn-ea"/>
                                <a:cs typeface="+mn-cs"/>
                              </a:rPr>
                              <m:t>5</m:t>
                            </m:r>
                          </m:e>
                        </m:mr>
                      </m:m>
                    </m:oMath>
                  </m:oMathPara>
                </a14:m>
                <a:endParaRPr lang="ar-MA" dirty="0"/>
              </a:p>
              <a:p>
                <a:r>
                  <a:rPr lang="fr-FR" b="1" dirty="0"/>
                  <a:t>État but</a:t>
                </a:r>
                <a:endParaRPr lang="fr-FR" dirty="0"/>
              </a:p>
              <a:p>
                <a:pPr/>
                <a14:m>
                  <m:oMathPara xmlns:m="http://schemas.openxmlformats.org/officeDocument/2006/math">
                    <m:oMathParaPr>
                      <m:jc m:val="centerGroup"/>
                    </m:oMathParaPr>
                    <m:oMath xmlns:m="http://schemas.openxmlformats.org/officeDocument/2006/math">
                      <m:m>
                        <m:mPr>
                          <m:plcHide m:val="on"/>
                          <m:mcs>
                            <m:mc>
                              <m:mcPr>
                                <m:count m:val="3"/>
                                <m:mcJc m:val="center"/>
                              </m:mcPr>
                            </m:mc>
                          </m:mcs>
                          <m:ctrlPr>
                            <a:rPr lang="ar-MA" sz="1200" i="1" kern="1200">
                              <a:solidFill>
                                <a:schemeClr val="tx1"/>
                              </a:solidFill>
                              <a:latin typeface="Cambria Math" panose="02040503050406030204" pitchFamily="18" charset="0"/>
                              <a:ea typeface="+mn-ea"/>
                              <a:cs typeface="+mn-cs"/>
                            </a:rPr>
                          </m:ctrlPr>
                        </m:mPr>
                        <m:mr>
                          <m:e>
                            <m:r>
                              <a:rPr lang="ar-MA" sz="1200" kern="1200">
                                <a:solidFill>
                                  <a:schemeClr val="tx1"/>
                                </a:solidFill>
                                <a:latin typeface="Cambria Math" panose="02040503050406030204" pitchFamily="18" charset="0"/>
                                <a:ea typeface="+mn-ea"/>
                                <a:cs typeface="+mn-cs"/>
                              </a:rPr>
                              <m:t>1</m:t>
                            </m:r>
                          </m:e>
                          <m:e>
                            <m:r>
                              <a:rPr lang="ar-MA" sz="1200" i="0" kern="1200">
                                <a:solidFill>
                                  <a:schemeClr val="tx1"/>
                                </a:solidFill>
                                <a:latin typeface="Cambria Math" panose="02040503050406030204" pitchFamily="18" charset="0"/>
                                <a:ea typeface="+mn-ea"/>
                                <a:cs typeface="+mn-cs"/>
                              </a:rPr>
                              <m:t>2</m:t>
                            </m:r>
                          </m:e>
                          <m:e>
                            <m:r>
                              <a:rPr lang="ar-MA" sz="1200" i="0" kern="1200">
                                <a:solidFill>
                                  <a:schemeClr val="tx1"/>
                                </a:solidFill>
                                <a:latin typeface="Cambria Math" panose="02040503050406030204" pitchFamily="18" charset="0"/>
                                <a:ea typeface="+mn-ea"/>
                                <a:cs typeface="+mn-cs"/>
                              </a:rPr>
                              <m:t>3</m:t>
                            </m:r>
                          </m:e>
                        </m:mr>
                        <m:mr>
                          <m:e>
                            <m:r>
                              <a:rPr lang="ar-MA" sz="1200" i="0" kern="1200">
                                <a:solidFill>
                                  <a:schemeClr val="tx1"/>
                                </a:solidFill>
                                <a:latin typeface="Cambria Math" panose="02040503050406030204" pitchFamily="18" charset="0"/>
                                <a:ea typeface="+mn-ea"/>
                                <a:cs typeface="+mn-cs"/>
                              </a:rPr>
                              <m:t>8</m:t>
                            </m:r>
                          </m:e>
                          <m:e>
                            <m:r>
                              <a:rPr lang="ar-MA" sz="1200" i="0" kern="1200">
                                <a:solidFill>
                                  <a:schemeClr val="tx1"/>
                                </a:solidFill>
                                <a:latin typeface="Cambria Math" panose="02040503050406030204" pitchFamily="18" charset="0"/>
                                <a:ea typeface="+mn-ea"/>
                                <a:cs typeface="+mn-cs"/>
                              </a:rPr>
                              <m:t>□</m:t>
                            </m:r>
                          </m:e>
                          <m:e>
                            <m:r>
                              <a:rPr lang="ar-MA" sz="1200" i="0" kern="1200">
                                <a:solidFill>
                                  <a:schemeClr val="tx1"/>
                                </a:solidFill>
                                <a:latin typeface="Cambria Math" panose="02040503050406030204" pitchFamily="18" charset="0"/>
                                <a:ea typeface="+mn-ea"/>
                                <a:cs typeface="+mn-cs"/>
                              </a:rPr>
                              <m:t>4</m:t>
                            </m:r>
                          </m:e>
                        </m:mr>
                        <m:mr>
                          <m:e>
                            <m:r>
                              <a:rPr lang="ar-MA" sz="1200" i="0" kern="1200">
                                <a:solidFill>
                                  <a:schemeClr val="tx1"/>
                                </a:solidFill>
                                <a:latin typeface="Cambria Math" panose="02040503050406030204" pitchFamily="18" charset="0"/>
                                <a:ea typeface="+mn-ea"/>
                                <a:cs typeface="+mn-cs"/>
                              </a:rPr>
                              <m:t>7</m:t>
                            </m:r>
                          </m:e>
                          <m:e>
                            <m:r>
                              <a:rPr lang="ar-MA" sz="1200" i="0" kern="1200">
                                <a:solidFill>
                                  <a:schemeClr val="tx1"/>
                                </a:solidFill>
                                <a:latin typeface="Cambria Math" panose="02040503050406030204" pitchFamily="18" charset="0"/>
                                <a:ea typeface="+mn-ea"/>
                                <a:cs typeface="+mn-cs"/>
                              </a:rPr>
                              <m:t>6</m:t>
                            </m:r>
                          </m:e>
                          <m:e>
                            <m:r>
                              <a:rPr lang="ar-MA" sz="1200" i="0" kern="1200">
                                <a:solidFill>
                                  <a:schemeClr val="tx1"/>
                                </a:solidFill>
                                <a:latin typeface="Cambria Math" panose="02040503050406030204" pitchFamily="18" charset="0"/>
                                <a:ea typeface="+mn-ea"/>
                                <a:cs typeface="+mn-cs"/>
                              </a:rPr>
                              <m:t>5</m:t>
                            </m:r>
                          </m:e>
                        </m:mr>
                      </m:m>
                    </m:oMath>
                  </m:oMathPara>
                </a14:m>
                <a:endParaRPr lang="ar-MA" dirty="0"/>
              </a:p>
              <a:p>
                <a:r>
                  <a:rPr lang="fr-FR" b="1" dirty="0"/>
                  <a:t>Coût de chaque action</a:t>
                </a:r>
                <a:r>
                  <a:rPr lang="fr-FR" dirty="0"/>
                  <a:t> : </a:t>
                </a:r>
                <a14:m>
                  <m:oMath xmlns:m="http://schemas.openxmlformats.org/officeDocument/2006/math">
                    <m:r>
                      <a:rPr lang="fr-FR" sz="1200" i="1" kern="1200">
                        <a:solidFill>
                          <a:schemeClr val="tx1"/>
                        </a:solidFill>
                        <a:latin typeface="Cambria Math" panose="02040503050406030204" pitchFamily="18" charset="0"/>
                        <a:ea typeface="+mn-ea"/>
                        <a:cs typeface="+mn-cs"/>
                      </a:rPr>
                      <m:t>𝑔</m:t>
                    </m:r>
                  </m:oMath>
                </a14:m>
                <a:r>
                  <a:rPr lang="fr-FR" dirty="0"/>
                  <a:t>= 1 (un déplacement = 1)</a:t>
                </a:r>
              </a:p>
              <a:p>
                <a:r>
                  <a:rPr lang="fr-FR" b="1" dirty="0"/>
                  <a:t>Heuristique</a:t>
                </a:r>
                <a:r>
                  <a:rPr lang="fr-FR" dirty="0"/>
                  <a:t> </a:t>
                </a:r>
                <a14:m>
                  <m:oMath xmlns:m="http://schemas.openxmlformats.org/officeDocument/2006/math">
                    <m:r>
                      <a:rPr lang="fr-FR" sz="1200" i="1" kern="1200">
                        <a:solidFill>
                          <a:schemeClr val="tx1"/>
                        </a:solidFill>
                        <a:latin typeface="Cambria Math" panose="02040503050406030204" pitchFamily="18" charset="0"/>
                        <a:ea typeface="+mn-ea"/>
                        <a:cs typeface="+mn-cs"/>
                      </a:rPr>
                      <m:t>h</m:t>
                    </m:r>
                    <m:d>
                      <m:dPr>
                        <m:ctrlPr>
                          <a:rPr lang="ar-MA" sz="1200" i="1" kern="1200">
                            <a:solidFill>
                              <a:schemeClr val="tx1"/>
                            </a:solidFill>
                            <a:latin typeface="Cambria Math" panose="02040503050406030204" pitchFamily="18" charset="0"/>
                            <a:ea typeface="+mn-ea"/>
                            <a:cs typeface="+mn-cs"/>
                          </a:rPr>
                        </m:ctrlPr>
                      </m:dPr>
                      <m:e>
                        <m:r>
                          <a:rPr lang="ar-MA" sz="1200" i="1" kern="1200">
                            <a:solidFill>
                              <a:schemeClr val="tx1"/>
                            </a:solidFill>
                            <a:latin typeface="Cambria Math" panose="02040503050406030204" pitchFamily="18" charset="0"/>
                            <a:ea typeface="+mn-ea"/>
                            <a:cs typeface="+mn-cs"/>
                          </a:rPr>
                          <m:t>𝑛</m:t>
                        </m:r>
                      </m:e>
                    </m:d>
                  </m:oMath>
                </a14:m>
                <a:r>
                  <a:rPr lang="ar-MA" dirty="0"/>
                  <a:t>: </a:t>
                </a:r>
                <a:r>
                  <a:rPr lang="fr-FR" b="1" dirty="0"/>
                  <a:t>nombre de tuiles mal placées</a:t>
                </a:r>
                <a:r>
                  <a:rPr lang="fr-FR" dirty="0"/>
                  <a:t> (sans compter la case vide).</a:t>
                </a:r>
              </a:p>
              <a:p>
                <a:br>
                  <a:rPr lang="fr-FR" dirty="0"/>
                </a:br>
                <a:endParaRPr lang="fr-FR" dirty="0"/>
              </a:p>
              <a:p>
                <a:r>
                  <a:rPr lang="fr-FR" b="1" dirty="0"/>
                  <a:t>1) Heuristique de l’état initial</a:t>
                </a:r>
              </a:p>
              <a:p>
                <a:r>
                  <a:rPr lang="fr-FR" dirty="0"/>
                  <a:t>Comparaison avec l’état but (on ne compte pas la case vide) :</a:t>
                </a:r>
                <a:br>
                  <a:rPr lang="fr-FR" dirty="0"/>
                </a:br>
                <a:r>
                  <a:rPr lang="fr-FR" dirty="0"/>
                  <a:t>tuiles mal placées : </a:t>
                </a:r>
                <a:r>
                  <a:rPr lang="fr-FR" b="1" dirty="0"/>
                  <a:t>2, 8, 1, 6</a:t>
                </a:r>
                <a:r>
                  <a:rPr lang="fr-FR" dirty="0"/>
                  <a:t> → </a:t>
                </a:r>
                <a14:m>
                  <m:oMath xmlns:m="http://schemas.openxmlformats.org/officeDocument/2006/math">
                    <m:r>
                      <a:rPr lang="fr-FR" sz="1200" i="1" kern="1200">
                        <a:solidFill>
                          <a:schemeClr val="tx1"/>
                        </a:solidFill>
                        <a:latin typeface="Cambria Math" panose="02040503050406030204" pitchFamily="18" charset="0"/>
                        <a:ea typeface="+mn-ea"/>
                        <a:cs typeface="+mn-cs"/>
                      </a:rPr>
                      <m:t>h</m:t>
                    </m:r>
                    <m:d>
                      <m:dPr>
                        <m:ctrlPr>
                          <a:rPr lang="ar-MA" sz="1200" i="1" kern="1200">
                            <a:solidFill>
                              <a:schemeClr val="tx1"/>
                            </a:solidFill>
                            <a:latin typeface="Cambria Math" panose="02040503050406030204" pitchFamily="18" charset="0"/>
                            <a:ea typeface="+mn-ea"/>
                            <a:cs typeface="+mn-cs"/>
                          </a:rPr>
                        </m:ctrlPr>
                      </m:dPr>
                      <m:e>
                        <m:r>
                          <m:rPr>
                            <m:nor/>
                          </m:rPr>
                          <a:rPr lang="fr-FR" sz="1200" b="0" i="1" kern="1200">
                            <a:solidFill>
                              <a:schemeClr val="tx1"/>
                            </a:solidFill>
                            <a:latin typeface="+mn-lt"/>
                            <a:ea typeface="+mn-ea"/>
                            <a:cs typeface="+mn-cs"/>
                          </a:rPr>
                          <m:t>initial</m:t>
                        </m:r>
                      </m:e>
                    </m:d>
                    <m:r>
                      <a:rPr lang="ar-MA" sz="1200" b="0" i="0" kern="1200">
                        <a:solidFill>
                          <a:schemeClr val="tx1"/>
                        </a:solidFill>
                        <a:latin typeface="Cambria Math" panose="02040503050406030204" pitchFamily="18" charset="0"/>
                        <a:ea typeface="+mn-ea"/>
                        <a:cs typeface="+mn-cs"/>
                      </a:rPr>
                      <m:t>=</m:t>
                    </m:r>
                    <m:r>
                      <a:rPr lang="ar-MA" sz="1200" b="0" i="0" kern="1200">
                        <a:solidFill>
                          <a:schemeClr val="tx1"/>
                        </a:solidFill>
                        <a:latin typeface="Cambria Math" panose="02040503050406030204" pitchFamily="18" charset="0"/>
                        <a:ea typeface="+mn-ea"/>
                        <a:cs typeface="+mn-cs"/>
                      </a:rPr>
                      <m:t>4</m:t>
                    </m:r>
                  </m:oMath>
                </a14:m>
                <a:r>
                  <a:rPr lang="ar-MA" dirty="0"/>
                  <a:t>.</a:t>
                </a:r>
                <a:br>
                  <a:rPr lang="ar-MA" dirty="0"/>
                </a:br>
                <a:r>
                  <a:rPr lang="fr-FR" dirty="0"/>
                  <a:t>Donc </a:t>
                </a:r>
                <a14:m>
                  <m:oMath xmlns:m="http://schemas.openxmlformats.org/officeDocument/2006/math">
                    <m:r>
                      <a:rPr lang="fr-FR" sz="1200" i="1" kern="1200">
                        <a:solidFill>
                          <a:schemeClr val="tx1"/>
                        </a:solidFill>
                        <a:latin typeface="Cambria Math" panose="02040503050406030204" pitchFamily="18" charset="0"/>
                        <a:ea typeface="+mn-ea"/>
                        <a:cs typeface="+mn-cs"/>
                      </a:rPr>
                      <m:t>𝑓</m:t>
                    </m:r>
                    <m:r>
                      <a:rPr lang="fr-FR" sz="1200" i="0" kern="1200">
                        <a:solidFill>
                          <a:schemeClr val="tx1"/>
                        </a:solidFill>
                        <a:latin typeface="Cambria Math" panose="02040503050406030204" pitchFamily="18" charset="0"/>
                        <a:ea typeface="+mn-ea"/>
                        <a:cs typeface="+mn-cs"/>
                      </a:rPr>
                      <m:t>=</m:t>
                    </m:r>
                    <m:r>
                      <a:rPr lang="fr-FR" sz="1200" i="1" kern="1200">
                        <a:solidFill>
                          <a:schemeClr val="tx1"/>
                        </a:solidFill>
                        <a:latin typeface="Cambria Math" panose="02040503050406030204" pitchFamily="18" charset="0"/>
                        <a:ea typeface="+mn-ea"/>
                        <a:cs typeface="+mn-cs"/>
                      </a:rPr>
                      <m:t>𝑔</m:t>
                    </m:r>
                    <m:r>
                      <a:rPr lang="fr-FR" sz="1200" i="0" kern="1200">
                        <a:solidFill>
                          <a:schemeClr val="tx1"/>
                        </a:solidFill>
                        <a:latin typeface="Cambria Math" panose="02040503050406030204" pitchFamily="18" charset="0"/>
                        <a:ea typeface="+mn-ea"/>
                        <a:cs typeface="+mn-cs"/>
                      </a:rPr>
                      <m:t>+</m:t>
                    </m:r>
                    <m:r>
                      <a:rPr lang="fr-FR" sz="1200" i="1" kern="1200">
                        <a:solidFill>
                          <a:schemeClr val="tx1"/>
                        </a:solidFill>
                        <a:latin typeface="Cambria Math" panose="02040503050406030204" pitchFamily="18" charset="0"/>
                        <a:ea typeface="+mn-ea"/>
                        <a:cs typeface="+mn-cs"/>
                      </a:rPr>
                      <m:t>h</m:t>
                    </m:r>
                    <m:r>
                      <a:rPr lang="fr-FR" sz="1200" i="0" kern="1200">
                        <a:solidFill>
                          <a:schemeClr val="tx1"/>
                        </a:solidFill>
                        <a:latin typeface="Cambria Math" panose="02040503050406030204" pitchFamily="18" charset="0"/>
                        <a:ea typeface="+mn-ea"/>
                        <a:cs typeface="+mn-cs"/>
                      </a:rPr>
                      <m:t>=</m:t>
                    </m:r>
                    <m:r>
                      <a:rPr lang="fr-FR" sz="1200" i="0" kern="1200">
                        <a:solidFill>
                          <a:schemeClr val="tx1"/>
                        </a:solidFill>
                        <a:latin typeface="Cambria Math" panose="02040503050406030204" pitchFamily="18" charset="0"/>
                        <a:ea typeface="+mn-ea"/>
                        <a:cs typeface="+mn-cs"/>
                      </a:rPr>
                      <m:t>0</m:t>
                    </m:r>
                    <m:r>
                      <a:rPr lang="fr-FR" sz="1200" i="0" kern="1200">
                        <a:solidFill>
                          <a:schemeClr val="tx1"/>
                        </a:solidFill>
                        <a:latin typeface="Cambria Math" panose="02040503050406030204" pitchFamily="18" charset="0"/>
                        <a:ea typeface="+mn-ea"/>
                        <a:cs typeface="+mn-cs"/>
                      </a:rPr>
                      <m:t>+</m:t>
                    </m:r>
                    <m:r>
                      <a:rPr lang="fr-FR" sz="1200" i="0" kern="1200">
                        <a:solidFill>
                          <a:schemeClr val="tx1"/>
                        </a:solidFill>
                        <a:latin typeface="Cambria Math" panose="02040503050406030204" pitchFamily="18" charset="0"/>
                        <a:ea typeface="+mn-ea"/>
                        <a:cs typeface="+mn-cs"/>
                      </a:rPr>
                      <m:t>4</m:t>
                    </m:r>
                    <m:r>
                      <a:rPr lang="fr-FR" sz="1200" i="0" kern="1200">
                        <a:solidFill>
                          <a:schemeClr val="tx1"/>
                        </a:solidFill>
                        <a:latin typeface="Cambria Math" panose="02040503050406030204" pitchFamily="18" charset="0"/>
                        <a:ea typeface="+mn-ea"/>
                        <a:cs typeface="+mn-cs"/>
                      </a:rPr>
                      <m:t>=</m:t>
                    </m:r>
                    <m:r>
                      <a:rPr lang="fr-FR" sz="1200" i="0" kern="1200">
                        <a:solidFill>
                          <a:schemeClr val="tx1"/>
                        </a:solidFill>
                        <a:latin typeface="Cambria Math" panose="02040503050406030204" pitchFamily="18" charset="0"/>
                        <a:ea typeface="+mn-ea"/>
                        <a:cs typeface="+mn-cs"/>
                      </a:rPr>
                      <m:t>4</m:t>
                    </m:r>
                  </m:oMath>
                </a14:m>
                <a:r>
                  <a:rPr lang="fr-FR" dirty="0"/>
                  <a:t>.</a:t>
                </a:r>
              </a:p>
              <a:p>
                <a:br>
                  <a:rPr lang="fr-FR" dirty="0"/>
                </a:br>
                <a:endParaRPr lang="fr-FR" dirty="0"/>
              </a:p>
              <a:p>
                <a:r>
                  <a:rPr lang="fr-FR" b="1" dirty="0"/>
                  <a:t>2) Résolution (A* avec </a:t>
                </a:r>
                <a14:m>
                  <m:oMath xmlns:m="http://schemas.openxmlformats.org/officeDocument/2006/math">
                    <m:r>
                      <a:rPr lang="fr-FR" sz="1200" i="1" kern="1200">
                        <a:solidFill>
                          <a:schemeClr val="tx1"/>
                        </a:solidFill>
                        <a:latin typeface="Cambria Math" panose="02040503050406030204" pitchFamily="18" charset="0"/>
                        <a:ea typeface="+mn-ea"/>
                        <a:cs typeface="+mn-cs"/>
                      </a:rPr>
                      <m:t>h</m:t>
                    </m:r>
                    <m:r>
                      <a:rPr lang="fr-FR" sz="1200" i="0" kern="1200">
                        <a:solidFill>
                          <a:schemeClr val="tx1"/>
                        </a:solidFill>
                        <a:latin typeface="Cambria Math" panose="02040503050406030204" pitchFamily="18" charset="0"/>
                        <a:ea typeface="+mn-ea"/>
                        <a:cs typeface="+mn-cs"/>
                      </a:rPr>
                      <m:t>=</m:t>
                    </m:r>
                  </m:oMath>
                </a14:m>
                <a:r>
                  <a:rPr lang="fr-FR" b="1" dirty="0"/>
                  <a:t>cases mal placées)</a:t>
                </a:r>
              </a:p>
              <a:p>
                <a:r>
                  <a:rPr lang="fr-FR" dirty="0"/>
                  <a:t>On note </a:t>
                </a:r>
                <a14:m>
                  <m:oMath xmlns:m="http://schemas.openxmlformats.org/officeDocument/2006/math">
                    <m:r>
                      <a:rPr lang="fr-FR" sz="1200" kern="1200">
                        <a:solidFill>
                          <a:schemeClr val="tx1"/>
                        </a:solidFill>
                        <a:latin typeface="Cambria Math" panose="02040503050406030204" pitchFamily="18" charset="0"/>
                        <a:ea typeface="+mn-ea"/>
                        <a:cs typeface="+mn-cs"/>
                      </a:rPr>
                      <m:t>□</m:t>
                    </m:r>
                  </m:oMath>
                </a14:m>
                <a:r>
                  <a:rPr lang="fr-FR" dirty="0"/>
                  <a:t>la case vide. Depuis l’état initial, la case vide peut monter/aller à gauche/à droite.</a:t>
                </a:r>
              </a:p>
              <a:p>
                <a:r>
                  <a:rPr lang="fr-FR" b="1" dirty="0"/>
                  <a:t>Étapes (chemin solution)</a:t>
                </a:r>
              </a:p>
              <a:p>
                <a:pPr/>
                <a:r>
                  <a:rPr lang="fr-FR" b="1" dirty="0"/>
                  <a:t>Monter</a:t>
                </a:r>
                <a:br>
                  <a:rPr lang="fr-FR" dirty="0"/>
                </a:br>
                <a14:m>
                  <m:oMathPara xmlns:m="http://schemas.openxmlformats.org/officeDocument/2006/math">
                    <m:oMathParaPr>
                      <m:jc m:val="centerGroup"/>
                    </m:oMathParaPr>
                    <m:oMath xmlns:m="http://schemas.openxmlformats.org/officeDocument/2006/math">
                      <m:m>
                        <m:mPr>
                          <m:plcHide m:val="on"/>
                          <m:mcs>
                            <m:mc>
                              <m:mcPr>
                                <m:count m:val="3"/>
                                <m:mcJc m:val="center"/>
                              </m:mcPr>
                            </m:mc>
                          </m:mcs>
                          <m:ctrlPr>
                            <a:rPr lang="ar-MA" sz="1200" i="1" kern="1200">
                              <a:solidFill>
                                <a:schemeClr val="tx1"/>
                              </a:solidFill>
                              <a:latin typeface="Cambria Math" panose="02040503050406030204" pitchFamily="18" charset="0"/>
                              <a:ea typeface="+mn-ea"/>
                              <a:cs typeface="+mn-cs"/>
                            </a:rPr>
                          </m:ctrlPr>
                        </m:mPr>
                        <m:mr>
                          <m:e>
                            <m:r>
                              <a:rPr lang="ar-MA" sz="1200" kern="1200">
                                <a:solidFill>
                                  <a:schemeClr val="tx1"/>
                                </a:solidFill>
                                <a:latin typeface="Cambria Math" panose="02040503050406030204" pitchFamily="18" charset="0"/>
                                <a:ea typeface="+mn-ea"/>
                                <a:cs typeface="+mn-cs"/>
                              </a:rPr>
                              <m:t>2</m:t>
                            </m:r>
                          </m:e>
                          <m:e>
                            <m:r>
                              <a:rPr lang="ar-MA" sz="1200" i="0" kern="1200">
                                <a:solidFill>
                                  <a:schemeClr val="tx1"/>
                                </a:solidFill>
                                <a:latin typeface="Cambria Math" panose="02040503050406030204" pitchFamily="18" charset="0"/>
                                <a:ea typeface="+mn-ea"/>
                                <a:cs typeface="+mn-cs"/>
                              </a:rPr>
                              <m:t>8</m:t>
                            </m:r>
                          </m:e>
                          <m:e>
                            <m:r>
                              <a:rPr lang="ar-MA" sz="1200" i="0" kern="1200">
                                <a:solidFill>
                                  <a:schemeClr val="tx1"/>
                                </a:solidFill>
                                <a:latin typeface="Cambria Math" panose="02040503050406030204" pitchFamily="18" charset="0"/>
                                <a:ea typeface="+mn-ea"/>
                                <a:cs typeface="+mn-cs"/>
                              </a:rPr>
                              <m:t>3</m:t>
                            </m:r>
                          </m:e>
                        </m:mr>
                        <m:mr>
                          <m:e>
                            <m:r>
                              <a:rPr lang="ar-MA" sz="1200" i="0" kern="1200">
                                <a:solidFill>
                                  <a:schemeClr val="tx1"/>
                                </a:solidFill>
                                <a:latin typeface="Cambria Math" panose="02040503050406030204" pitchFamily="18" charset="0"/>
                                <a:ea typeface="+mn-ea"/>
                                <a:cs typeface="+mn-cs"/>
                              </a:rPr>
                              <m:t>1</m:t>
                            </m:r>
                          </m:e>
                          <m:e>
                            <m:r>
                              <a:rPr lang="ar-MA" sz="1200" i="0" kern="1200">
                                <a:solidFill>
                                  <a:schemeClr val="tx1"/>
                                </a:solidFill>
                                <a:latin typeface="Cambria Math" panose="02040503050406030204" pitchFamily="18" charset="0"/>
                                <a:ea typeface="+mn-ea"/>
                                <a:cs typeface="+mn-cs"/>
                              </a:rPr>
                              <m:t>□</m:t>
                            </m:r>
                          </m:e>
                          <m:e>
                            <m:r>
                              <a:rPr lang="ar-MA" sz="1200" i="0" kern="1200">
                                <a:solidFill>
                                  <a:schemeClr val="tx1"/>
                                </a:solidFill>
                                <a:latin typeface="Cambria Math" panose="02040503050406030204" pitchFamily="18" charset="0"/>
                                <a:ea typeface="+mn-ea"/>
                                <a:cs typeface="+mn-cs"/>
                              </a:rPr>
                              <m:t>4</m:t>
                            </m:r>
                          </m:e>
                        </m:mr>
                        <m:mr>
                          <m:e>
                            <m:r>
                              <a:rPr lang="ar-MA" sz="1200" i="0" kern="1200">
                                <a:solidFill>
                                  <a:schemeClr val="tx1"/>
                                </a:solidFill>
                                <a:latin typeface="Cambria Math" panose="02040503050406030204" pitchFamily="18" charset="0"/>
                                <a:ea typeface="+mn-ea"/>
                                <a:cs typeface="+mn-cs"/>
                              </a:rPr>
                              <m:t>7</m:t>
                            </m:r>
                          </m:e>
                          <m:e>
                            <m:r>
                              <a:rPr lang="ar-MA" sz="1200" i="0" kern="1200">
                                <a:solidFill>
                                  <a:schemeClr val="tx1"/>
                                </a:solidFill>
                                <a:latin typeface="Cambria Math" panose="02040503050406030204" pitchFamily="18" charset="0"/>
                                <a:ea typeface="+mn-ea"/>
                                <a:cs typeface="+mn-cs"/>
                              </a:rPr>
                              <m:t>6</m:t>
                            </m:r>
                          </m:e>
                          <m:e>
                            <m:r>
                              <a:rPr lang="ar-MA" sz="1200" i="0" kern="1200">
                                <a:solidFill>
                                  <a:schemeClr val="tx1"/>
                                </a:solidFill>
                                <a:latin typeface="Cambria Math" panose="02040503050406030204" pitchFamily="18" charset="0"/>
                                <a:ea typeface="+mn-ea"/>
                                <a:cs typeface="+mn-cs"/>
                              </a:rPr>
                              <m:t>5</m:t>
                            </m:r>
                          </m:e>
                        </m:mr>
                      </m:m>
                    </m:oMath>
                  </m:oMathPara>
                </a14:m>
                <a:br>
                  <a:rPr lang="ar-MA" dirty="0"/>
                </a:br>
                <a14:m>
                  <m:oMath xmlns:m="http://schemas.openxmlformats.org/officeDocument/2006/math">
                    <m:r>
                      <a:rPr lang="ar-MA" sz="1200" i="1" kern="1200">
                        <a:solidFill>
                          <a:schemeClr val="tx1"/>
                        </a:solidFill>
                        <a:latin typeface="Cambria Math" panose="02040503050406030204" pitchFamily="18" charset="0"/>
                        <a:ea typeface="+mn-ea"/>
                        <a:cs typeface="+mn-cs"/>
                      </a:rPr>
                      <m:t>𝑔</m:t>
                    </m:r>
                    <m:r>
                      <a:rPr lang="ar-MA" sz="1200" i="0" kern="1200">
                        <a:solidFill>
                          <a:schemeClr val="tx1"/>
                        </a:solidFill>
                        <a:latin typeface="Cambria Math" panose="02040503050406030204" pitchFamily="18" charset="0"/>
                        <a:ea typeface="+mn-ea"/>
                        <a:cs typeface="+mn-cs"/>
                      </a:rPr>
                      <m:t>=</m:t>
                    </m:r>
                    <m:r>
                      <a:rPr lang="ar-MA" sz="1200" i="0" kern="1200">
                        <a:solidFill>
                          <a:schemeClr val="tx1"/>
                        </a:solidFill>
                        <a:latin typeface="Cambria Math" panose="02040503050406030204" pitchFamily="18" charset="0"/>
                        <a:ea typeface="+mn-ea"/>
                        <a:cs typeface="+mn-cs"/>
                      </a:rPr>
                      <m:t>1</m:t>
                    </m:r>
                  </m:oMath>
                </a14:m>
                <a:r>
                  <a:rPr lang="ar-MA" dirty="0"/>
                  <a:t>, </a:t>
                </a:r>
                <a14:m>
                  <m:oMath xmlns:m="http://schemas.openxmlformats.org/officeDocument/2006/math">
                    <m:r>
                      <a:rPr lang="ar-MA" sz="1200" i="1" kern="1200">
                        <a:solidFill>
                          <a:schemeClr val="tx1"/>
                        </a:solidFill>
                        <a:latin typeface="Cambria Math" panose="02040503050406030204" pitchFamily="18" charset="0"/>
                        <a:ea typeface="+mn-ea"/>
                        <a:cs typeface="+mn-cs"/>
                      </a:rPr>
                      <m:t>h</m:t>
                    </m:r>
                    <m:r>
                      <a:rPr lang="ar-MA" sz="1200" i="0" kern="1200">
                        <a:solidFill>
                          <a:schemeClr val="tx1"/>
                        </a:solidFill>
                        <a:latin typeface="Cambria Math" panose="02040503050406030204" pitchFamily="18" charset="0"/>
                        <a:ea typeface="+mn-ea"/>
                        <a:cs typeface="+mn-cs"/>
                      </a:rPr>
                      <m:t>=</m:t>
                    </m:r>
                    <m:r>
                      <a:rPr lang="ar-MA" sz="1200" i="0" kern="1200">
                        <a:solidFill>
                          <a:schemeClr val="tx1"/>
                        </a:solidFill>
                        <a:latin typeface="Cambria Math" panose="02040503050406030204" pitchFamily="18" charset="0"/>
                        <a:ea typeface="+mn-ea"/>
                        <a:cs typeface="+mn-cs"/>
                      </a:rPr>
                      <m:t>3</m:t>
                    </m:r>
                  </m:oMath>
                </a14:m>
                <a:r>
                  <a:rPr lang="ar-MA" dirty="0"/>
                  <a:t>⇒ </a:t>
                </a:r>
                <a14:m>
                  <m:oMath xmlns:m="http://schemas.openxmlformats.org/officeDocument/2006/math">
                    <m:r>
                      <a:rPr lang="ar-MA" sz="1200" i="1" kern="1200">
                        <a:solidFill>
                          <a:schemeClr val="tx1"/>
                        </a:solidFill>
                        <a:latin typeface="Cambria Math" panose="02040503050406030204" pitchFamily="18" charset="0"/>
                        <a:ea typeface="+mn-ea"/>
                        <a:cs typeface="+mn-cs"/>
                      </a:rPr>
                      <m:t>𝑓</m:t>
                    </m:r>
                    <m:r>
                      <a:rPr lang="ar-MA" sz="1200" i="0" kern="1200">
                        <a:solidFill>
                          <a:schemeClr val="tx1"/>
                        </a:solidFill>
                        <a:latin typeface="Cambria Math" panose="02040503050406030204" pitchFamily="18" charset="0"/>
                        <a:ea typeface="+mn-ea"/>
                        <a:cs typeface="+mn-cs"/>
                      </a:rPr>
                      <m:t>=</m:t>
                    </m:r>
                    <m:r>
                      <a:rPr lang="ar-MA" sz="1200" i="0" kern="1200">
                        <a:solidFill>
                          <a:schemeClr val="tx1"/>
                        </a:solidFill>
                        <a:latin typeface="Cambria Math" panose="02040503050406030204" pitchFamily="18" charset="0"/>
                        <a:ea typeface="+mn-ea"/>
                        <a:cs typeface="+mn-cs"/>
                      </a:rPr>
                      <m:t>4</m:t>
                    </m:r>
                  </m:oMath>
                </a14:m>
                <a:endParaRPr lang="ar-MA" dirty="0"/>
              </a:p>
              <a:p>
                <a:pPr/>
                <a:r>
                  <a:rPr lang="fr-FR" b="1" dirty="0"/>
                  <a:t>Monter</a:t>
                </a:r>
                <a:br>
                  <a:rPr lang="fr-FR" dirty="0"/>
                </a:br>
                <a14:m>
                  <m:oMathPara xmlns:m="http://schemas.openxmlformats.org/officeDocument/2006/math">
                    <m:oMathParaPr>
                      <m:jc m:val="centerGroup"/>
                    </m:oMathParaPr>
                    <m:oMath xmlns:m="http://schemas.openxmlformats.org/officeDocument/2006/math">
                      <m:m>
                        <m:mPr>
                          <m:plcHide m:val="on"/>
                          <m:mcs>
                            <m:mc>
                              <m:mcPr>
                                <m:count m:val="3"/>
                                <m:mcJc m:val="center"/>
                              </m:mcPr>
                            </m:mc>
                          </m:mcs>
                          <m:ctrlPr>
                            <a:rPr lang="ar-MA" sz="1200" i="1" kern="1200">
                              <a:solidFill>
                                <a:schemeClr val="tx1"/>
                              </a:solidFill>
                              <a:latin typeface="Cambria Math" panose="02040503050406030204" pitchFamily="18" charset="0"/>
                              <a:ea typeface="+mn-ea"/>
                              <a:cs typeface="+mn-cs"/>
                            </a:rPr>
                          </m:ctrlPr>
                        </m:mPr>
                        <m:mr>
                          <m:e>
                            <m:r>
                              <a:rPr lang="ar-MA" sz="1200" kern="1200">
                                <a:solidFill>
                                  <a:schemeClr val="tx1"/>
                                </a:solidFill>
                                <a:latin typeface="Cambria Math" panose="02040503050406030204" pitchFamily="18" charset="0"/>
                                <a:ea typeface="+mn-ea"/>
                                <a:cs typeface="+mn-cs"/>
                              </a:rPr>
                              <m:t>2</m:t>
                            </m:r>
                          </m:e>
                          <m:e>
                            <m:r>
                              <a:rPr lang="ar-MA" sz="1200" i="0" kern="1200">
                                <a:solidFill>
                                  <a:schemeClr val="tx1"/>
                                </a:solidFill>
                                <a:latin typeface="Cambria Math" panose="02040503050406030204" pitchFamily="18" charset="0"/>
                                <a:ea typeface="+mn-ea"/>
                                <a:cs typeface="+mn-cs"/>
                              </a:rPr>
                              <m:t>□</m:t>
                            </m:r>
                          </m:e>
                          <m:e>
                            <m:r>
                              <a:rPr lang="ar-MA" sz="1200" i="0" kern="1200">
                                <a:solidFill>
                                  <a:schemeClr val="tx1"/>
                                </a:solidFill>
                                <a:latin typeface="Cambria Math" panose="02040503050406030204" pitchFamily="18" charset="0"/>
                                <a:ea typeface="+mn-ea"/>
                                <a:cs typeface="+mn-cs"/>
                              </a:rPr>
                              <m:t>3</m:t>
                            </m:r>
                          </m:e>
                        </m:mr>
                        <m:mr>
                          <m:e>
                            <m:r>
                              <a:rPr lang="ar-MA" sz="1200" i="0" kern="1200">
                                <a:solidFill>
                                  <a:schemeClr val="tx1"/>
                                </a:solidFill>
                                <a:latin typeface="Cambria Math" panose="02040503050406030204" pitchFamily="18" charset="0"/>
                                <a:ea typeface="+mn-ea"/>
                                <a:cs typeface="+mn-cs"/>
                              </a:rPr>
                              <m:t>1</m:t>
                            </m:r>
                          </m:e>
                          <m:e>
                            <m:r>
                              <a:rPr lang="ar-MA" sz="1200" i="0" kern="1200">
                                <a:solidFill>
                                  <a:schemeClr val="tx1"/>
                                </a:solidFill>
                                <a:latin typeface="Cambria Math" panose="02040503050406030204" pitchFamily="18" charset="0"/>
                                <a:ea typeface="+mn-ea"/>
                                <a:cs typeface="+mn-cs"/>
                              </a:rPr>
                              <m:t>8</m:t>
                            </m:r>
                          </m:e>
                          <m:e>
                            <m:r>
                              <a:rPr lang="ar-MA" sz="1200" i="0" kern="1200">
                                <a:solidFill>
                                  <a:schemeClr val="tx1"/>
                                </a:solidFill>
                                <a:latin typeface="Cambria Math" panose="02040503050406030204" pitchFamily="18" charset="0"/>
                                <a:ea typeface="+mn-ea"/>
                                <a:cs typeface="+mn-cs"/>
                              </a:rPr>
                              <m:t>4</m:t>
                            </m:r>
                          </m:e>
                        </m:mr>
                        <m:mr>
                          <m:e>
                            <m:r>
                              <a:rPr lang="ar-MA" sz="1200" i="0" kern="1200">
                                <a:solidFill>
                                  <a:schemeClr val="tx1"/>
                                </a:solidFill>
                                <a:latin typeface="Cambria Math" panose="02040503050406030204" pitchFamily="18" charset="0"/>
                                <a:ea typeface="+mn-ea"/>
                                <a:cs typeface="+mn-cs"/>
                              </a:rPr>
                              <m:t>7</m:t>
                            </m:r>
                          </m:e>
                          <m:e>
                            <m:r>
                              <a:rPr lang="ar-MA" sz="1200" i="0" kern="1200">
                                <a:solidFill>
                                  <a:schemeClr val="tx1"/>
                                </a:solidFill>
                                <a:latin typeface="Cambria Math" panose="02040503050406030204" pitchFamily="18" charset="0"/>
                                <a:ea typeface="+mn-ea"/>
                                <a:cs typeface="+mn-cs"/>
                              </a:rPr>
                              <m:t>6</m:t>
                            </m:r>
                          </m:e>
                          <m:e>
                            <m:r>
                              <a:rPr lang="ar-MA" sz="1200" i="0" kern="1200">
                                <a:solidFill>
                                  <a:schemeClr val="tx1"/>
                                </a:solidFill>
                                <a:latin typeface="Cambria Math" panose="02040503050406030204" pitchFamily="18" charset="0"/>
                                <a:ea typeface="+mn-ea"/>
                                <a:cs typeface="+mn-cs"/>
                              </a:rPr>
                              <m:t>5</m:t>
                            </m:r>
                          </m:e>
                        </m:mr>
                      </m:m>
                    </m:oMath>
                  </m:oMathPara>
                </a14:m>
                <a:br>
                  <a:rPr lang="ar-MA" dirty="0"/>
                </a:br>
                <a14:m>
                  <m:oMath xmlns:m="http://schemas.openxmlformats.org/officeDocument/2006/math">
                    <m:r>
                      <a:rPr lang="ar-MA" sz="1200" i="1" kern="1200">
                        <a:solidFill>
                          <a:schemeClr val="tx1"/>
                        </a:solidFill>
                        <a:latin typeface="Cambria Math" panose="02040503050406030204" pitchFamily="18" charset="0"/>
                        <a:ea typeface="+mn-ea"/>
                        <a:cs typeface="+mn-cs"/>
                      </a:rPr>
                      <m:t>𝑔</m:t>
                    </m:r>
                    <m:r>
                      <a:rPr lang="ar-MA" sz="1200" i="0" kern="1200">
                        <a:solidFill>
                          <a:schemeClr val="tx1"/>
                        </a:solidFill>
                        <a:latin typeface="Cambria Math" panose="02040503050406030204" pitchFamily="18" charset="0"/>
                        <a:ea typeface="+mn-ea"/>
                        <a:cs typeface="+mn-cs"/>
                      </a:rPr>
                      <m:t>=</m:t>
                    </m:r>
                    <m:r>
                      <a:rPr lang="ar-MA" sz="1200" i="0" kern="1200">
                        <a:solidFill>
                          <a:schemeClr val="tx1"/>
                        </a:solidFill>
                        <a:latin typeface="Cambria Math" panose="02040503050406030204" pitchFamily="18" charset="0"/>
                        <a:ea typeface="+mn-ea"/>
                        <a:cs typeface="+mn-cs"/>
                      </a:rPr>
                      <m:t>2</m:t>
                    </m:r>
                  </m:oMath>
                </a14:m>
                <a:r>
                  <a:rPr lang="ar-MA" dirty="0"/>
                  <a:t>, </a:t>
                </a:r>
                <a14:m>
                  <m:oMath xmlns:m="http://schemas.openxmlformats.org/officeDocument/2006/math">
                    <m:r>
                      <a:rPr lang="ar-MA" sz="1200" i="1" kern="1200">
                        <a:solidFill>
                          <a:schemeClr val="tx1"/>
                        </a:solidFill>
                        <a:latin typeface="Cambria Math" panose="02040503050406030204" pitchFamily="18" charset="0"/>
                        <a:ea typeface="+mn-ea"/>
                        <a:cs typeface="+mn-cs"/>
                      </a:rPr>
                      <m:t>h</m:t>
                    </m:r>
                    <m:r>
                      <a:rPr lang="ar-MA" sz="1200" i="0" kern="1200">
                        <a:solidFill>
                          <a:schemeClr val="tx1"/>
                        </a:solidFill>
                        <a:latin typeface="Cambria Math" panose="02040503050406030204" pitchFamily="18" charset="0"/>
                        <a:ea typeface="+mn-ea"/>
                        <a:cs typeface="+mn-cs"/>
                      </a:rPr>
                      <m:t>=</m:t>
                    </m:r>
                    <m:r>
                      <a:rPr lang="ar-MA" sz="1200" i="0" kern="1200">
                        <a:solidFill>
                          <a:schemeClr val="tx1"/>
                        </a:solidFill>
                        <a:latin typeface="Cambria Math" panose="02040503050406030204" pitchFamily="18" charset="0"/>
                        <a:ea typeface="+mn-ea"/>
                        <a:cs typeface="+mn-cs"/>
                      </a:rPr>
                      <m:t>3</m:t>
                    </m:r>
                  </m:oMath>
                </a14:m>
                <a:r>
                  <a:rPr lang="ar-MA" dirty="0"/>
                  <a:t>⇒ </a:t>
                </a:r>
                <a14:m>
                  <m:oMath xmlns:m="http://schemas.openxmlformats.org/officeDocument/2006/math">
                    <m:r>
                      <a:rPr lang="ar-MA" sz="1200" i="1" kern="1200">
                        <a:solidFill>
                          <a:schemeClr val="tx1"/>
                        </a:solidFill>
                        <a:latin typeface="Cambria Math" panose="02040503050406030204" pitchFamily="18" charset="0"/>
                        <a:ea typeface="+mn-ea"/>
                        <a:cs typeface="+mn-cs"/>
                      </a:rPr>
                      <m:t>𝑓</m:t>
                    </m:r>
                    <m:r>
                      <a:rPr lang="ar-MA" sz="1200" i="0" kern="1200">
                        <a:solidFill>
                          <a:schemeClr val="tx1"/>
                        </a:solidFill>
                        <a:latin typeface="Cambria Math" panose="02040503050406030204" pitchFamily="18" charset="0"/>
                        <a:ea typeface="+mn-ea"/>
                        <a:cs typeface="+mn-cs"/>
                      </a:rPr>
                      <m:t>=</m:t>
                    </m:r>
                    <m:r>
                      <a:rPr lang="ar-MA" sz="1200" i="0" kern="1200">
                        <a:solidFill>
                          <a:schemeClr val="tx1"/>
                        </a:solidFill>
                        <a:latin typeface="Cambria Math" panose="02040503050406030204" pitchFamily="18" charset="0"/>
                        <a:ea typeface="+mn-ea"/>
                        <a:cs typeface="+mn-cs"/>
                      </a:rPr>
                      <m:t>5</m:t>
                    </m:r>
                  </m:oMath>
                </a14:m>
                <a:endParaRPr lang="ar-MA" dirty="0"/>
              </a:p>
              <a:p>
                <a:pPr/>
                <a:r>
                  <a:rPr lang="fr-FR" b="1" dirty="0"/>
                  <a:t>Aller à gauche</a:t>
                </a:r>
                <a:br>
                  <a:rPr lang="fr-FR" dirty="0"/>
                </a:br>
                <a14:m>
                  <m:oMathPara xmlns:m="http://schemas.openxmlformats.org/officeDocument/2006/math">
                    <m:oMathParaPr>
                      <m:jc m:val="centerGroup"/>
                    </m:oMathParaPr>
                    <m:oMath xmlns:m="http://schemas.openxmlformats.org/officeDocument/2006/math">
                      <m:m>
                        <m:mPr>
                          <m:plcHide m:val="on"/>
                          <m:mcs>
                            <m:mc>
                              <m:mcPr>
                                <m:count m:val="3"/>
                                <m:mcJc m:val="center"/>
                              </m:mcPr>
                            </m:mc>
                          </m:mcs>
                          <m:ctrlPr>
                            <a:rPr lang="ar-MA" sz="1200" i="1" kern="1200">
                              <a:solidFill>
                                <a:schemeClr val="tx1"/>
                              </a:solidFill>
                              <a:latin typeface="Cambria Math" panose="02040503050406030204" pitchFamily="18" charset="0"/>
                              <a:ea typeface="+mn-ea"/>
                              <a:cs typeface="+mn-cs"/>
                            </a:rPr>
                          </m:ctrlPr>
                        </m:mPr>
                        <m:mr>
                          <m:e>
                            <m:r>
                              <a:rPr lang="ar-MA" sz="1200" kern="1200">
                                <a:solidFill>
                                  <a:schemeClr val="tx1"/>
                                </a:solidFill>
                                <a:latin typeface="Cambria Math" panose="02040503050406030204" pitchFamily="18" charset="0"/>
                                <a:ea typeface="+mn-ea"/>
                                <a:cs typeface="+mn-cs"/>
                              </a:rPr>
                              <m:t>□</m:t>
                            </m:r>
                          </m:e>
                          <m:e>
                            <m:r>
                              <a:rPr lang="ar-MA" sz="1200" i="0" kern="1200">
                                <a:solidFill>
                                  <a:schemeClr val="tx1"/>
                                </a:solidFill>
                                <a:latin typeface="Cambria Math" panose="02040503050406030204" pitchFamily="18" charset="0"/>
                                <a:ea typeface="+mn-ea"/>
                                <a:cs typeface="+mn-cs"/>
                              </a:rPr>
                              <m:t>2</m:t>
                            </m:r>
                          </m:e>
                          <m:e>
                            <m:r>
                              <a:rPr lang="ar-MA" sz="1200" i="0" kern="1200">
                                <a:solidFill>
                                  <a:schemeClr val="tx1"/>
                                </a:solidFill>
                                <a:latin typeface="Cambria Math" panose="02040503050406030204" pitchFamily="18" charset="0"/>
                                <a:ea typeface="+mn-ea"/>
                                <a:cs typeface="+mn-cs"/>
                              </a:rPr>
                              <m:t>3</m:t>
                            </m:r>
                          </m:e>
                        </m:mr>
                        <m:mr>
                          <m:e>
                            <m:r>
                              <a:rPr lang="ar-MA" sz="1200" i="0" kern="1200">
                                <a:solidFill>
                                  <a:schemeClr val="tx1"/>
                                </a:solidFill>
                                <a:latin typeface="Cambria Math" panose="02040503050406030204" pitchFamily="18" charset="0"/>
                                <a:ea typeface="+mn-ea"/>
                                <a:cs typeface="+mn-cs"/>
                              </a:rPr>
                              <m:t>1</m:t>
                            </m:r>
                          </m:e>
                          <m:e>
                            <m:r>
                              <a:rPr lang="ar-MA" sz="1200" i="0" kern="1200">
                                <a:solidFill>
                                  <a:schemeClr val="tx1"/>
                                </a:solidFill>
                                <a:latin typeface="Cambria Math" panose="02040503050406030204" pitchFamily="18" charset="0"/>
                                <a:ea typeface="+mn-ea"/>
                                <a:cs typeface="+mn-cs"/>
                              </a:rPr>
                              <m:t>8</m:t>
                            </m:r>
                          </m:e>
                          <m:e>
                            <m:r>
                              <a:rPr lang="ar-MA" sz="1200" i="0" kern="1200">
                                <a:solidFill>
                                  <a:schemeClr val="tx1"/>
                                </a:solidFill>
                                <a:latin typeface="Cambria Math" panose="02040503050406030204" pitchFamily="18" charset="0"/>
                                <a:ea typeface="+mn-ea"/>
                                <a:cs typeface="+mn-cs"/>
                              </a:rPr>
                              <m:t>4</m:t>
                            </m:r>
                          </m:e>
                        </m:mr>
                        <m:mr>
                          <m:e>
                            <m:r>
                              <a:rPr lang="ar-MA" sz="1200" i="0" kern="1200">
                                <a:solidFill>
                                  <a:schemeClr val="tx1"/>
                                </a:solidFill>
                                <a:latin typeface="Cambria Math" panose="02040503050406030204" pitchFamily="18" charset="0"/>
                                <a:ea typeface="+mn-ea"/>
                                <a:cs typeface="+mn-cs"/>
                              </a:rPr>
                              <m:t>7</m:t>
                            </m:r>
                          </m:e>
                          <m:e>
                            <m:r>
                              <a:rPr lang="ar-MA" sz="1200" i="0" kern="1200">
                                <a:solidFill>
                                  <a:schemeClr val="tx1"/>
                                </a:solidFill>
                                <a:latin typeface="Cambria Math" panose="02040503050406030204" pitchFamily="18" charset="0"/>
                                <a:ea typeface="+mn-ea"/>
                                <a:cs typeface="+mn-cs"/>
                              </a:rPr>
                              <m:t>6</m:t>
                            </m:r>
                          </m:e>
                          <m:e>
                            <m:r>
                              <a:rPr lang="ar-MA" sz="1200" i="0" kern="1200">
                                <a:solidFill>
                                  <a:schemeClr val="tx1"/>
                                </a:solidFill>
                                <a:latin typeface="Cambria Math" panose="02040503050406030204" pitchFamily="18" charset="0"/>
                                <a:ea typeface="+mn-ea"/>
                                <a:cs typeface="+mn-cs"/>
                              </a:rPr>
                              <m:t>5</m:t>
                            </m:r>
                          </m:e>
                        </m:mr>
                      </m:m>
                    </m:oMath>
                  </m:oMathPara>
                </a14:m>
                <a:br>
                  <a:rPr lang="ar-MA" dirty="0"/>
                </a:br>
                <a14:m>
                  <m:oMath xmlns:m="http://schemas.openxmlformats.org/officeDocument/2006/math">
                    <m:r>
                      <a:rPr lang="ar-MA" sz="1200" i="1" kern="1200">
                        <a:solidFill>
                          <a:schemeClr val="tx1"/>
                        </a:solidFill>
                        <a:latin typeface="Cambria Math" panose="02040503050406030204" pitchFamily="18" charset="0"/>
                        <a:ea typeface="+mn-ea"/>
                        <a:cs typeface="+mn-cs"/>
                      </a:rPr>
                      <m:t>𝑔</m:t>
                    </m:r>
                    <m:r>
                      <a:rPr lang="ar-MA" sz="1200" i="0" kern="1200">
                        <a:solidFill>
                          <a:schemeClr val="tx1"/>
                        </a:solidFill>
                        <a:latin typeface="Cambria Math" panose="02040503050406030204" pitchFamily="18" charset="0"/>
                        <a:ea typeface="+mn-ea"/>
                        <a:cs typeface="+mn-cs"/>
                      </a:rPr>
                      <m:t>=</m:t>
                    </m:r>
                    <m:r>
                      <a:rPr lang="ar-MA" sz="1200" i="0" kern="1200">
                        <a:solidFill>
                          <a:schemeClr val="tx1"/>
                        </a:solidFill>
                        <a:latin typeface="Cambria Math" panose="02040503050406030204" pitchFamily="18" charset="0"/>
                        <a:ea typeface="+mn-ea"/>
                        <a:cs typeface="+mn-cs"/>
                      </a:rPr>
                      <m:t>3</m:t>
                    </m:r>
                  </m:oMath>
                </a14:m>
                <a:r>
                  <a:rPr lang="ar-MA" dirty="0"/>
                  <a:t>, </a:t>
                </a:r>
                <a14:m>
                  <m:oMath xmlns:m="http://schemas.openxmlformats.org/officeDocument/2006/math">
                    <m:r>
                      <a:rPr lang="ar-MA" sz="1200" i="1" kern="1200">
                        <a:solidFill>
                          <a:schemeClr val="tx1"/>
                        </a:solidFill>
                        <a:latin typeface="Cambria Math" panose="02040503050406030204" pitchFamily="18" charset="0"/>
                        <a:ea typeface="+mn-ea"/>
                        <a:cs typeface="+mn-cs"/>
                      </a:rPr>
                      <m:t>h</m:t>
                    </m:r>
                    <m:r>
                      <a:rPr lang="ar-MA" sz="1200" i="0" kern="1200">
                        <a:solidFill>
                          <a:schemeClr val="tx1"/>
                        </a:solidFill>
                        <a:latin typeface="Cambria Math" panose="02040503050406030204" pitchFamily="18" charset="0"/>
                        <a:ea typeface="+mn-ea"/>
                        <a:cs typeface="+mn-cs"/>
                      </a:rPr>
                      <m:t>=</m:t>
                    </m:r>
                    <m:r>
                      <a:rPr lang="ar-MA" sz="1200" i="0" kern="1200">
                        <a:solidFill>
                          <a:schemeClr val="tx1"/>
                        </a:solidFill>
                        <a:latin typeface="Cambria Math" panose="02040503050406030204" pitchFamily="18" charset="0"/>
                        <a:ea typeface="+mn-ea"/>
                        <a:cs typeface="+mn-cs"/>
                      </a:rPr>
                      <m:t>2</m:t>
                    </m:r>
                  </m:oMath>
                </a14:m>
                <a:r>
                  <a:rPr lang="ar-MA" dirty="0"/>
                  <a:t>⇒ </a:t>
                </a:r>
                <a14:m>
                  <m:oMath xmlns:m="http://schemas.openxmlformats.org/officeDocument/2006/math">
                    <m:r>
                      <a:rPr lang="ar-MA" sz="1200" i="1" kern="1200">
                        <a:solidFill>
                          <a:schemeClr val="tx1"/>
                        </a:solidFill>
                        <a:latin typeface="Cambria Math" panose="02040503050406030204" pitchFamily="18" charset="0"/>
                        <a:ea typeface="+mn-ea"/>
                        <a:cs typeface="+mn-cs"/>
                      </a:rPr>
                      <m:t>𝑓</m:t>
                    </m:r>
                    <m:r>
                      <a:rPr lang="ar-MA" sz="1200" i="0" kern="1200">
                        <a:solidFill>
                          <a:schemeClr val="tx1"/>
                        </a:solidFill>
                        <a:latin typeface="Cambria Math" panose="02040503050406030204" pitchFamily="18" charset="0"/>
                        <a:ea typeface="+mn-ea"/>
                        <a:cs typeface="+mn-cs"/>
                      </a:rPr>
                      <m:t>=</m:t>
                    </m:r>
                    <m:r>
                      <a:rPr lang="ar-MA" sz="1200" i="0" kern="1200">
                        <a:solidFill>
                          <a:schemeClr val="tx1"/>
                        </a:solidFill>
                        <a:latin typeface="Cambria Math" panose="02040503050406030204" pitchFamily="18" charset="0"/>
                        <a:ea typeface="+mn-ea"/>
                        <a:cs typeface="+mn-cs"/>
                      </a:rPr>
                      <m:t>5</m:t>
                    </m:r>
                  </m:oMath>
                </a14:m>
                <a:endParaRPr lang="ar-MA" dirty="0"/>
              </a:p>
              <a:p>
                <a:pPr/>
                <a:r>
                  <a:rPr lang="fr-FR" b="1" dirty="0"/>
                  <a:t>Descendre</a:t>
                </a:r>
                <a:br>
                  <a:rPr lang="fr-FR" dirty="0"/>
                </a:br>
                <a14:m>
                  <m:oMathPara xmlns:m="http://schemas.openxmlformats.org/officeDocument/2006/math">
                    <m:oMathParaPr>
                      <m:jc m:val="centerGroup"/>
                    </m:oMathParaPr>
                    <m:oMath xmlns:m="http://schemas.openxmlformats.org/officeDocument/2006/math">
                      <m:m>
                        <m:mPr>
                          <m:plcHide m:val="on"/>
                          <m:mcs>
                            <m:mc>
                              <m:mcPr>
                                <m:count m:val="3"/>
                                <m:mcJc m:val="center"/>
                              </m:mcPr>
                            </m:mc>
                          </m:mcs>
                          <m:ctrlPr>
                            <a:rPr lang="ar-MA" sz="1200" i="1" kern="1200">
                              <a:solidFill>
                                <a:schemeClr val="tx1"/>
                              </a:solidFill>
                              <a:latin typeface="Cambria Math" panose="02040503050406030204" pitchFamily="18" charset="0"/>
                              <a:ea typeface="+mn-ea"/>
                              <a:cs typeface="+mn-cs"/>
                            </a:rPr>
                          </m:ctrlPr>
                        </m:mPr>
                        <m:mr>
                          <m:e>
                            <m:r>
                              <a:rPr lang="ar-MA" sz="1200" kern="1200">
                                <a:solidFill>
                                  <a:schemeClr val="tx1"/>
                                </a:solidFill>
                                <a:latin typeface="Cambria Math" panose="02040503050406030204" pitchFamily="18" charset="0"/>
                                <a:ea typeface="+mn-ea"/>
                                <a:cs typeface="+mn-cs"/>
                              </a:rPr>
                              <m:t>1</m:t>
                            </m:r>
                          </m:e>
                          <m:e>
                            <m:r>
                              <a:rPr lang="ar-MA" sz="1200" i="0" kern="1200">
                                <a:solidFill>
                                  <a:schemeClr val="tx1"/>
                                </a:solidFill>
                                <a:latin typeface="Cambria Math" panose="02040503050406030204" pitchFamily="18" charset="0"/>
                                <a:ea typeface="+mn-ea"/>
                                <a:cs typeface="+mn-cs"/>
                              </a:rPr>
                              <m:t>2</m:t>
                            </m:r>
                          </m:e>
                          <m:e>
                            <m:r>
                              <a:rPr lang="ar-MA" sz="1200" i="0" kern="1200">
                                <a:solidFill>
                                  <a:schemeClr val="tx1"/>
                                </a:solidFill>
                                <a:latin typeface="Cambria Math" panose="02040503050406030204" pitchFamily="18" charset="0"/>
                                <a:ea typeface="+mn-ea"/>
                                <a:cs typeface="+mn-cs"/>
                              </a:rPr>
                              <m:t>3</m:t>
                            </m:r>
                          </m:e>
                        </m:mr>
                        <m:mr>
                          <m:e>
                            <m:r>
                              <a:rPr lang="ar-MA" sz="1200" i="0" kern="1200">
                                <a:solidFill>
                                  <a:schemeClr val="tx1"/>
                                </a:solidFill>
                                <a:latin typeface="Cambria Math" panose="02040503050406030204" pitchFamily="18" charset="0"/>
                                <a:ea typeface="+mn-ea"/>
                                <a:cs typeface="+mn-cs"/>
                              </a:rPr>
                              <m:t>□</m:t>
                            </m:r>
                          </m:e>
                          <m:e>
                            <m:r>
                              <a:rPr lang="ar-MA" sz="1200" i="0" kern="1200">
                                <a:solidFill>
                                  <a:schemeClr val="tx1"/>
                                </a:solidFill>
                                <a:latin typeface="Cambria Math" panose="02040503050406030204" pitchFamily="18" charset="0"/>
                                <a:ea typeface="+mn-ea"/>
                                <a:cs typeface="+mn-cs"/>
                              </a:rPr>
                              <m:t>8</m:t>
                            </m:r>
                          </m:e>
                          <m:e>
                            <m:r>
                              <a:rPr lang="ar-MA" sz="1200" i="0" kern="1200">
                                <a:solidFill>
                                  <a:schemeClr val="tx1"/>
                                </a:solidFill>
                                <a:latin typeface="Cambria Math" panose="02040503050406030204" pitchFamily="18" charset="0"/>
                                <a:ea typeface="+mn-ea"/>
                                <a:cs typeface="+mn-cs"/>
                              </a:rPr>
                              <m:t>4</m:t>
                            </m:r>
                          </m:e>
                        </m:mr>
                        <m:mr>
                          <m:e>
                            <m:r>
                              <a:rPr lang="ar-MA" sz="1200" i="0" kern="1200">
                                <a:solidFill>
                                  <a:schemeClr val="tx1"/>
                                </a:solidFill>
                                <a:latin typeface="Cambria Math" panose="02040503050406030204" pitchFamily="18" charset="0"/>
                                <a:ea typeface="+mn-ea"/>
                                <a:cs typeface="+mn-cs"/>
                              </a:rPr>
                              <m:t>7</m:t>
                            </m:r>
                          </m:e>
                          <m:e>
                            <m:r>
                              <a:rPr lang="ar-MA" sz="1200" i="0" kern="1200">
                                <a:solidFill>
                                  <a:schemeClr val="tx1"/>
                                </a:solidFill>
                                <a:latin typeface="Cambria Math" panose="02040503050406030204" pitchFamily="18" charset="0"/>
                                <a:ea typeface="+mn-ea"/>
                                <a:cs typeface="+mn-cs"/>
                              </a:rPr>
                              <m:t>6</m:t>
                            </m:r>
                          </m:e>
                          <m:e>
                            <m:r>
                              <a:rPr lang="ar-MA" sz="1200" i="0" kern="1200">
                                <a:solidFill>
                                  <a:schemeClr val="tx1"/>
                                </a:solidFill>
                                <a:latin typeface="Cambria Math" panose="02040503050406030204" pitchFamily="18" charset="0"/>
                                <a:ea typeface="+mn-ea"/>
                                <a:cs typeface="+mn-cs"/>
                              </a:rPr>
                              <m:t>5</m:t>
                            </m:r>
                          </m:e>
                        </m:mr>
                      </m:m>
                    </m:oMath>
                  </m:oMathPara>
                </a14:m>
                <a:br>
                  <a:rPr lang="ar-MA" dirty="0"/>
                </a:br>
                <a14:m>
                  <m:oMath xmlns:m="http://schemas.openxmlformats.org/officeDocument/2006/math">
                    <m:r>
                      <a:rPr lang="ar-MA" sz="1200" i="1" kern="1200">
                        <a:solidFill>
                          <a:schemeClr val="tx1"/>
                        </a:solidFill>
                        <a:latin typeface="Cambria Math" panose="02040503050406030204" pitchFamily="18" charset="0"/>
                        <a:ea typeface="+mn-ea"/>
                        <a:cs typeface="+mn-cs"/>
                      </a:rPr>
                      <m:t>𝑔</m:t>
                    </m:r>
                    <m:r>
                      <a:rPr lang="ar-MA" sz="1200" i="0" kern="1200">
                        <a:solidFill>
                          <a:schemeClr val="tx1"/>
                        </a:solidFill>
                        <a:latin typeface="Cambria Math" panose="02040503050406030204" pitchFamily="18" charset="0"/>
                        <a:ea typeface="+mn-ea"/>
                        <a:cs typeface="+mn-cs"/>
                      </a:rPr>
                      <m:t>=</m:t>
                    </m:r>
                    <m:r>
                      <a:rPr lang="ar-MA" sz="1200" i="0" kern="1200">
                        <a:solidFill>
                          <a:schemeClr val="tx1"/>
                        </a:solidFill>
                        <a:latin typeface="Cambria Math" panose="02040503050406030204" pitchFamily="18" charset="0"/>
                        <a:ea typeface="+mn-ea"/>
                        <a:cs typeface="+mn-cs"/>
                      </a:rPr>
                      <m:t>4</m:t>
                    </m:r>
                  </m:oMath>
                </a14:m>
                <a:r>
                  <a:rPr lang="ar-MA" dirty="0"/>
                  <a:t>, </a:t>
                </a:r>
                <a14:m>
                  <m:oMath xmlns:m="http://schemas.openxmlformats.org/officeDocument/2006/math">
                    <m:r>
                      <a:rPr lang="ar-MA" sz="1200" i="1" kern="1200">
                        <a:solidFill>
                          <a:schemeClr val="tx1"/>
                        </a:solidFill>
                        <a:latin typeface="Cambria Math" panose="02040503050406030204" pitchFamily="18" charset="0"/>
                        <a:ea typeface="+mn-ea"/>
                        <a:cs typeface="+mn-cs"/>
                      </a:rPr>
                      <m:t>h</m:t>
                    </m:r>
                    <m:r>
                      <a:rPr lang="ar-MA" sz="1200" i="0" kern="1200">
                        <a:solidFill>
                          <a:schemeClr val="tx1"/>
                        </a:solidFill>
                        <a:latin typeface="Cambria Math" panose="02040503050406030204" pitchFamily="18" charset="0"/>
                        <a:ea typeface="+mn-ea"/>
                        <a:cs typeface="+mn-cs"/>
                      </a:rPr>
                      <m:t>=</m:t>
                    </m:r>
                    <m:r>
                      <a:rPr lang="ar-MA" sz="1200" i="0" kern="1200">
                        <a:solidFill>
                          <a:schemeClr val="tx1"/>
                        </a:solidFill>
                        <a:latin typeface="Cambria Math" panose="02040503050406030204" pitchFamily="18" charset="0"/>
                        <a:ea typeface="+mn-ea"/>
                        <a:cs typeface="+mn-cs"/>
                      </a:rPr>
                      <m:t>1</m:t>
                    </m:r>
                  </m:oMath>
                </a14:m>
                <a:r>
                  <a:rPr lang="ar-MA" dirty="0"/>
                  <a:t>⇒ </a:t>
                </a:r>
                <a14:m>
                  <m:oMath xmlns:m="http://schemas.openxmlformats.org/officeDocument/2006/math">
                    <m:r>
                      <a:rPr lang="ar-MA" sz="1200" i="1" kern="1200">
                        <a:solidFill>
                          <a:schemeClr val="tx1"/>
                        </a:solidFill>
                        <a:latin typeface="Cambria Math" panose="02040503050406030204" pitchFamily="18" charset="0"/>
                        <a:ea typeface="+mn-ea"/>
                        <a:cs typeface="+mn-cs"/>
                      </a:rPr>
                      <m:t>𝑓</m:t>
                    </m:r>
                    <m:r>
                      <a:rPr lang="ar-MA" sz="1200" i="0" kern="1200">
                        <a:solidFill>
                          <a:schemeClr val="tx1"/>
                        </a:solidFill>
                        <a:latin typeface="Cambria Math" panose="02040503050406030204" pitchFamily="18" charset="0"/>
                        <a:ea typeface="+mn-ea"/>
                        <a:cs typeface="+mn-cs"/>
                      </a:rPr>
                      <m:t>=</m:t>
                    </m:r>
                    <m:r>
                      <a:rPr lang="ar-MA" sz="1200" i="0" kern="1200">
                        <a:solidFill>
                          <a:schemeClr val="tx1"/>
                        </a:solidFill>
                        <a:latin typeface="Cambria Math" panose="02040503050406030204" pitchFamily="18" charset="0"/>
                        <a:ea typeface="+mn-ea"/>
                        <a:cs typeface="+mn-cs"/>
                      </a:rPr>
                      <m:t>5</m:t>
                    </m:r>
                  </m:oMath>
                </a14:m>
                <a:endParaRPr lang="ar-MA" dirty="0"/>
              </a:p>
              <a:p>
                <a:pPr/>
                <a:r>
                  <a:rPr lang="fr-FR" b="1" dirty="0"/>
                  <a:t>Aller à droite</a:t>
                </a:r>
                <a:r>
                  <a:rPr lang="fr-FR" dirty="0"/>
                  <a:t> → </a:t>
                </a:r>
                <a:r>
                  <a:rPr lang="fr-FR" b="1" dirty="0"/>
                  <a:t>But</a:t>
                </a:r>
                <a:br>
                  <a:rPr lang="fr-FR" dirty="0"/>
                </a:br>
                <a14:m>
                  <m:oMathPara xmlns:m="http://schemas.openxmlformats.org/officeDocument/2006/math">
                    <m:oMathParaPr>
                      <m:jc m:val="centerGroup"/>
                    </m:oMathParaPr>
                    <m:oMath xmlns:m="http://schemas.openxmlformats.org/officeDocument/2006/math">
                      <m:m>
                        <m:mPr>
                          <m:plcHide m:val="on"/>
                          <m:mcs>
                            <m:mc>
                              <m:mcPr>
                                <m:count m:val="3"/>
                                <m:mcJc m:val="center"/>
                              </m:mcPr>
                            </m:mc>
                          </m:mcs>
                          <m:ctrlPr>
                            <a:rPr lang="ar-MA" sz="1200" i="1" kern="1200">
                              <a:solidFill>
                                <a:schemeClr val="tx1"/>
                              </a:solidFill>
                              <a:latin typeface="Cambria Math" panose="02040503050406030204" pitchFamily="18" charset="0"/>
                              <a:ea typeface="+mn-ea"/>
                              <a:cs typeface="+mn-cs"/>
                            </a:rPr>
                          </m:ctrlPr>
                        </m:mPr>
                        <m:mr>
                          <m:e>
                            <m:r>
                              <a:rPr lang="ar-MA" sz="1200" kern="1200">
                                <a:solidFill>
                                  <a:schemeClr val="tx1"/>
                                </a:solidFill>
                                <a:latin typeface="Cambria Math" panose="02040503050406030204" pitchFamily="18" charset="0"/>
                                <a:ea typeface="+mn-ea"/>
                                <a:cs typeface="+mn-cs"/>
                              </a:rPr>
                              <m:t>1</m:t>
                            </m:r>
                          </m:e>
                          <m:e>
                            <m:r>
                              <a:rPr lang="ar-MA" sz="1200" i="0" kern="1200">
                                <a:solidFill>
                                  <a:schemeClr val="tx1"/>
                                </a:solidFill>
                                <a:latin typeface="Cambria Math" panose="02040503050406030204" pitchFamily="18" charset="0"/>
                                <a:ea typeface="+mn-ea"/>
                                <a:cs typeface="+mn-cs"/>
                              </a:rPr>
                              <m:t>2</m:t>
                            </m:r>
                          </m:e>
                          <m:e>
                            <m:r>
                              <a:rPr lang="ar-MA" sz="1200" i="0" kern="1200">
                                <a:solidFill>
                                  <a:schemeClr val="tx1"/>
                                </a:solidFill>
                                <a:latin typeface="Cambria Math" panose="02040503050406030204" pitchFamily="18" charset="0"/>
                                <a:ea typeface="+mn-ea"/>
                                <a:cs typeface="+mn-cs"/>
                              </a:rPr>
                              <m:t>3</m:t>
                            </m:r>
                          </m:e>
                        </m:mr>
                        <m:mr>
                          <m:e>
                            <m:r>
                              <a:rPr lang="ar-MA" sz="1200" i="0" kern="1200">
                                <a:solidFill>
                                  <a:schemeClr val="tx1"/>
                                </a:solidFill>
                                <a:latin typeface="Cambria Math" panose="02040503050406030204" pitchFamily="18" charset="0"/>
                                <a:ea typeface="+mn-ea"/>
                                <a:cs typeface="+mn-cs"/>
                              </a:rPr>
                              <m:t>8</m:t>
                            </m:r>
                          </m:e>
                          <m:e>
                            <m:r>
                              <a:rPr lang="ar-MA" sz="1200" i="0" kern="1200">
                                <a:solidFill>
                                  <a:schemeClr val="tx1"/>
                                </a:solidFill>
                                <a:latin typeface="Cambria Math" panose="02040503050406030204" pitchFamily="18" charset="0"/>
                                <a:ea typeface="+mn-ea"/>
                                <a:cs typeface="+mn-cs"/>
                              </a:rPr>
                              <m:t>□</m:t>
                            </m:r>
                          </m:e>
                          <m:e>
                            <m:r>
                              <a:rPr lang="ar-MA" sz="1200" i="0" kern="1200">
                                <a:solidFill>
                                  <a:schemeClr val="tx1"/>
                                </a:solidFill>
                                <a:latin typeface="Cambria Math" panose="02040503050406030204" pitchFamily="18" charset="0"/>
                                <a:ea typeface="+mn-ea"/>
                                <a:cs typeface="+mn-cs"/>
                              </a:rPr>
                              <m:t>4</m:t>
                            </m:r>
                          </m:e>
                        </m:mr>
                        <m:mr>
                          <m:e>
                            <m:r>
                              <a:rPr lang="ar-MA" sz="1200" i="0" kern="1200">
                                <a:solidFill>
                                  <a:schemeClr val="tx1"/>
                                </a:solidFill>
                                <a:latin typeface="Cambria Math" panose="02040503050406030204" pitchFamily="18" charset="0"/>
                                <a:ea typeface="+mn-ea"/>
                                <a:cs typeface="+mn-cs"/>
                              </a:rPr>
                              <m:t>7</m:t>
                            </m:r>
                          </m:e>
                          <m:e>
                            <m:r>
                              <a:rPr lang="ar-MA" sz="1200" i="0" kern="1200">
                                <a:solidFill>
                                  <a:schemeClr val="tx1"/>
                                </a:solidFill>
                                <a:latin typeface="Cambria Math" panose="02040503050406030204" pitchFamily="18" charset="0"/>
                                <a:ea typeface="+mn-ea"/>
                                <a:cs typeface="+mn-cs"/>
                              </a:rPr>
                              <m:t>6</m:t>
                            </m:r>
                          </m:e>
                          <m:e>
                            <m:r>
                              <a:rPr lang="ar-MA" sz="1200" i="0" kern="1200">
                                <a:solidFill>
                                  <a:schemeClr val="tx1"/>
                                </a:solidFill>
                                <a:latin typeface="Cambria Math" panose="02040503050406030204" pitchFamily="18" charset="0"/>
                                <a:ea typeface="+mn-ea"/>
                                <a:cs typeface="+mn-cs"/>
                              </a:rPr>
                              <m:t>5</m:t>
                            </m:r>
                          </m:e>
                        </m:mr>
                      </m:m>
                    </m:oMath>
                  </m:oMathPara>
                </a14:m>
                <a:br>
                  <a:rPr lang="ar-MA" dirty="0"/>
                </a:br>
                <a14:m>
                  <m:oMath xmlns:m="http://schemas.openxmlformats.org/officeDocument/2006/math">
                    <m:r>
                      <a:rPr lang="ar-MA" sz="1200" i="1" kern="1200">
                        <a:solidFill>
                          <a:schemeClr val="tx1"/>
                        </a:solidFill>
                        <a:latin typeface="Cambria Math" panose="02040503050406030204" pitchFamily="18" charset="0"/>
                        <a:ea typeface="+mn-ea"/>
                        <a:cs typeface="+mn-cs"/>
                      </a:rPr>
                      <m:t>𝑔</m:t>
                    </m:r>
                    <m:r>
                      <a:rPr lang="ar-MA" sz="1200" i="0" kern="1200">
                        <a:solidFill>
                          <a:schemeClr val="tx1"/>
                        </a:solidFill>
                        <a:latin typeface="Cambria Math" panose="02040503050406030204" pitchFamily="18" charset="0"/>
                        <a:ea typeface="+mn-ea"/>
                        <a:cs typeface="+mn-cs"/>
                      </a:rPr>
                      <m:t>=</m:t>
                    </m:r>
                    <m:r>
                      <a:rPr lang="ar-MA" sz="1200" i="0" kern="1200">
                        <a:solidFill>
                          <a:schemeClr val="tx1"/>
                        </a:solidFill>
                        <a:latin typeface="Cambria Math" panose="02040503050406030204" pitchFamily="18" charset="0"/>
                        <a:ea typeface="+mn-ea"/>
                        <a:cs typeface="+mn-cs"/>
                      </a:rPr>
                      <m:t>5</m:t>
                    </m:r>
                  </m:oMath>
                </a14:m>
                <a:r>
                  <a:rPr lang="ar-MA" dirty="0"/>
                  <a:t>, </a:t>
                </a:r>
                <a14:m>
                  <m:oMath xmlns:m="http://schemas.openxmlformats.org/officeDocument/2006/math">
                    <m:r>
                      <a:rPr lang="ar-MA" sz="1200" i="1" kern="1200">
                        <a:solidFill>
                          <a:schemeClr val="tx1"/>
                        </a:solidFill>
                        <a:latin typeface="Cambria Math" panose="02040503050406030204" pitchFamily="18" charset="0"/>
                        <a:ea typeface="+mn-ea"/>
                        <a:cs typeface="+mn-cs"/>
                      </a:rPr>
                      <m:t>h</m:t>
                    </m:r>
                    <m:r>
                      <a:rPr lang="ar-MA" sz="1200" i="0" kern="1200">
                        <a:solidFill>
                          <a:schemeClr val="tx1"/>
                        </a:solidFill>
                        <a:latin typeface="Cambria Math" panose="02040503050406030204" pitchFamily="18" charset="0"/>
                        <a:ea typeface="+mn-ea"/>
                        <a:cs typeface="+mn-cs"/>
                      </a:rPr>
                      <m:t>=</m:t>
                    </m:r>
                    <m:r>
                      <a:rPr lang="ar-MA" sz="1200" i="0" kern="1200">
                        <a:solidFill>
                          <a:schemeClr val="tx1"/>
                        </a:solidFill>
                        <a:latin typeface="Cambria Math" panose="02040503050406030204" pitchFamily="18" charset="0"/>
                        <a:ea typeface="+mn-ea"/>
                        <a:cs typeface="+mn-cs"/>
                      </a:rPr>
                      <m:t>0</m:t>
                    </m:r>
                  </m:oMath>
                </a14:m>
                <a:r>
                  <a:rPr lang="ar-MA" dirty="0"/>
                  <a:t>⇒ </a:t>
                </a:r>
                <a14:m>
                  <m:oMath xmlns:m="http://schemas.openxmlformats.org/officeDocument/2006/math">
                    <m:r>
                      <a:rPr lang="ar-MA" sz="1200" i="1" kern="1200">
                        <a:solidFill>
                          <a:schemeClr val="tx1"/>
                        </a:solidFill>
                        <a:latin typeface="Cambria Math" panose="02040503050406030204" pitchFamily="18" charset="0"/>
                        <a:ea typeface="+mn-ea"/>
                        <a:cs typeface="+mn-cs"/>
                      </a:rPr>
                      <m:t>𝑓</m:t>
                    </m:r>
                    <m:r>
                      <a:rPr lang="ar-MA" sz="1200" i="0" kern="1200">
                        <a:solidFill>
                          <a:schemeClr val="tx1"/>
                        </a:solidFill>
                        <a:latin typeface="Cambria Math" panose="02040503050406030204" pitchFamily="18" charset="0"/>
                        <a:ea typeface="+mn-ea"/>
                        <a:cs typeface="+mn-cs"/>
                      </a:rPr>
                      <m:t>=</m:t>
                    </m:r>
                    <m:r>
                      <a:rPr lang="ar-MA" sz="1200" i="0" kern="1200">
                        <a:solidFill>
                          <a:schemeClr val="tx1"/>
                        </a:solidFill>
                        <a:latin typeface="Cambria Math" panose="02040503050406030204" pitchFamily="18" charset="0"/>
                        <a:ea typeface="+mn-ea"/>
                        <a:cs typeface="+mn-cs"/>
                      </a:rPr>
                      <m:t>5</m:t>
                    </m:r>
                  </m:oMath>
                </a14:m>
                <a:endParaRPr lang="ar-MA" dirty="0"/>
              </a:p>
              <a:p>
                <a:r>
                  <a:rPr lang="fr-FR" b="1" dirty="0"/>
                  <a:t>Chemin trouvé (5 mouvements) :</a:t>
                </a:r>
                <a:endParaRPr lang="fr-FR" dirty="0"/>
              </a:p>
              <a:p>
                <a:pPr/>
                <a14:m>
                  <m:oMathPara xmlns:m="http://schemas.openxmlformats.org/officeDocument/2006/math">
                    <m:oMathParaPr>
                      <m:jc m:val="centerGroup"/>
                    </m:oMathParaPr>
                    <m:oMath xmlns:m="http://schemas.openxmlformats.org/officeDocument/2006/math">
                      <m:borderBox>
                        <m:borderBoxPr>
                          <m:ctrlPr>
                            <a:rPr lang="ar-MA" sz="1200" b="0" i="1" kern="1200">
                              <a:solidFill>
                                <a:schemeClr val="tx1"/>
                              </a:solidFill>
                              <a:latin typeface="Cambria Math" panose="02040503050406030204" pitchFamily="18" charset="0"/>
                              <a:ea typeface="+mn-ea"/>
                              <a:cs typeface="+mn-cs"/>
                            </a:rPr>
                          </m:ctrlPr>
                        </m:borderBoxPr>
                        <m:e>
                          <m:r>
                            <m:rPr>
                              <m:nor/>
                            </m:rPr>
                            <a:rPr lang="fr-FR" b="0"/>
                            <m:t>Up</m:t>
                          </m:r>
                          <m:r>
                            <m:rPr>
                              <m:nor/>
                            </m:rPr>
                            <a:rPr lang="fr-FR" b="0" i="1"/>
                            <m:t>  </m:t>
                          </m:r>
                          <m:r>
                            <a:rPr lang="fr-FR" sz="1200" b="0" i="0" kern="1200">
                              <a:solidFill>
                                <a:schemeClr val="tx1"/>
                              </a:solidFill>
                              <a:latin typeface="Cambria Math" panose="02040503050406030204" pitchFamily="18" charset="0"/>
                              <a:ea typeface="+mn-ea"/>
                              <a:cs typeface="+mn-cs"/>
                            </a:rPr>
                            <m:t>→</m:t>
                          </m:r>
                          <m:r>
                            <m:rPr>
                              <m:nor/>
                            </m:rPr>
                            <a:rPr lang="fr-FR" sz="1200" b="0" i="1" kern="1200">
                              <a:solidFill>
                                <a:schemeClr val="tx1"/>
                              </a:solidFill>
                              <a:latin typeface="+mn-lt"/>
                              <a:ea typeface="+mn-ea"/>
                              <a:cs typeface="+mn-cs"/>
                            </a:rPr>
                            <m:t>  </m:t>
                          </m:r>
                          <m:r>
                            <m:rPr>
                              <m:nor/>
                            </m:rPr>
                            <a:rPr lang="fr-FR" sz="1200" b="0" i="1" kern="1200">
                              <a:solidFill>
                                <a:schemeClr val="tx1"/>
                              </a:solidFill>
                              <a:latin typeface="+mn-lt"/>
                              <a:ea typeface="+mn-ea"/>
                              <a:cs typeface="+mn-cs"/>
                            </a:rPr>
                            <m:t>Up</m:t>
                          </m:r>
                          <m:r>
                            <m:rPr>
                              <m:nor/>
                            </m:rPr>
                            <a:rPr lang="fr-FR" sz="1200" b="0" i="1" kern="1200">
                              <a:solidFill>
                                <a:schemeClr val="tx1"/>
                              </a:solidFill>
                              <a:latin typeface="+mn-lt"/>
                              <a:ea typeface="+mn-ea"/>
                              <a:cs typeface="+mn-cs"/>
                            </a:rPr>
                            <m:t>  </m:t>
                          </m:r>
                          <m:r>
                            <a:rPr lang="fr-FR" sz="1200" b="0" i="0" kern="1200">
                              <a:solidFill>
                                <a:schemeClr val="tx1"/>
                              </a:solidFill>
                              <a:latin typeface="Cambria Math" panose="02040503050406030204" pitchFamily="18" charset="0"/>
                              <a:ea typeface="+mn-ea"/>
                              <a:cs typeface="+mn-cs"/>
                            </a:rPr>
                            <m:t>→</m:t>
                          </m:r>
                          <m:r>
                            <m:rPr>
                              <m:nor/>
                            </m:rPr>
                            <a:rPr lang="fr-FR" sz="1200" b="0" i="1" kern="1200">
                              <a:solidFill>
                                <a:schemeClr val="tx1"/>
                              </a:solidFill>
                              <a:latin typeface="+mn-lt"/>
                              <a:ea typeface="+mn-ea"/>
                              <a:cs typeface="+mn-cs"/>
                            </a:rPr>
                            <m:t>  </m:t>
                          </m:r>
                          <m:r>
                            <m:rPr>
                              <m:nor/>
                            </m:rPr>
                            <a:rPr lang="fr-FR" sz="1200" b="0" i="1" kern="1200">
                              <a:solidFill>
                                <a:schemeClr val="tx1"/>
                              </a:solidFill>
                              <a:latin typeface="+mn-lt"/>
                              <a:ea typeface="+mn-ea"/>
                              <a:cs typeface="+mn-cs"/>
                            </a:rPr>
                            <m:t>Left</m:t>
                          </m:r>
                          <m:r>
                            <m:rPr>
                              <m:nor/>
                            </m:rPr>
                            <a:rPr lang="fr-FR" sz="1200" b="0" i="1" kern="1200">
                              <a:solidFill>
                                <a:schemeClr val="tx1"/>
                              </a:solidFill>
                              <a:latin typeface="+mn-lt"/>
                              <a:ea typeface="+mn-ea"/>
                              <a:cs typeface="+mn-cs"/>
                            </a:rPr>
                            <m:t>  </m:t>
                          </m:r>
                          <m:r>
                            <a:rPr lang="fr-FR" sz="1200" b="0" i="0" kern="1200">
                              <a:solidFill>
                                <a:schemeClr val="tx1"/>
                              </a:solidFill>
                              <a:latin typeface="Cambria Math" panose="02040503050406030204" pitchFamily="18" charset="0"/>
                              <a:ea typeface="+mn-ea"/>
                              <a:cs typeface="+mn-cs"/>
                            </a:rPr>
                            <m:t>→</m:t>
                          </m:r>
                          <m:r>
                            <m:rPr>
                              <m:nor/>
                            </m:rPr>
                            <a:rPr lang="fr-FR" sz="1200" b="0" i="1" kern="1200">
                              <a:solidFill>
                                <a:schemeClr val="tx1"/>
                              </a:solidFill>
                              <a:latin typeface="+mn-lt"/>
                              <a:ea typeface="+mn-ea"/>
                              <a:cs typeface="+mn-cs"/>
                            </a:rPr>
                            <m:t>  </m:t>
                          </m:r>
                          <m:r>
                            <m:rPr>
                              <m:nor/>
                            </m:rPr>
                            <a:rPr lang="fr-FR" sz="1200" b="0" i="1" kern="1200">
                              <a:solidFill>
                                <a:schemeClr val="tx1"/>
                              </a:solidFill>
                              <a:latin typeface="+mn-lt"/>
                              <a:ea typeface="+mn-ea"/>
                              <a:cs typeface="+mn-cs"/>
                            </a:rPr>
                            <m:t>Down</m:t>
                          </m:r>
                          <m:r>
                            <m:rPr>
                              <m:nor/>
                            </m:rPr>
                            <a:rPr lang="fr-FR" sz="1200" b="0" i="1" kern="1200">
                              <a:solidFill>
                                <a:schemeClr val="tx1"/>
                              </a:solidFill>
                              <a:latin typeface="+mn-lt"/>
                              <a:ea typeface="+mn-ea"/>
                              <a:cs typeface="+mn-cs"/>
                            </a:rPr>
                            <m:t>  </m:t>
                          </m:r>
                          <m:r>
                            <a:rPr lang="fr-FR" sz="1200" b="0" i="0" kern="1200">
                              <a:solidFill>
                                <a:schemeClr val="tx1"/>
                              </a:solidFill>
                              <a:latin typeface="Cambria Math" panose="02040503050406030204" pitchFamily="18" charset="0"/>
                              <a:ea typeface="+mn-ea"/>
                              <a:cs typeface="+mn-cs"/>
                            </a:rPr>
                            <m:t>→</m:t>
                          </m:r>
                          <m:r>
                            <m:rPr>
                              <m:nor/>
                            </m:rPr>
                            <a:rPr lang="fr-FR" sz="1200" b="0" i="1" kern="1200">
                              <a:solidFill>
                                <a:schemeClr val="tx1"/>
                              </a:solidFill>
                              <a:latin typeface="+mn-lt"/>
                              <a:ea typeface="+mn-ea"/>
                              <a:cs typeface="+mn-cs"/>
                            </a:rPr>
                            <m:t>  </m:t>
                          </m:r>
                          <m:r>
                            <m:rPr>
                              <m:nor/>
                            </m:rPr>
                            <a:rPr lang="fr-FR" sz="1200" b="0" i="1" kern="1200">
                              <a:solidFill>
                                <a:schemeClr val="tx1"/>
                              </a:solidFill>
                              <a:latin typeface="+mn-lt"/>
                              <a:ea typeface="+mn-ea"/>
                              <a:cs typeface="+mn-cs"/>
                            </a:rPr>
                            <m:t>Right</m:t>
                          </m:r>
                        </m:e>
                      </m:borderBox>
                    </m:oMath>
                  </m:oMathPara>
                </a14:m>
                <a:endParaRPr lang="ar-MA" b="0" dirty="0"/>
              </a:p>
              <a:p>
                <a:br>
                  <a:rPr lang="ar-MA" dirty="0"/>
                </a:br>
                <a:endParaRPr lang="ar-MA" dirty="0"/>
              </a:p>
              <a:p>
                <a:r>
                  <a:rPr lang="ar-MA" b="1" dirty="0"/>
                  <a:t>3) </a:t>
                </a:r>
                <a:r>
                  <a:rPr lang="fr-FR" b="1" dirty="0"/>
                  <a:t>Remarques pédagogiques</a:t>
                </a:r>
              </a:p>
              <a:p>
                <a:r>
                  <a:rPr lang="fr-FR" dirty="0"/>
                  <a:t>L’heuristique “</a:t>
                </a:r>
                <a:r>
                  <a:rPr lang="fr-FR" b="1" dirty="0"/>
                  <a:t>tuiles mal placées</a:t>
                </a:r>
                <a:r>
                  <a:rPr lang="fr-FR" dirty="0"/>
                  <a:t>” est </a:t>
                </a:r>
                <a:r>
                  <a:rPr lang="fr-FR" b="1" dirty="0"/>
                  <a:t>admissible</a:t>
                </a:r>
                <a:r>
                  <a:rPr lang="fr-FR" dirty="0"/>
                  <a:t> (elle ne surestime pas la distance restante) : A* trouve donc une solution </a:t>
                </a:r>
                <a:r>
                  <a:rPr lang="fr-FR" b="1" dirty="0"/>
                  <a:t>optimale en nombre de mouvements</a:t>
                </a:r>
                <a:r>
                  <a:rPr lang="fr-FR" dirty="0"/>
                  <a:t> pour ce problème.</a:t>
                </a:r>
              </a:p>
              <a:p>
                <a:r>
                  <a:rPr lang="fr-FR" dirty="0"/>
                  <a:t>On peut aussi utiliser une heuristique plus informative : </a:t>
                </a:r>
                <a:r>
                  <a:rPr lang="fr-FR" b="1" dirty="0"/>
                  <a:t>distance de Manhattan</a:t>
                </a:r>
                <a:r>
                  <a:rPr lang="fr-FR" dirty="0"/>
                  <a:t> (somme des distances |</a:t>
                </a:r>
                <a:r>
                  <a:rPr lang="el-GR" dirty="0"/>
                  <a:t>Δ</a:t>
                </a:r>
                <a:r>
                  <a:rPr lang="fr-FR" dirty="0"/>
                  <a:t>x|+|</a:t>
                </a:r>
                <a:r>
                  <a:rPr lang="el-GR" dirty="0"/>
                  <a:t>Δ</a:t>
                </a:r>
                <a:r>
                  <a:rPr lang="fr-FR" dirty="0"/>
                  <a:t>y| de chaque tuile à sa position but) qui accélère souvent la recherche.</a:t>
                </a:r>
              </a:p>
              <a:p>
                <a:r>
                  <a:rPr lang="fr-FR" dirty="0"/>
                  <a:t>Souhaites-tu que je te prépare </a:t>
                </a:r>
                <a:r>
                  <a:rPr lang="fr-FR" b="1" dirty="0"/>
                  <a:t>une table OPEN/CLOSED</a:t>
                </a:r>
                <a:r>
                  <a:rPr lang="fr-FR" dirty="0"/>
                  <a:t> pas à pas pour ce cas, ou une </a:t>
                </a:r>
                <a:r>
                  <a:rPr lang="fr-FR" b="1" dirty="0"/>
                  <a:t>animation</a:t>
                </a:r>
                <a:r>
                  <a:rPr lang="fr-FR" dirty="0"/>
                  <a:t> des mouvements pour la diapo ?</a:t>
                </a:r>
              </a:p>
              <a:p>
                <a:endParaRPr lang="fr-FR" dirty="0"/>
              </a:p>
            </p:txBody>
          </p:sp>
        </mc:Choice>
        <mc:Fallback xmlns="">
          <p:sp>
            <p:nvSpPr>
              <p:cNvPr id="3" name="Espace réservé des notes 2"/>
              <p:cNvSpPr>
                <a:spLocks noGrp="1"/>
              </p:cNvSpPr>
              <p:nvPr>
                <p:ph type="body" idx="1"/>
              </p:nvPr>
            </p:nvSpPr>
            <p:spPr/>
            <p:txBody>
              <a:bodyPr/>
              <a:lstStyle/>
              <a:p>
                <a:r>
                  <a:rPr lang="fr-FR" dirty="0"/>
                  <a:t>Très bien, passons à l’</a:t>
                </a:r>
                <a:r>
                  <a:rPr lang="fr-FR" b="1" dirty="0"/>
                  <a:t>exercice 2 – Jeu de taquin (8-puzzle)</a:t>
                </a:r>
                <a:r>
                  <a:rPr lang="fr-FR" dirty="0"/>
                  <a:t> en prenant l’heuristique demandée :</a:t>
                </a:r>
              </a:p>
              <a:p>
                <a:r>
                  <a:rPr lang="fr-FR" b="1" dirty="0"/>
                  <a:t>État initial</a:t>
                </a:r>
                <a:endParaRPr lang="fr-FR" dirty="0"/>
              </a:p>
              <a:p>
                <a:r>
                  <a:rPr lang="ar-MA" sz="1200" i="0" kern="1200">
                    <a:solidFill>
                      <a:schemeClr val="tx1"/>
                    </a:solidFill>
                    <a:latin typeface="+mn-lt"/>
                    <a:ea typeface="+mn-ea"/>
                    <a:cs typeface="+mn-cs"/>
                  </a:rPr>
                  <a:t>■(2&amp;8&amp;3@1&amp;6&amp;4@7&amp;□&amp;5)</a:t>
                </a:r>
                <a:endParaRPr lang="ar-MA" dirty="0"/>
              </a:p>
              <a:p>
                <a:r>
                  <a:rPr lang="fr-FR" b="1" dirty="0"/>
                  <a:t>État but</a:t>
                </a:r>
                <a:endParaRPr lang="fr-FR" dirty="0"/>
              </a:p>
              <a:p>
                <a:r>
                  <a:rPr lang="ar-MA" sz="1200" i="0" kern="1200">
                    <a:solidFill>
                      <a:schemeClr val="tx1"/>
                    </a:solidFill>
                    <a:latin typeface="+mn-lt"/>
                    <a:ea typeface="+mn-ea"/>
                    <a:cs typeface="+mn-cs"/>
                  </a:rPr>
                  <a:t>■(1&amp;2&amp;3@8&amp;□&amp;4@7&amp;6&amp;5)</a:t>
                </a:r>
                <a:endParaRPr lang="ar-MA" dirty="0"/>
              </a:p>
              <a:p>
                <a:r>
                  <a:rPr lang="fr-FR" b="1" dirty="0"/>
                  <a:t>Coût de chaque action</a:t>
                </a:r>
                <a:r>
                  <a:rPr lang="fr-FR" dirty="0"/>
                  <a:t> : </a:t>
                </a:r>
                <a:r>
                  <a:rPr lang="fr-FR" sz="1200" i="0" kern="1200">
                    <a:solidFill>
                      <a:schemeClr val="tx1"/>
                    </a:solidFill>
                    <a:latin typeface="+mn-lt"/>
                    <a:ea typeface="+mn-ea"/>
                    <a:cs typeface="+mn-cs"/>
                  </a:rPr>
                  <a:t>𝑔</a:t>
                </a:r>
                <a:r>
                  <a:rPr lang="fr-FR" dirty="0"/>
                  <a:t>= 1 (un déplacement = 1)</a:t>
                </a:r>
              </a:p>
              <a:p>
                <a:r>
                  <a:rPr lang="fr-FR" b="1" dirty="0"/>
                  <a:t>Heuristique</a:t>
                </a:r>
                <a:r>
                  <a:rPr lang="fr-FR" dirty="0"/>
                  <a:t> </a:t>
                </a:r>
                <a:r>
                  <a:rPr lang="fr-FR" sz="1200" i="0" kern="1200">
                    <a:solidFill>
                      <a:schemeClr val="tx1"/>
                    </a:solidFill>
                    <a:latin typeface="+mn-lt"/>
                    <a:ea typeface="+mn-ea"/>
                    <a:cs typeface="+mn-cs"/>
                  </a:rPr>
                  <a:t>ℎ</a:t>
                </a:r>
                <a:r>
                  <a:rPr lang="ar-MA" sz="1200" i="0" kern="1200">
                    <a:solidFill>
                      <a:schemeClr val="tx1"/>
                    </a:solidFill>
                    <a:latin typeface="+mn-lt"/>
                    <a:ea typeface="+mn-ea"/>
                    <a:cs typeface="+mn-cs"/>
                  </a:rPr>
                  <a:t>(𝑛)</a:t>
                </a:r>
                <a:r>
                  <a:rPr lang="ar-MA" dirty="0"/>
                  <a:t>: </a:t>
                </a:r>
                <a:r>
                  <a:rPr lang="fr-FR" b="1" dirty="0"/>
                  <a:t>nombre de tuiles mal placées</a:t>
                </a:r>
                <a:r>
                  <a:rPr lang="fr-FR" dirty="0"/>
                  <a:t> (sans compter la case vide).</a:t>
                </a:r>
              </a:p>
              <a:p>
                <a:br>
                  <a:rPr lang="fr-FR" dirty="0"/>
                </a:br>
                <a:endParaRPr lang="fr-FR" dirty="0"/>
              </a:p>
              <a:p>
                <a:r>
                  <a:rPr lang="fr-FR" b="1" dirty="0"/>
                  <a:t>1) Heuristique de l’état initial</a:t>
                </a:r>
              </a:p>
              <a:p>
                <a:r>
                  <a:rPr lang="fr-FR" dirty="0"/>
                  <a:t>Comparaison avec l’état but (on ne compte pas la case vide) :</a:t>
                </a:r>
                <a:br>
                  <a:rPr lang="fr-FR" dirty="0"/>
                </a:br>
                <a:r>
                  <a:rPr lang="fr-FR" dirty="0"/>
                  <a:t>tuiles mal placées : </a:t>
                </a:r>
                <a:r>
                  <a:rPr lang="fr-FR" b="1" dirty="0"/>
                  <a:t>2, 8, 1, 6</a:t>
                </a:r>
                <a:r>
                  <a:rPr lang="fr-FR" dirty="0"/>
                  <a:t> → </a:t>
                </a:r>
                <a:r>
                  <a:rPr lang="fr-FR" sz="1200" i="0" kern="1200">
                    <a:solidFill>
                      <a:schemeClr val="tx1"/>
                    </a:solidFill>
                    <a:latin typeface="+mn-lt"/>
                    <a:ea typeface="+mn-ea"/>
                    <a:cs typeface="+mn-cs"/>
                  </a:rPr>
                  <a:t>ℎ</a:t>
                </a:r>
                <a:r>
                  <a:rPr lang="ar-MA" sz="1200" i="0" kern="1200">
                    <a:solidFill>
                      <a:schemeClr val="tx1"/>
                    </a:solidFill>
                    <a:latin typeface="+mn-lt"/>
                    <a:ea typeface="+mn-ea"/>
                    <a:cs typeface="+mn-cs"/>
                  </a:rPr>
                  <a:t>(</a:t>
                </a:r>
                <a:r>
                  <a:rPr lang="fr-FR" sz="1200" b="0" i="0" kern="1200">
                    <a:solidFill>
                      <a:schemeClr val="tx1"/>
                    </a:solidFill>
                    <a:latin typeface="+mn-lt"/>
                    <a:ea typeface="+mn-ea"/>
                    <a:cs typeface="+mn-cs"/>
                  </a:rPr>
                  <a:t>"initial</a:t>
                </a:r>
                <a:r>
                  <a:rPr lang="ar-MA" sz="1200" b="0" i="0" kern="1200">
                    <a:solidFill>
                      <a:schemeClr val="tx1"/>
                    </a:solidFill>
                    <a:latin typeface="+mn-lt"/>
                    <a:ea typeface="+mn-ea"/>
                    <a:cs typeface="+mn-cs"/>
                  </a:rPr>
                  <a:t>" )=4</a:t>
                </a:r>
                <a:r>
                  <a:rPr lang="ar-MA" dirty="0"/>
                  <a:t>.</a:t>
                </a:r>
                <a:br>
                  <a:rPr lang="ar-MA" dirty="0"/>
                </a:br>
                <a:r>
                  <a:rPr lang="fr-FR" dirty="0"/>
                  <a:t>Donc </a:t>
                </a:r>
                <a:r>
                  <a:rPr lang="fr-FR" sz="1200" i="0" kern="1200">
                    <a:solidFill>
                      <a:schemeClr val="tx1"/>
                    </a:solidFill>
                    <a:latin typeface="+mn-lt"/>
                    <a:ea typeface="+mn-ea"/>
                    <a:cs typeface="+mn-cs"/>
                  </a:rPr>
                  <a:t>𝑓=𝑔+ℎ=0+4=4</a:t>
                </a:r>
                <a:r>
                  <a:rPr lang="fr-FR" dirty="0"/>
                  <a:t>.</a:t>
                </a:r>
              </a:p>
              <a:p>
                <a:br>
                  <a:rPr lang="fr-FR" dirty="0"/>
                </a:br>
                <a:endParaRPr lang="fr-FR" dirty="0"/>
              </a:p>
              <a:p>
                <a:r>
                  <a:rPr lang="fr-FR" b="1" dirty="0"/>
                  <a:t>2) Résolution (A* avec </a:t>
                </a:r>
                <a:r>
                  <a:rPr lang="fr-FR" sz="1200" i="0" kern="1200">
                    <a:solidFill>
                      <a:schemeClr val="tx1"/>
                    </a:solidFill>
                    <a:latin typeface="+mn-lt"/>
                    <a:ea typeface="+mn-ea"/>
                    <a:cs typeface="+mn-cs"/>
                  </a:rPr>
                  <a:t>ℎ=</a:t>
                </a:r>
                <a:r>
                  <a:rPr lang="fr-FR" b="1" dirty="0"/>
                  <a:t>cases mal placées)</a:t>
                </a:r>
              </a:p>
              <a:p>
                <a:r>
                  <a:rPr lang="fr-FR" dirty="0"/>
                  <a:t>On note </a:t>
                </a:r>
                <a:r>
                  <a:rPr lang="fr-FR" sz="1200" i="0" kern="1200">
                    <a:solidFill>
                      <a:schemeClr val="tx1"/>
                    </a:solidFill>
                    <a:latin typeface="+mn-lt"/>
                    <a:ea typeface="+mn-ea"/>
                    <a:cs typeface="+mn-cs"/>
                  </a:rPr>
                  <a:t>□</a:t>
                </a:r>
                <a:r>
                  <a:rPr lang="fr-FR" dirty="0"/>
                  <a:t>la case vide. Depuis l’état initial, la case vide peut monter/aller à gauche/à droite.</a:t>
                </a:r>
              </a:p>
              <a:p>
                <a:r>
                  <a:rPr lang="fr-FR" b="1" dirty="0"/>
                  <a:t>Étapes (chemin solution)</a:t>
                </a:r>
              </a:p>
              <a:p>
                <a:r>
                  <a:rPr lang="fr-FR" b="1" dirty="0"/>
                  <a:t>Monter</a:t>
                </a:r>
                <a:br>
                  <a:rPr lang="fr-FR" dirty="0"/>
                </a:br>
                <a:r>
                  <a:rPr lang="ar-MA" sz="1200" i="0" kern="1200">
                    <a:solidFill>
                      <a:schemeClr val="tx1"/>
                    </a:solidFill>
                    <a:latin typeface="+mn-lt"/>
                    <a:ea typeface="+mn-ea"/>
                    <a:cs typeface="+mn-cs"/>
                  </a:rPr>
                  <a:t>■(2&amp;8&amp;3@1&amp;□&amp;4@7&amp;6&amp;5)</a:t>
                </a:r>
                <a:br>
                  <a:rPr lang="ar-MA" dirty="0"/>
                </a:br>
                <a:r>
                  <a:rPr lang="ar-MA" sz="1200" i="0" kern="1200">
                    <a:solidFill>
                      <a:schemeClr val="tx1"/>
                    </a:solidFill>
                    <a:latin typeface="+mn-lt"/>
                    <a:ea typeface="+mn-ea"/>
                    <a:cs typeface="+mn-cs"/>
                  </a:rPr>
                  <a:t>𝑔=1</a:t>
                </a:r>
                <a:r>
                  <a:rPr lang="ar-MA" dirty="0"/>
                  <a:t>, </a:t>
                </a:r>
                <a:r>
                  <a:rPr lang="ar-MA" sz="1200" i="0" kern="1200">
                    <a:solidFill>
                      <a:schemeClr val="tx1"/>
                    </a:solidFill>
                    <a:latin typeface="+mn-lt"/>
                    <a:ea typeface="+mn-ea"/>
                    <a:cs typeface="+mn-cs"/>
                  </a:rPr>
                  <a:t>ℎ=3</a:t>
                </a:r>
                <a:r>
                  <a:rPr lang="ar-MA" dirty="0"/>
                  <a:t>⇒ </a:t>
                </a:r>
                <a:r>
                  <a:rPr lang="ar-MA" sz="1200" i="0" kern="1200">
                    <a:solidFill>
                      <a:schemeClr val="tx1"/>
                    </a:solidFill>
                    <a:latin typeface="+mn-lt"/>
                    <a:ea typeface="+mn-ea"/>
                    <a:cs typeface="+mn-cs"/>
                  </a:rPr>
                  <a:t>𝑓=4</a:t>
                </a:r>
                <a:endParaRPr lang="ar-MA" dirty="0"/>
              </a:p>
              <a:p>
                <a:r>
                  <a:rPr lang="fr-FR" b="1" dirty="0"/>
                  <a:t>Monter</a:t>
                </a:r>
                <a:br>
                  <a:rPr lang="fr-FR" dirty="0"/>
                </a:br>
                <a:r>
                  <a:rPr lang="ar-MA" sz="1200" i="0" kern="1200">
                    <a:solidFill>
                      <a:schemeClr val="tx1"/>
                    </a:solidFill>
                    <a:latin typeface="+mn-lt"/>
                    <a:ea typeface="+mn-ea"/>
                    <a:cs typeface="+mn-cs"/>
                  </a:rPr>
                  <a:t>■(2&amp;□&amp;3@1&amp;8&amp;4@7&amp;6&amp;5)</a:t>
                </a:r>
                <a:br>
                  <a:rPr lang="ar-MA" dirty="0"/>
                </a:br>
                <a:r>
                  <a:rPr lang="ar-MA" sz="1200" i="0" kern="1200">
                    <a:solidFill>
                      <a:schemeClr val="tx1"/>
                    </a:solidFill>
                    <a:latin typeface="+mn-lt"/>
                    <a:ea typeface="+mn-ea"/>
                    <a:cs typeface="+mn-cs"/>
                  </a:rPr>
                  <a:t>𝑔=2</a:t>
                </a:r>
                <a:r>
                  <a:rPr lang="ar-MA" dirty="0"/>
                  <a:t>, </a:t>
                </a:r>
                <a:r>
                  <a:rPr lang="ar-MA" sz="1200" i="0" kern="1200">
                    <a:solidFill>
                      <a:schemeClr val="tx1"/>
                    </a:solidFill>
                    <a:latin typeface="+mn-lt"/>
                    <a:ea typeface="+mn-ea"/>
                    <a:cs typeface="+mn-cs"/>
                  </a:rPr>
                  <a:t>ℎ=3</a:t>
                </a:r>
                <a:r>
                  <a:rPr lang="ar-MA" dirty="0"/>
                  <a:t>⇒ </a:t>
                </a:r>
                <a:r>
                  <a:rPr lang="ar-MA" sz="1200" i="0" kern="1200">
                    <a:solidFill>
                      <a:schemeClr val="tx1"/>
                    </a:solidFill>
                    <a:latin typeface="+mn-lt"/>
                    <a:ea typeface="+mn-ea"/>
                    <a:cs typeface="+mn-cs"/>
                  </a:rPr>
                  <a:t>𝑓=5</a:t>
                </a:r>
                <a:endParaRPr lang="ar-MA" dirty="0"/>
              </a:p>
              <a:p>
                <a:r>
                  <a:rPr lang="fr-FR" b="1" dirty="0"/>
                  <a:t>Aller à gauche</a:t>
                </a:r>
                <a:br>
                  <a:rPr lang="fr-FR" dirty="0"/>
                </a:br>
                <a:r>
                  <a:rPr lang="ar-MA" sz="1200" i="0" kern="1200">
                    <a:solidFill>
                      <a:schemeClr val="tx1"/>
                    </a:solidFill>
                    <a:latin typeface="+mn-lt"/>
                    <a:ea typeface="+mn-ea"/>
                    <a:cs typeface="+mn-cs"/>
                  </a:rPr>
                  <a:t>■(□&amp;2&amp;3@1&amp;8&amp;4@7&amp;6&amp;5)</a:t>
                </a:r>
                <a:br>
                  <a:rPr lang="ar-MA" dirty="0"/>
                </a:br>
                <a:r>
                  <a:rPr lang="ar-MA" sz="1200" i="0" kern="1200">
                    <a:solidFill>
                      <a:schemeClr val="tx1"/>
                    </a:solidFill>
                    <a:latin typeface="+mn-lt"/>
                    <a:ea typeface="+mn-ea"/>
                    <a:cs typeface="+mn-cs"/>
                  </a:rPr>
                  <a:t>𝑔=3</a:t>
                </a:r>
                <a:r>
                  <a:rPr lang="ar-MA" dirty="0"/>
                  <a:t>, </a:t>
                </a:r>
                <a:r>
                  <a:rPr lang="ar-MA" sz="1200" i="0" kern="1200">
                    <a:solidFill>
                      <a:schemeClr val="tx1"/>
                    </a:solidFill>
                    <a:latin typeface="+mn-lt"/>
                    <a:ea typeface="+mn-ea"/>
                    <a:cs typeface="+mn-cs"/>
                  </a:rPr>
                  <a:t>ℎ=2</a:t>
                </a:r>
                <a:r>
                  <a:rPr lang="ar-MA" dirty="0"/>
                  <a:t>⇒ </a:t>
                </a:r>
                <a:r>
                  <a:rPr lang="ar-MA" sz="1200" i="0" kern="1200">
                    <a:solidFill>
                      <a:schemeClr val="tx1"/>
                    </a:solidFill>
                    <a:latin typeface="+mn-lt"/>
                    <a:ea typeface="+mn-ea"/>
                    <a:cs typeface="+mn-cs"/>
                  </a:rPr>
                  <a:t>𝑓=5</a:t>
                </a:r>
                <a:endParaRPr lang="ar-MA" dirty="0"/>
              </a:p>
              <a:p>
                <a:r>
                  <a:rPr lang="fr-FR" b="1" dirty="0"/>
                  <a:t>Descendre</a:t>
                </a:r>
                <a:br>
                  <a:rPr lang="fr-FR" dirty="0"/>
                </a:br>
                <a:r>
                  <a:rPr lang="ar-MA" sz="1200" i="0" kern="1200">
                    <a:solidFill>
                      <a:schemeClr val="tx1"/>
                    </a:solidFill>
                    <a:latin typeface="+mn-lt"/>
                    <a:ea typeface="+mn-ea"/>
                    <a:cs typeface="+mn-cs"/>
                  </a:rPr>
                  <a:t>■(1&amp;2&amp;3@□&amp;8&amp;4@7&amp;6&amp;5)</a:t>
                </a:r>
                <a:br>
                  <a:rPr lang="ar-MA" dirty="0"/>
                </a:br>
                <a:r>
                  <a:rPr lang="ar-MA" sz="1200" i="0" kern="1200">
                    <a:solidFill>
                      <a:schemeClr val="tx1"/>
                    </a:solidFill>
                    <a:latin typeface="+mn-lt"/>
                    <a:ea typeface="+mn-ea"/>
                    <a:cs typeface="+mn-cs"/>
                  </a:rPr>
                  <a:t>𝑔=4</a:t>
                </a:r>
                <a:r>
                  <a:rPr lang="ar-MA" dirty="0"/>
                  <a:t>, </a:t>
                </a:r>
                <a:r>
                  <a:rPr lang="ar-MA" sz="1200" i="0" kern="1200">
                    <a:solidFill>
                      <a:schemeClr val="tx1"/>
                    </a:solidFill>
                    <a:latin typeface="+mn-lt"/>
                    <a:ea typeface="+mn-ea"/>
                    <a:cs typeface="+mn-cs"/>
                  </a:rPr>
                  <a:t>ℎ=1</a:t>
                </a:r>
                <a:r>
                  <a:rPr lang="ar-MA" dirty="0"/>
                  <a:t>⇒ </a:t>
                </a:r>
                <a:r>
                  <a:rPr lang="ar-MA" sz="1200" i="0" kern="1200">
                    <a:solidFill>
                      <a:schemeClr val="tx1"/>
                    </a:solidFill>
                    <a:latin typeface="+mn-lt"/>
                    <a:ea typeface="+mn-ea"/>
                    <a:cs typeface="+mn-cs"/>
                  </a:rPr>
                  <a:t>𝑓=5</a:t>
                </a:r>
                <a:endParaRPr lang="ar-MA" dirty="0"/>
              </a:p>
              <a:p>
                <a:r>
                  <a:rPr lang="fr-FR" b="1" dirty="0"/>
                  <a:t>Aller à droite</a:t>
                </a:r>
                <a:r>
                  <a:rPr lang="fr-FR" dirty="0"/>
                  <a:t> → </a:t>
                </a:r>
                <a:r>
                  <a:rPr lang="fr-FR" b="1" dirty="0"/>
                  <a:t>But</a:t>
                </a:r>
                <a:br>
                  <a:rPr lang="fr-FR" dirty="0"/>
                </a:br>
                <a:r>
                  <a:rPr lang="ar-MA" sz="1200" i="0" kern="1200">
                    <a:solidFill>
                      <a:schemeClr val="tx1"/>
                    </a:solidFill>
                    <a:latin typeface="+mn-lt"/>
                    <a:ea typeface="+mn-ea"/>
                    <a:cs typeface="+mn-cs"/>
                  </a:rPr>
                  <a:t>■(1&amp;2&amp;3@8&amp;□&amp;4@7&amp;6&amp;5)</a:t>
                </a:r>
                <a:br>
                  <a:rPr lang="ar-MA" dirty="0"/>
                </a:br>
                <a:r>
                  <a:rPr lang="ar-MA" sz="1200" i="0" kern="1200">
                    <a:solidFill>
                      <a:schemeClr val="tx1"/>
                    </a:solidFill>
                    <a:latin typeface="+mn-lt"/>
                    <a:ea typeface="+mn-ea"/>
                    <a:cs typeface="+mn-cs"/>
                  </a:rPr>
                  <a:t>𝑔=5</a:t>
                </a:r>
                <a:r>
                  <a:rPr lang="ar-MA" dirty="0"/>
                  <a:t>, </a:t>
                </a:r>
                <a:r>
                  <a:rPr lang="ar-MA" sz="1200" i="0" kern="1200">
                    <a:solidFill>
                      <a:schemeClr val="tx1"/>
                    </a:solidFill>
                    <a:latin typeface="+mn-lt"/>
                    <a:ea typeface="+mn-ea"/>
                    <a:cs typeface="+mn-cs"/>
                  </a:rPr>
                  <a:t>ℎ=0</a:t>
                </a:r>
                <a:r>
                  <a:rPr lang="ar-MA" dirty="0"/>
                  <a:t>⇒ </a:t>
                </a:r>
                <a:r>
                  <a:rPr lang="ar-MA" sz="1200" i="0" kern="1200">
                    <a:solidFill>
                      <a:schemeClr val="tx1"/>
                    </a:solidFill>
                    <a:latin typeface="+mn-lt"/>
                    <a:ea typeface="+mn-ea"/>
                    <a:cs typeface="+mn-cs"/>
                  </a:rPr>
                  <a:t>𝑓=5</a:t>
                </a:r>
                <a:endParaRPr lang="ar-MA" dirty="0"/>
              </a:p>
              <a:p>
                <a:r>
                  <a:rPr lang="fr-FR" b="1" dirty="0"/>
                  <a:t>Chemin trouvé (5 mouvements) :</a:t>
                </a:r>
                <a:endParaRPr lang="fr-FR" dirty="0"/>
              </a:p>
              <a:p>
                <a:r>
                  <a:rPr lang="ar-MA" sz="1200" b="0" i="0" kern="1200">
                    <a:solidFill>
                      <a:schemeClr val="tx1"/>
                    </a:solidFill>
                    <a:latin typeface="+mn-lt"/>
                    <a:ea typeface="+mn-ea"/>
                    <a:cs typeface="+mn-cs"/>
                  </a:rPr>
                  <a:t>▭(</a:t>
                </a:r>
                <a:r>
                  <a:rPr lang="fr-FR" sz="1200" b="0" i="0" kern="1200">
                    <a:solidFill>
                      <a:schemeClr val="tx1"/>
                    </a:solidFill>
                    <a:latin typeface="+mn-lt"/>
                    <a:ea typeface="+mn-ea"/>
                    <a:cs typeface="+mn-cs"/>
                  </a:rPr>
                  <a:t>"</a:t>
                </a:r>
                <a:r>
                  <a:rPr lang="fr-FR" b="0" i="0"/>
                  <a:t>Up  </a:t>
                </a:r>
                <a:r>
                  <a:rPr lang="fr-FR" sz="1200" b="0" i="0" kern="1200">
                    <a:solidFill>
                      <a:schemeClr val="tx1"/>
                    </a:solidFill>
                    <a:latin typeface="+mn-lt"/>
                    <a:ea typeface="+mn-ea"/>
                    <a:cs typeface="+mn-cs"/>
                  </a:rPr>
                  <a:t>" →"  Up  " →"  Left  " →"  Down  " →"  Right</a:t>
                </a:r>
                <a:r>
                  <a:rPr lang="ar-MA" sz="1200" b="0" i="0" kern="1200">
                    <a:solidFill>
                      <a:schemeClr val="tx1"/>
                    </a:solidFill>
                    <a:latin typeface="+mn-lt"/>
                    <a:ea typeface="+mn-ea"/>
                    <a:cs typeface="+mn-cs"/>
                  </a:rPr>
                  <a:t>" )</a:t>
                </a:r>
                <a:endParaRPr lang="ar-MA" b="0" dirty="0"/>
              </a:p>
              <a:p>
                <a:br>
                  <a:rPr lang="ar-MA" dirty="0"/>
                </a:br>
                <a:endParaRPr lang="ar-MA" dirty="0"/>
              </a:p>
              <a:p>
                <a:r>
                  <a:rPr lang="ar-MA" b="1" dirty="0"/>
                  <a:t>3) </a:t>
                </a:r>
                <a:r>
                  <a:rPr lang="fr-FR" b="1" dirty="0"/>
                  <a:t>Remarques pédagogiques</a:t>
                </a:r>
              </a:p>
              <a:p>
                <a:r>
                  <a:rPr lang="fr-FR" dirty="0"/>
                  <a:t>L’heuristique “</a:t>
                </a:r>
                <a:r>
                  <a:rPr lang="fr-FR" b="1" dirty="0"/>
                  <a:t>tuiles mal placées</a:t>
                </a:r>
                <a:r>
                  <a:rPr lang="fr-FR" dirty="0"/>
                  <a:t>” est </a:t>
                </a:r>
                <a:r>
                  <a:rPr lang="fr-FR" b="1" dirty="0"/>
                  <a:t>admissible</a:t>
                </a:r>
                <a:r>
                  <a:rPr lang="fr-FR" dirty="0"/>
                  <a:t> (elle ne surestime pas la distance restante) : A* trouve donc une solution </a:t>
                </a:r>
                <a:r>
                  <a:rPr lang="fr-FR" b="1" dirty="0"/>
                  <a:t>optimale en nombre de mouvements</a:t>
                </a:r>
                <a:r>
                  <a:rPr lang="fr-FR" dirty="0"/>
                  <a:t> pour ce problème.</a:t>
                </a:r>
              </a:p>
              <a:p>
                <a:r>
                  <a:rPr lang="fr-FR" dirty="0"/>
                  <a:t>On peut aussi utiliser une heuristique plus informative : </a:t>
                </a:r>
                <a:r>
                  <a:rPr lang="fr-FR" b="1" dirty="0"/>
                  <a:t>distance de Manhattan</a:t>
                </a:r>
                <a:r>
                  <a:rPr lang="fr-FR" dirty="0"/>
                  <a:t> (somme des distances |</a:t>
                </a:r>
                <a:r>
                  <a:rPr lang="el-GR" dirty="0"/>
                  <a:t>Δ</a:t>
                </a:r>
                <a:r>
                  <a:rPr lang="fr-FR" dirty="0"/>
                  <a:t>x|+|</a:t>
                </a:r>
                <a:r>
                  <a:rPr lang="el-GR" dirty="0"/>
                  <a:t>Δ</a:t>
                </a:r>
                <a:r>
                  <a:rPr lang="fr-FR" dirty="0"/>
                  <a:t>y| de chaque tuile à sa position but) qui accélère souvent la recherche.</a:t>
                </a:r>
              </a:p>
              <a:p>
                <a:r>
                  <a:rPr lang="fr-FR" dirty="0"/>
                  <a:t>Souhaites-tu que je te prépare </a:t>
                </a:r>
                <a:r>
                  <a:rPr lang="fr-FR" b="1" dirty="0"/>
                  <a:t>une table OPEN/CLOSED</a:t>
                </a:r>
                <a:r>
                  <a:rPr lang="fr-FR" dirty="0"/>
                  <a:t> pas à pas pour ce cas, ou une </a:t>
                </a:r>
                <a:r>
                  <a:rPr lang="fr-FR" b="1" dirty="0"/>
                  <a:t>animation</a:t>
                </a:r>
                <a:r>
                  <a:rPr lang="fr-FR" dirty="0"/>
                  <a:t> des mouvements pour la diapo ?</a:t>
                </a:r>
              </a:p>
              <a:p>
                <a:endParaRPr lang="fr-FR" dirty="0"/>
              </a:p>
            </p:txBody>
          </p:sp>
        </mc:Fallback>
      </mc:AlternateContent>
      <p:sp>
        <p:nvSpPr>
          <p:cNvPr id="4" name="Espace réservé du numéro de diapositive 3"/>
          <p:cNvSpPr>
            <a:spLocks noGrp="1"/>
          </p:cNvSpPr>
          <p:nvPr>
            <p:ph type="sldNum" sz="quarter" idx="5"/>
          </p:nvPr>
        </p:nvSpPr>
        <p:spPr/>
        <p:txBody>
          <a:bodyPr/>
          <a:lstStyle/>
          <a:p>
            <a:fld id="{D885C629-08C8-446B-A569-5C050D60E1D6}" type="slidenum">
              <a:rPr lang="fr-FR" smtClean="0"/>
              <a:t>72</a:t>
            </a:fld>
            <a:endParaRPr lang="fr-FR"/>
          </a:p>
        </p:txBody>
      </p:sp>
    </p:spTree>
    <p:extLst>
      <p:ext uri="{BB962C8B-B14F-4D97-AF65-F5344CB8AC3E}">
        <p14:creationId xmlns:p14="http://schemas.microsoft.com/office/powerpoint/2010/main" val="320739254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9" name="PlaceHolder 1"/>
          <p:cNvSpPr>
            <a:spLocks noGrp="1" noRot="1" noChangeAspect="1"/>
          </p:cNvSpPr>
          <p:nvPr>
            <p:ph type="sldImg"/>
          </p:nvPr>
        </p:nvSpPr>
        <p:spPr>
          <a:xfrm>
            <a:off x="574675" y="1336675"/>
            <a:ext cx="6410325" cy="3606800"/>
          </a:xfrm>
          <a:prstGeom prst="rect">
            <a:avLst/>
          </a:prstGeom>
          <a:ln w="0">
            <a:noFill/>
          </a:ln>
        </p:spPr>
      </p:sp>
      <p:sp>
        <p:nvSpPr>
          <p:cNvPr id="630" name="PlaceHolder 2"/>
          <p:cNvSpPr>
            <a:spLocks noGrp="1"/>
          </p:cNvSpPr>
          <p:nvPr>
            <p:ph type="body"/>
          </p:nvPr>
        </p:nvSpPr>
        <p:spPr>
          <a:xfrm>
            <a:off x="756000" y="5145480"/>
            <a:ext cx="6047280" cy="4209120"/>
          </a:xfrm>
          <a:prstGeom prst="rect">
            <a:avLst/>
          </a:prstGeom>
          <a:noFill/>
          <a:ln w="0">
            <a:noFill/>
          </a:ln>
        </p:spPr>
        <p:txBody>
          <a:bodyPr lIns="91440" tIns="45720" rIns="91440" bIns="45720" anchor="t">
            <a:noAutofit/>
          </a:bodyPr>
          <a:lstStyle/>
          <a:p>
            <a:pPr indent="0">
              <a:buNone/>
            </a:pPr>
            <a:endParaRPr lang="fr-MA" sz="1800" b="0" u="none" strike="noStrike">
              <a:solidFill>
                <a:srgbClr val="000000"/>
              </a:solidFill>
              <a:effectLst/>
              <a:uFillTx/>
              <a:latin typeface="Arial"/>
            </a:endParaRPr>
          </a:p>
        </p:txBody>
      </p:sp>
      <p:sp>
        <p:nvSpPr>
          <p:cNvPr id="631" name="PlaceHolder 3"/>
          <p:cNvSpPr>
            <a:spLocks noGrp="1"/>
          </p:cNvSpPr>
          <p:nvPr>
            <p:ph type="sldNum" idx="63"/>
          </p:nvPr>
        </p:nvSpPr>
        <p:spPr>
          <a:xfrm>
            <a:off x="4282200" y="10155600"/>
            <a:ext cx="3275280" cy="535320"/>
          </a:xfrm>
          <a:prstGeom prst="rect">
            <a:avLst/>
          </a:prstGeom>
          <a:noFill/>
          <a:ln w="0">
            <a:noFill/>
          </a:ln>
        </p:spPr>
        <p:txBody>
          <a:bodyPr lIns="91440" tIns="45720" rIns="91440" bIns="45720" anchor="b">
            <a:noAutofit/>
          </a:bodyPr>
          <a:lstStyle>
            <a:lvl1pPr indent="0" algn="r">
              <a:lnSpc>
                <a:spcPct val="100000"/>
              </a:lnSpc>
              <a:buNone/>
              <a:tabLst>
                <a:tab pos="0" algn="l"/>
              </a:tabLst>
              <a:defRPr lang="fr-FR" sz="1200" b="0" u="none" strike="noStrike">
                <a:solidFill>
                  <a:srgbClr val="000000"/>
                </a:solidFill>
                <a:effectLst/>
                <a:uFillTx/>
                <a:latin typeface="Times New Roman"/>
              </a:defRPr>
            </a:lvl1pPr>
          </a:lstStyle>
          <a:p>
            <a:pPr indent="0" algn="r">
              <a:lnSpc>
                <a:spcPct val="100000"/>
              </a:lnSpc>
              <a:buNone/>
              <a:tabLst>
                <a:tab pos="0" algn="l"/>
              </a:tabLst>
            </a:pPr>
            <a:fld id="{043B1528-111C-40F0-9977-7A30A460094B}" type="slidenum">
              <a:rPr lang="fr-FR" sz="1200" b="0" u="none" strike="noStrike">
                <a:solidFill>
                  <a:srgbClr val="000000"/>
                </a:solidFill>
                <a:effectLst/>
                <a:uFillTx/>
                <a:latin typeface="Times New Roman"/>
              </a:rPr>
              <a:t>73</a:t>
            </a:fld>
            <a:endParaRPr lang="fr-MA" sz="1200" b="0" u="none" strike="noStrike">
              <a:solidFill>
                <a:srgbClr val="000000"/>
              </a:solidFill>
              <a:effectLst/>
              <a:uFillTx/>
              <a:latin typeface="Times New Roman"/>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MA" dirty="0"/>
              <a:t>Une métaheuristique, c’est une méthode générale qui sert à </a:t>
            </a:r>
            <a:r>
              <a:rPr lang="fr-MA" b="1" dirty="0"/>
              <a:t>guider la recherche de solutions</a:t>
            </a:r>
            <a:r>
              <a:rPr lang="fr-MA" dirty="0"/>
              <a:t> quand les problèmes sont trop complexes pour être résolus exactement.</a:t>
            </a:r>
          </a:p>
          <a:p>
            <a:r>
              <a:rPr lang="fr-MA" dirty="0"/>
              <a:t>Elle ne garantit pas la solution parfaite, mais permet d’obtenir </a:t>
            </a:r>
            <a:r>
              <a:rPr lang="fr-MA" b="1" dirty="0"/>
              <a:t>une bonne solution rapidement</a:t>
            </a:r>
            <a:r>
              <a:rPr lang="fr-MA" dirty="0"/>
              <a:t>.</a:t>
            </a:r>
          </a:p>
          <a:p>
            <a:r>
              <a:rPr lang="fr-MA" dirty="0"/>
              <a:t>Parmi les exemples, on trouve les </a:t>
            </a:r>
            <a:r>
              <a:rPr lang="fr-MA" b="1" dirty="0"/>
              <a:t>algorithmes génétiques</a:t>
            </a:r>
            <a:r>
              <a:rPr lang="fr-MA" dirty="0"/>
              <a:t>, le </a:t>
            </a:r>
            <a:r>
              <a:rPr lang="fr-MA" b="1" dirty="0"/>
              <a:t>recuit simulé</a:t>
            </a:r>
            <a:r>
              <a:rPr lang="fr-MA" dirty="0"/>
              <a:t>, ou encore les </a:t>
            </a:r>
            <a:r>
              <a:rPr lang="fr-MA" b="1" dirty="0"/>
              <a:t>colonies de fourmis</a:t>
            </a:r>
            <a:r>
              <a:rPr lang="fr-MA" dirty="0"/>
              <a:t>, inspirées du comportement naturel.</a:t>
            </a:r>
          </a:p>
          <a:p>
            <a:endParaRPr lang="fr-FR" dirty="0"/>
          </a:p>
        </p:txBody>
      </p:sp>
      <p:sp>
        <p:nvSpPr>
          <p:cNvPr id="4" name="Espace réservé du numéro de diapositive 3"/>
          <p:cNvSpPr>
            <a:spLocks noGrp="1"/>
          </p:cNvSpPr>
          <p:nvPr>
            <p:ph type="sldNum" sz="quarter" idx="5"/>
          </p:nvPr>
        </p:nvSpPr>
        <p:spPr/>
        <p:txBody>
          <a:bodyPr/>
          <a:lstStyle/>
          <a:p>
            <a:fld id="{D885C629-08C8-446B-A569-5C050D60E1D6}" type="slidenum">
              <a:rPr lang="fr-FR" smtClean="0"/>
              <a:t>74</a:t>
            </a:fld>
            <a:endParaRPr lang="fr-FR"/>
          </a:p>
        </p:txBody>
      </p:sp>
    </p:spTree>
    <p:extLst>
      <p:ext uri="{BB962C8B-B14F-4D97-AF65-F5344CB8AC3E}">
        <p14:creationId xmlns:p14="http://schemas.microsoft.com/office/powerpoint/2010/main" val="266156211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MA" dirty="0"/>
              <a:t>L’algorithme génétique imite le principe d’évolution de Darwin.</a:t>
            </a:r>
            <a:br>
              <a:rPr lang="fr-MA" dirty="0"/>
            </a:br>
            <a:r>
              <a:rPr lang="fr-MA" dirty="0"/>
              <a:t>On part d’une population de solutions et, à chaque génération, on sélectionne les meilleures, on les croise et on introduit des mutations pour créer de nouvelles solutions.</a:t>
            </a:r>
            <a:br>
              <a:rPr lang="fr-MA" dirty="0"/>
            </a:br>
            <a:r>
              <a:rPr lang="fr-MA" dirty="0"/>
              <a:t>Ce processus continue jusqu’à trouver une solution optimale ou satisfaisante.</a:t>
            </a:r>
            <a:endParaRPr lang="fr-FR" dirty="0"/>
          </a:p>
        </p:txBody>
      </p:sp>
      <p:sp>
        <p:nvSpPr>
          <p:cNvPr id="4" name="Espace réservé du numéro de diapositive 3"/>
          <p:cNvSpPr>
            <a:spLocks noGrp="1"/>
          </p:cNvSpPr>
          <p:nvPr>
            <p:ph type="sldNum" sz="quarter" idx="5"/>
          </p:nvPr>
        </p:nvSpPr>
        <p:spPr/>
        <p:txBody>
          <a:bodyPr/>
          <a:lstStyle/>
          <a:p>
            <a:fld id="{D885C629-08C8-446B-A569-5C050D60E1D6}" type="slidenum">
              <a:rPr lang="fr-FR" smtClean="0"/>
              <a:t>75</a:t>
            </a:fld>
            <a:endParaRPr lang="fr-FR"/>
          </a:p>
        </p:txBody>
      </p:sp>
    </p:spTree>
    <p:extLst>
      <p:ext uri="{BB962C8B-B14F-4D97-AF65-F5344CB8AC3E}">
        <p14:creationId xmlns:p14="http://schemas.microsoft.com/office/powerpoint/2010/main" val="141516362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MA" dirty="0"/>
              <a:t>L’algorithme génétique s’inspire de la biologie et de la théorie de l’évolution.</a:t>
            </a:r>
            <a:br>
              <a:rPr lang="fr-MA" dirty="0"/>
            </a:br>
            <a:r>
              <a:rPr lang="fr-MA" dirty="0"/>
              <a:t>On commence par une population de solutions, qu’on évalue à l’aide d’une fonction de performance.</a:t>
            </a:r>
            <a:br>
              <a:rPr lang="fr-MA" dirty="0"/>
            </a:br>
            <a:r>
              <a:rPr lang="fr-MA" dirty="0"/>
              <a:t>Ensuite, on garde les meilleures, on les croise pour créer de nouvelles solutions et on introduit des mutations pour éviter la monotonie.</a:t>
            </a:r>
            <a:br>
              <a:rPr lang="fr-MA" dirty="0"/>
            </a:br>
            <a:r>
              <a:rPr lang="fr-MA" dirty="0"/>
              <a:t>À chaque itération, la population devient plus performante jusqu’à obtenir une solution optimale.</a:t>
            </a:r>
            <a:endParaRPr lang="fr-FR" dirty="0"/>
          </a:p>
        </p:txBody>
      </p:sp>
      <p:sp>
        <p:nvSpPr>
          <p:cNvPr id="4" name="Espace réservé du numéro de diapositive 3"/>
          <p:cNvSpPr>
            <a:spLocks noGrp="1"/>
          </p:cNvSpPr>
          <p:nvPr>
            <p:ph type="sldNum" sz="quarter" idx="5"/>
          </p:nvPr>
        </p:nvSpPr>
        <p:spPr/>
        <p:txBody>
          <a:bodyPr/>
          <a:lstStyle/>
          <a:p>
            <a:fld id="{D885C629-08C8-446B-A569-5C050D60E1D6}" type="slidenum">
              <a:rPr lang="fr-FR" smtClean="0"/>
              <a:t>76</a:t>
            </a:fld>
            <a:endParaRPr lang="fr-FR"/>
          </a:p>
        </p:txBody>
      </p:sp>
    </p:spTree>
    <p:extLst>
      <p:ext uri="{BB962C8B-B14F-4D97-AF65-F5344CB8AC3E}">
        <p14:creationId xmlns:p14="http://schemas.microsoft.com/office/powerpoint/2010/main" val="207229037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MA" dirty="0"/>
              <a:t>Après chaque génération, il faut décider quelles solutions garder pour la suivante.</a:t>
            </a:r>
            <a:br>
              <a:rPr lang="fr-MA" dirty="0"/>
            </a:br>
            <a:r>
              <a:rPr lang="fr-MA" dirty="0"/>
              <a:t>La première méthode consiste à tout remplacer, mais elle peut éliminer de bonnes solutions.</a:t>
            </a:r>
            <a:br>
              <a:rPr lang="fr-MA" dirty="0"/>
            </a:br>
            <a:r>
              <a:rPr lang="fr-MA" dirty="0"/>
              <a:t>La deuxième combine les anciennes et nouvelles populations, puis sélectionne les meilleures.</a:t>
            </a:r>
            <a:br>
              <a:rPr lang="fr-MA" dirty="0"/>
            </a:br>
            <a:r>
              <a:rPr lang="fr-MA" dirty="0"/>
              <a:t>Enfin, la méthode élitiste est la plus efficace : elle garde toujours les meilleurs individus pour assurer une évolution stable et performante.</a:t>
            </a:r>
            <a:endParaRPr lang="fr-FR" dirty="0"/>
          </a:p>
        </p:txBody>
      </p:sp>
      <p:sp>
        <p:nvSpPr>
          <p:cNvPr id="4" name="Espace réservé du numéro de diapositive 3"/>
          <p:cNvSpPr>
            <a:spLocks noGrp="1"/>
          </p:cNvSpPr>
          <p:nvPr>
            <p:ph type="sldNum" sz="quarter" idx="5"/>
          </p:nvPr>
        </p:nvSpPr>
        <p:spPr/>
        <p:txBody>
          <a:bodyPr/>
          <a:lstStyle/>
          <a:p>
            <a:fld id="{D885C629-08C8-446B-A569-5C050D60E1D6}" type="slidenum">
              <a:rPr lang="fr-FR" smtClean="0"/>
              <a:t>80</a:t>
            </a:fld>
            <a:endParaRPr lang="fr-FR"/>
          </a:p>
        </p:txBody>
      </p:sp>
    </p:spTree>
    <p:extLst>
      <p:ext uri="{BB962C8B-B14F-4D97-AF65-F5344CB8AC3E}">
        <p14:creationId xmlns:p14="http://schemas.microsoft.com/office/powerpoint/2010/main" val="111166894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D885C629-08C8-446B-A569-5C050D60E1D6}" type="slidenum">
              <a:rPr lang="fr-FR" smtClean="0"/>
              <a:t>86</a:t>
            </a:fld>
            <a:endParaRPr lang="fr-FR"/>
          </a:p>
        </p:txBody>
      </p:sp>
    </p:spTree>
    <p:extLst>
      <p:ext uri="{BB962C8B-B14F-4D97-AF65-F5344CB8AC3E}">
        <p14:creationId xmlns:p14="http://schemas.microsoft.com/office/powerpoint/2010/main" val="38226407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MA" dirty="0"/>
              <a:t>L’</a:t>
            </a:r>
            <a:r>
              <a:rPr lang="fr-MA" b="1" dirty="0"/>
              <a:t>apprentissage profond</a:t>
            </a:r>
            <a:r>
              <a:rPr lang="fr-MA" dirty="0"/>
              <a:t>, ou </a:t>
            </a:r>
            <a:r>
              <a:rPr lang="fr-MA" i="1" dirty="0" err="1"/>
              <a:t>deep</a:t>
            </a:r>
            <a:r>
              <a:rPr lang="fr-MA" i="1" dirty="0"/>
              <a:t> </a:t>
            </a:r>
            <a:r>
              <a:rPr lang="fr-MA" i="1" dirty="0" err="1"/>
              <a:t>learning</a:t>
            </a:r>
            <a:r>
              <a:rPr lang="fr-MA" dirty="0"/>
              <a:t>, est une sous-catégorie de l’apprentissage automatique. Il repose sur les </a:t>
            </a:r>
            <a:r>
              <a:rPr lang="fr-MA" b="1" dirty="0"/>
              <a:t>réseaux de neurones profonds</a:t>
            </a:r>
            <a:r>
              <a:rPr lang="fr-MA" dirty="0"/>
              <a:t>, c’est-à-dire des architectures composées de plusieurs couches de neurones artificiels capables de traiter des données très complexes.</a:t>
            </a:r>
          </a:p>
          <a:p>
            <a:endParaRPr lang="fr-MA" dirty="0"/>
          </a:p>
          <a:p>
            <a:r>
              <a:rPr lang="fr-MA" dirty="0"/>
              <a:t>Ces modèles s’inspirent du fonctionnement du cerveau humain : chaque couche extrait un niveau d’information de plus en plus abstrait à partir des données brutes.</a:t>
            </a:r>
          </a:p>
          <a:p>
            <a:r>
              <a:rPr lang="fr-MA" dirty="0"/>
              <a:t>Parmi les modèles les plus connus, on trouve les </a:t>
            </a:r>
            <a:r>
              <a:rPr lang="fr-MA" b="1" dirty="0"/>
              <a:t>CNN</a:t>
            </a:r>
            <a:r>
              <a:rPr lang="fr-MA" dirty="0"/>
              <a:t> (réseaux convolutifs) utilisés pour l’analyse d’images, les </a:t>
            </a:r>
            <a:r>
              <a:rPr lang="fr-MA" b="1" dirty="0"/>
              <a:t>RNN</a:t>
            </a:r>
            <a:r>
              <a:rPr lang="fr-MA" dirty="0"/>
              <a:t> (réseaux récurrents) pour les données séquentielles comme le texte ou le son, </a:t>
            </a:r>
          </a:p>
          <a:p>
            <a:r>
              <a:rPr lang="fr-MA" dirty="0"/>
              <a:t>et les </a:t>
            </a:r>
            <a:r>
              <a:rPr lang="fr-MA" b="1" dirty="0"/>
              <a:t>Transformers</a:t>
            </a:r>
            <a:r>
              <a:rPr lang="fr-MA" dirty="0"/>
              <a:t>, qui sont à la base de modèles modernes comme </a:t>
            </a:r>
            <a:r>
              <a:rPr lang="fr-MA" dirty="0" err="1"/>
              <a:t>ChatGPT</a:t>
            </a:r>
            <a:r>
              <a:rPr lang="fr-MA" dirty="0"/>
              <a:t>.</a:t>
            </a:r>
          </a:p>
          <a:p>
            <a:endParaRPr lang="fr-MA" dirty="0"/>
          </a:p>
          <a:p>
            <a:r>
              <a:rPr lang="fr-MA" dirty="0"/>
              <a:t>L’apprentissage profond est aujourd’hui au cœur des grandes avancées de l’IA : </a:t>
            </a:r>
            <a:r>
              <a:rPr lang="fr-MA" b="1" dirty="0"/>
              <a:t>traduction automatique</a:t>
            </a:r>
            <a:r>
              <a:rPr lang="fr-MA" dirty="0"/>
              <a:t>, </a:t>
            </a:r>
            <a:r>
              <a:rPr lang="fr-MA" b="1" dirty="0"/>
              <a:t>vision par ordinateur</a:t>
            </a:r>
            <a:r>
              <a:rPr lang="fr-MA" dirty="0"/>
              <a:t>, </a:t>
            </a:r>
            <a:r>
              <a:rPr lang="fr-MA" b="1" dirty="0"/>
              <a:t>reconnaissance vocale</a:t>
            </a:r>
            <a:r>
              <a:rPr lang="fr-MA" dirty="0"/>
              <a:t>, mais aussi </a:t>
            </a:r>
            <a:r>
              <a:rPr lang="fr-MA" b="1" dirty="0"/>
              <a:t>génération de texte et d’images</a:t>
            </a:r>
            <a:r>
              <a:rPr lang="fr-MA" dirty="0"/>
              <a:t>.</a:t>
            </a:r>
          </a:p>
          <a:p>
            <a:endParaRPr lang="fr-FR" dirty="0"/>
          </a:p>
        </p:txBody>
      </p:sp>
      <p:sp>
        <p:nvSpPr>
          <p:cNvPr id="4" name="Espace réservé du numéro de diapositive 3"/>
          <p:cNvSpPr>
            <a:spLocks noGrp="1"/>
          </p:cNvSpPr>
          <p:nvPr>
            <p:ph type="sldNum" sz="quarter" idx="10"/>
          </p:nvPr>
        </p:nvSpPr>
        <p:spPr/>
        <p:txBody>
          <a:bodyPr/>
          <a:lstStyle/>
          <a:p>
            <a:fld id="{D885C629-08C8-446B-A569-5C050D60E1D6}" type="slidenum">
              <a:rPr lang="fr-FR" smtClean="0"/>
              <a:t>10</a:t>
            </a:fld>
            <a:endParaRPr lang="fr-F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D885C629-08C8-446B-A569-5C050D60E1D6}" type="slidenum">
              <a:rPr lang="fr-FR" smtClean="0"/>
              <a:t>90</a:t>
            </a:fld>
            <a:endParaRPr lang="fr-FR"/>
          </a:p>
        </p:txBody>
      </p:sp>
    </p:spTree>
    <p:extLst>
      <p:ext uri="{BB962C8B-B14F-4D97-AF65-F5344CB8AC3E}">
        <p14:creationId xmlns:p14="http://schemas.microsoft.com/office/powerpoint/2010/main" val="299184140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D885C629-08C8-446B-A569-5C050D60E1D6}" type="slidenum">
              <a:rPr lang="fr-FR" smtClean="0"/>
              <a:t>92</a:t>
            </a:fld>
            <a:endParaRPr lang="fr-FR"/>
          </a:p>
        </p:txBody>
      </p:sp>
    </p:spTree>
    <p:extLst>
      <p:ext uri="{BB962C8B-B14F-4D97-AF65-F5344CB8AC3E}">
        <p14:creationId xmlns:p14="http://schemas.microsoft.com/office/powerpoint/2010/main" val="81309182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MA" dirty="0"/>
              <a:t>Le </a:t>
            </a:r>
            <a:r>
              <a:rPr lang="fr-MA" b="1" dirty="0"/>
              <a:t>Machine Learning</a:t>
            </a:r>
            <a:r>
              <a:rPr lang="fr-MA" dirty="0"/>
              <a:t>, ou </a:t>
            </a:r>
            <a:r>
              <a:rPr lang="fr-MA" b="1" dirty="0"/>
              <a:t>Apprentissage Automatique (A.A)</a:t>
            </a:r>
            <a:r>
              <a:rPr lang="fr-MA" dirty="0"/>
              <a:t> en français, est un </a:t>
            </a:r>
            <a:r>
              <a:rPr lang="fr-MA" b="1" dirty="0"/>
              <a:t>sous-domaine de l’intelligence artificielle</a:t>
            </a:r>
            <a:r>
              <a:rPr lang="fr-MA" dirty="0"/>
              <a:t>.</a:t>
            </a:r>
          </a:p>
          <a:p>
            <a:r>
              <a:rPr lang="fr-MA" dirty="0"/>
              <a:t>Pour faire simple, l’intelligence artificielle regroupe toutes les techniques qui permettent à une machine de </a:t>
            </a:r>
            <a:r>
              <a:rPr lang="fr-MA" b="1" dirty="0"/>
              <a:t>raisonner et d’apprendre</a:t>
            </a:r>
            <a:r>
              <a:rPr lang="fr-MA" dirty="0"/>
              <a:t> comme un être humain. À l’intérieur de ce grand domaine, le Machine Learning se concentre sur un objectif précis : </a:t>
            </a:r>
            <a:r>
              <a:rPr lang="fr-MA" b="1" dirty="0"/>
              <a:t>faire apprendre à une machine sans la programmer explicitement</a:t>
            </a:r>
            <a:r>
              <a:rPr lang="fr-MA" dirty="0"/>
              <a:t>.</a:t>
            </a:r>
          </a:p>
          <a:p>
            <a:r>
              <a:rPr lang="fr-MA" dirty="0"/>
              <a:t>Concrètement, cela signifie qu’au lieu de donner à la machine toutes les instructions, on lui fournit des données et des exemples, et c’est elle qui </a:t>
            </a:r>
            <a:r>
              <a:rPr lang="fr-MA" b="1" dirty="0"/>
              <a:t>apprend par expérience</a:t>
            </a:r>
            <a:r>
              <a:rPr lang="fr-MA" dirty="0"/>
              <a:t>.</a:t>
            </a:r>
          </a:p>
          <a:p>
            <a:r>
              <a:rPr lang="fr-MA" dirty="0"/>
              <a:t>Sur le schéma, on voit bien la hiérarchie :</a:t>
            </a:r>
            <a:br>
              <a:rPr lang="fr-MA" dirty="0"/>
            </a:br>
            <a:r>
              <a:rPr lang="fr-MA" dirty="0"/>
              <a:t>– Tout en haut, </a:t>
            </a:r>
            <a:r>
              <a:rPr lang="fr-MA" b="1" dirty="0"/>
              <a:t>l’Intelligence Artificielle</a:t>
            </a:r>
            <a:r>
              <a:rPr lang="fr-MA" dirty="0"/>
              <a:t> englobe l’ensemble des approches ;</a:t>
            </a:r>
            <a:br>
              <a:rPr lang="fr-MA" dirty="0"/>
            </a:br>
            <a:r>
              <a:rPr lang="fr-MA" dirty="0"/>
              <a:t>– À l’intérieur, le </a:t>
            </a:r>
            <a:r>
              <a:rPr lang="fr-MA" b="1" dirty="0"/>
              <a:t>Machine Learning</a:t>
            </a:r>
            <a:r>
              <a:rPr lang="fr-MA" dirty="0"/>
              <a:t> correspond aux algorithmes capables d’apprendre automatiquement ;</a:t>
            </a:r>
            <a:br>
              <a:rPr lang="fr-MA" dirty="0"/>
            </a:br>
            <a:r>
              <a:rPr lang="fr-MA" dirty="0"/>
              <a:t>– Le </a:t>
            </a:r>
            <a:r>
              <a:rPr lang="fr-MA" b="1" dirty="0"/>
              <a:t>Deep Learning</a:t>
            </a:r>
            <a:r>
              <a:rPr lang="fr-MA" dirty="0"/>
              <a:t>, encore plus spécifique, repose sur les réseaux de neurones profonds ;</a:t>
            </a:r>
            <a:br>
              <a:rPr lang="fr-MA" dirty="0"/>
            </a:br>
            <a:r>
              <a:rPr lang="fr-MA" dirty="0"/>
              <a:t>– Enfin, la </a:t>
            </a:r>
            <a:r>
              <a:rPr lang="fr-MA" b="1" dirty="0"/>
              <a:t>Data Science</a:t>
            </a:r>
            <a:r>
              <a:rPr lang="fr-MA" dirty="0"/>
              <a:t> fournit les données et les outils statistiques nécessaires à cet apprentissage.</a:t>
            </a:r>
          </a:p>
          <a:p>
            <a:r>
              <a:rPr lang="fr-MA" dirty="0"/>
              <a:t>C’est donc l’un des cœurs de l’IA moderne : les algorithmes de Machine Learning sont partout — dans la </a:t>
            </a:r>
            <a:r>
              <a:rPr lang="fr-MA" b="1" dirty="0"/>
              <a:t>détection de fraude</a:t>
            </a:r>
            <a:r>
              <a:rPr lang="fr-MA" dirty="0"/>
              <a:t>, la </a:t>
            </a:r>
            <a:r>
              <a:rPr lang="fr-MA" b="1" dirty="0"/>
              <a:t>recommandation de contenus</a:t>
            </a:r>
            <a:r>
              <a:rPr lang="fr-MA" dirty="0"/>
              <a:t>, la </a:t>
            </a:r>
            <a:r>
              <a:rPr lang="fr-MA" b="1" dirty="0"/>
              <a:t>tarification dynamique</a:t>
            </a:r>
            <a:r>
              <a:rPr lang="fr-MA" dirty="0"/>
              <a:t>, ou encore les </a:t>
            </a:r>
            <a:r>
              <a:rPr lang="fr-MA" b="1" dirty="0" err="1"/>
              <a:t>chatbots</a:t>
            </a:r>
            <a:r>
              <a:rPr lang="fr-MA" dirty="0"/>
              <a:t>.</a:t>
            </a:r>
          </a:p>
          <a:p>
            <a:endParaRPr lang="fr-FR" dirty="0"/>
          </a:p>
        </p:txBody>
      </p:sp>
      <p:sp>
        <p:nvSpPr>
          <p:cNvPr id="4" name="Espace réservé du numéro de diapositive 3"/>
          <p:cNvSpPr>
            <a:spLocks noGrp="1"/>
          </p:cNvSpPr>
          <p:nvPr>
            <p:ph type="sldNum" sz="quarter" idx="5"/>
          </p:nvPr>
        </p:nvSpPr>
        <p:spPr/>
        <p:txBody>
          <a:bodyPr/>
          <a:lstStyle/>
          <a:p>
            <a:fld id="{D885C629-08C8-446B-A569-5C050D60E1D6}" type="slidenum">
              <a:rPr lang="fr-FR" smtClean="0"/>
              <a:t>94</a:t>
            </a:fld>
            <a:endParaRPr lang="fr-FR"/>
          </a:p>
        </p:txBody>
      </p:sp>
    </p:spTree>
    <p:extLst>
      <p:ext uri="{BB962C8B-B14F-4D97-AF65-F5344CB8AC3E}">
        <p14:creationId xmlns:p14="http://schemas.microsoft.com/office/powerpoint/2010/main" val="48283263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MA" dirty="0"/>
              <a:t>Le </a:t>
            </a:r>
            <a:r>
              <a:rPr lang="fr-MA" i="1" dirty="0"/>
              <a:t>Machine Learning</a:t>
            </a:r>
            <a:r>
              <a:rPr lang="fr-MA" dirty="0"/>
              <a:t> — ou apprentissage automatique — s’intéresse au développement d’</a:t>
            </a:r>
            <a:r>
              <a:rPr lang="fr-MA" b="1" dirty="0"/>
              <a:t>algorithmes capables d’apprendre à partir de données</a:t>
            </a:r>
            <a:r>
              <a:rPr lang="fr-MA" dirty="0"/>
              <a:t> et de </a:t>
            </a:r>
            <a:r>
              <a:rPr lang="fr-MA" b="1" dirty="0"/>
              <a:t>généraliser</a:t>
            </a:r>
            <a:r>
              <a:rPr lang="fr-MA" dirty="0"/>
              <a:t> leurs apprentissages à de nouvelles situations.</a:t>
            </a:r>
          </a:p>
          <a:p>
            <a:r>
              <a:rPr lang="fr-MA" dirty="0"/>
              <a:t>Autrement dit, la machine n’est plus simplement programmée pour exécuter des instructions, mais elle </a:t>
            </a:r>
            <a:r>
              <a:rPr lang="fr-MA" b="1" dirty="0"/>
              <a:t>améliore ses performances au fil de l’expérience</a:t>
            </a:r>
            <a:r>
              <a:rPr lang="fr-MA" dirty="0"/>
              <a:t>.</a:t>
            </a:r>
          </a:p>
          <a:p>
            <a:r>
              <a:rPr lang="fr-MA" dirty="0"/>
              <a:t>Sur la frise, on peut observer l’évolution historique :*</a:t>
            </a:r>
          </a:p>
          <a:p>
            <a:br>
              <a:rPr lang="fr-MA" dirty="0"/>
            </a:br>
            <a:r>
              <a:rPr lang="fr-MA" dirty="0"/>
              <a:t>– Dans les </a:t>
            </a:r>
            <a:r>
              <a:rPr lang="fr-MA" b="1" dirty="0"/>
              <a:t>années 1950</a:t>
            </a:r>
            <a:r>
              <a:rPr lang="fr-MA" dirty="0"/>
              <a:t>, l’intelligence artificielle fait ses débuts avec l’idée d’imiter la pensée humaine.</a:t>
            </a:r>
            <a:br>
              <a:rPr lang="fr-MA" dirty="0"/>
            </a:br>
            <a:r>
              <a:rPr lang="fr-MA" dirty="0"/>
              <a:t>– Le </a:t>
            </a:r>
            <a:r>
              <a:rPr lang="fr-MA" b="1" dirty="0"/>
              <a:t>Machine Learning</a:t>
            </a:r>
            <a:r>
              <a:rPr lang="fr-MA" dirty="0"/>
              <a:t> émerge ensuite comme une branche spécifique, cherchant à apprendre automatiquement à partir des données.</a:t>
            </a:r>
            <a:br>
              <a:rPr lang="fr-MA" dirty="0"/>
            </a:br>
            <a:r>
              <a:rPr lang="fr-MA" dirty="0"/>
              <a:t>– Puis, à partir des </a:t>
            </a:r>
            <a:r>
              <a:rPr lang="fr-MA" b="1" dirty="0"/>
              <a:t>années 2010</a:t>
            </a:r>
            <a:r>
              <a:rPr lang="fr-MA" dirty="0"/>
              <a:t>, on assiste à l’essor du </a:t>
            </a:r>
            <a:r>
              <a:rPr lang="fr-MA" b="1" dirty="0"/>
              <a:t>Deep Learning</a:t>
            </a:r>
            <a:r>
              <a:rPr lang="fr-MA" dirty="0"/>
              <a:t>, basé sur les réseaux de neurones profonds et rendu possible grâce à la puissance de calcul et aux grandes masses de données.</a:t>
            </a:r>
          </a:p>
          <a:p>
            <a:r>
              <a:rPr lang="fr-MA" dirty="0"/>
              <a:t>Aujourd’hui, ces trois niveaux — </a:t>
            </a:r>
            <a:r>
              <a:rPr lang="fr-MA" b="1" dirty="0"/>
              <a:t>IA, Machine Learning et Deep Learning</a:t>
            </a:r>
            <a:r>
              <a:rPr lang="fr-MA" dirty="0"/>
              <a:t> — coexistent et se complètent.</a:t>
            </a:r>
          </a:p>
          <a:p>
            <a:endParaRPr lang="fr-MA" dirty="0"/>
          </a:p>
          <a:p>
            <a:r>
              <a:rPr lang="fr-MA" dirty="0"/>
              <a:t>Par exemple : un </a:t>
            </a:r>
            <a:r>
              <a:rPr lang="fr-MA" dirty="0" err="1"/>
              <a:t>chatbot</a:t>
            </a:r>
            <a:r>
              <a:rPr lang="fr-MA" dirty="0"/>
              <a:t> ou un système de reconnaissance vocale combine souvent des approches symboliques (logiques) et des techniques d’apprentissage automatique pour comprendre et répondre aux utilisateurs. </a:t>
            </a:r>
          </a:p>
          <a:p>
            <a:endParaRPr lang="fr-FR" dirty="0"/>
          </a:p>
        </p:txBody>
      </p:sp>
      <p:sp>
        <p:nvSpPr>
          <p:cNvPr id="4" name="Espace réservé du numéro de diapositive 3"/>
          <p:cNvSpPr>
            <a:spLocks noGrp="1"/>
          </p:cNvSpPr>
          <p:nvPr>
            <p:ph type="sldNum" sz="quarter" idx="5"/>
          </p:nvPr>
        </p:nvSpPr>
        <p:spPr/>
        <p:txBody>
          <a:bodyPr/>
          <a:lstStyle/>
          <a:p>
            <a:fld id="{D885C629-08C8-446B-A569-5C050D60E1D6}" type="slidenum">
              <a:rPr lang="fr-FR" smtClean="0"/>
              <a:t>95</a:t>
            </a:fld>
            <a:endParaRPr lang="fr-FR"/>
          </a:p>
        </p:txBody>
      </p:sp>
    </p:spTree>
    <p:extLst>
      <p:ext uri="{BB962C8B-B14F-4D97-AF65-F5344CB8AC3E}">
        <p14:creationId xmlns:p14="http://schemas.microsoft.com/office/powerpoint/2010/main" val="396979469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MA" dirty="0"/>
              <a:t>Le </a:t>
            </a:r>
            <a:r>
              <a:rPr lang="fr-MA" i="1" dirty="0"/>
              <a:t>Machine Learning</a:t>
            </a:r>
            <a:r>
              <a:rPr lang="fr-MA" dirty="0"/>
              <a:t>, ou apprentissage automatique, désigne l’ensemble des </a:t>
            </a:r>
            <a:r>
              <a:rPr lang="fr-MA" b="1" dirty="0"/>
              <a:t>méthodes permettant à une machine d’évoluer par elle-même grâce à l’expérience</a:t>
            </a:r>
            <a:r>
              <a:rPr lang="fr-MA" dirty="0"/>
              <a:t>.</a:t>
            </a:r>
          </a:p>
          <a:p>
            <a:r>
              <a:rPr lang="fr-MA" dirty="0"/>
              <a:t>Contrairement aux algorithmes classiques, qui nécessitent des règles précises écrites par un programmeur, les modèles de Machine Learning </a:t>
            </a:r>
            <a:r>
              <a:rPr lang="fr-MA" b="1" dirty="0"/>
              <a:t>apprennent directement à partir des données</a:t>
            </a:r>
            <a:r>
              <a:rPr lang="fr-MA" dirty="0"/>
              <a:t>.</a:t>
            </a:r>
          </a:p>
          <a:p>
            <a:r>
              <a:rPr lang="fr-MA" dirty="0"/>
              <a:t>Cela leur permet de s’adapter, de </a:t>
            </a:r>
            <a:r>
              <a:rPr lang="fr-MA" b="1" dirty="0"/>
              <a:t>découvrir de nouvelles connaissances</a:t>
            </a:r>
            <a:r>
              <a:rPr lang="fr-MA" dirty="0"/>
              <a:t> et de </a:t>
            </a:r>
            <a:r>
              <a:rPr lang="fr-MA" b="1" dirty="0"/>
              <a:t>développer de nouvelles aptitudes</a:t>
            </a:r>
            <a:r>
              <a:rPr lang="fr-MA" dirty="0"/>
              <a:t> sans qu’on ait besoin de tout leur expliquer.</a:t>
            </a:r>
          </a:p>
          <a:p>
            <a:endParaRPr lang="fr-FR" dirty="0"/>
          </a:p>
          <a:p>
            <a:r>
              <a:rPr lang="fr-MA" dirty="0"/>
              <a:t>Sur la frise, on voit bien que cette évolution s’inscrit dans la continuité de l’intelligence artificielle :</a:t>
            </a:r>
            <a:br>
              <a:rPr lang="fr-MA" dirty="0"/>
            </a:br>
            <a:r>
              <a:rPr lang="fr-MA" dirty="0"/>
              <a:t>– d’abord, les approches symboliques dans les années 1950 ;</a:t>
            </a:r>
            <a:br>
              <a:rPr lang="fr-MA" dirty="0"/>
            </a:br>
            <a:r>
              <a:rPr lang="fr-MA" dirty="0"/>
              <a:t>– ensuite, le Machine Learning à partir des années 1980 ;</a:t>
            </a:r>
            <a:br>
              <a:rPr lang="fr-MA" dirty="0"/>
            </a:br>
            <a:r>
              <a:rPr lang="fr-MA" dirty="0"/>
              <a:t>– et enfin, le Deep Learning depuis les années 2010, qui exploite des réseaux de neurones profonds pour apprendre à très grande échelle.</a:t>
            </a:r>
          </a:p>
          <a:p>
            <a:r>
              <a:rPr lang="fr-MA" dirty="0"/>
              <a:t>Aujourd’hui, ces approches s’entremêlent : la </a:t>
            </a:r>
            <a:r>
              <a:rPr lang="fr-MA" b="1" dirty="0"/>
              <a:t>Data Science</a:t>
            </a:r>
            <a:r>
              <a:rPr lang="fr-MA" dirty="0"/>
              <a:t>, le </a:t>
            </a:r>
            <a:r>
              <a:rPr lang="fr-MA" b="1" dirty="0"/>
              <a:t>Machine Learning</a:t>
            </a:r>
            <a:r>
              <a:rPr lang="fr-MA" dirty="0"/>
              <a:t> et le </a:t>
            </a:r>
            <a:r>
              <a:rPr lang="fr-MA" b="1" dirty="0"/>
              <a:t>Deep Learning</a:t>
            </a:r>
            <a:r>
              <a:rPr lang="fr-MA" dirty="0"/>
              <a:t> sont devenus les piliers de l’IA moderne, utilisés dans tous les domaines — de la santé à la finance, en passant par la cybersécurité ou les transports. »</a:t>
            </a:r>
          </a:p>
          <a:p>
            <a:endParaRPr lang="fr-FR" dirty="0"/>
          </a:p>
        </p:txBody>
      </p:sp>
      <p:sp>
        <p:nvSpPr>
          <p:cNvPr id="4" name="Espace réservé du numéro de diapositive 3"/>
          <p:cNvSpPr>
            <a:spLocks noGrp="1"/>
          </p:cNvSpPr>
          <p:nvPr>
            <p:ph type="sldNum" sz="quarter" idx="5"/>
          </p:nvPr>
        </p:nvSpPr>
        <p:spPr/>
        <p:txBody>
          <a:bodyPr/>
          <a:lstStyle/>
          <a:p>
            <a:fld id="{D885C629-08C8-446B-A569-5C050D60E1D6}" type="slidenum">
              <a:rPr lang="fr-FR" smtClean="0"/>
              <a:t>96</a:t>
            </a:fld>
            <a:endParaRPr lang="fr-FR"/>
          </a:p>
        </p:txBody>
      </p:sp>
    </p:spTree>
    <p:extLst>
      <p:ext uri="{BB962C8B-B14F-4D97-AF65-F5344CB8AC3E}">
        <p14:creationId xmlns:p14="http://schemas.microsoft.com/office/powerpoint/2010/main" val="245601969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MA" dirty="0"/>
              <a:t>« Avant d’aller plus loin, il est important de comprendre ce qu’on appelle réellement </a:t>
            </a:r>
            <a:r>
              <a:rPr lang="fr-MA" i="1" dirty="0"/>
              <a:t>apprentissage</a:t>
            </a:r>
            <a:r>
              <a:rPr lang="fr-MA" dirty="0"/>
              <a:t> dans le contexte de l’intelligence artificielle.</a:t>
            </a:r>
          </a:p>
          <a:p>
            <a:r>
              <a:rPr lang="fr-MA" dirty="0"/>
              <a:t>On dit qu’un programme informatique </a:t>
            </a:r>
            <a:r>
              <a:rPr lang="fr-MA" b="1" dirty="0"/>
              <a:t>apprend</a:t>
            </a:r>
            <a:r>
              <a:rPr lang="fr-MA" dirty="0"/>
              <a:t> lorsqu’il </a:t>
            </a:r>
            <a:r>
              <a:rPr lang="fr-MA" b="1" dirty="0"/>
              <a:t>améliore ses performances</a:t>
            </a:r>
            <a:r>
              <a:rPr lang="fr-MA" dirty="0"/>
              <a:t> au fil du temps grâce à l’</a:t>
            </a:r>
            <a:r>
              <a:rPr lang="fr-MA" b="1" dirty="0"/>
              <a:t>expérience</a:t>
            </a:r>
            <a:r>
              <a:rPr lang="fr-MA" dirty="0"/>
              <a:t>.</a:t>
            </a:r>
          </a:p>
          <a:p>
            <a:r>
              <a:rPr lang="fr-MA" dirty="0"/>
              <a:t>Concrètement, cela repose sur trois éléments :</a:t>
            </a:r>
            <a:br>
              <a:rPr lang="fr-MA" dirty="0"/>
            </a:br>
            <a:r>
              <a:rPr lang="fr-MA" dirty="0"/>
              <a:t>– </a:t>
            </a:r>
            <a:r>
              <a:rPr lang="fr-MA" b="1" dirty="0"/>
              <a:t>E</a:t>
            </a:r>
            <a:r>
              <a:rPr lang="fr-MA" dirty="0"/>
              <a:t> pour l’</a:t>
            </a:r>
            <a:r>
              <a:rPr lang="fr-MA" b="1" dirty="0"/>
              <a:t>expérience</a:t>
            </a:r>
            <a:r>
              <a:rPr lang="fr-MA" dirty="0"/>
              <a:t> : c’est l’ensemble des données ou des interactions dont le programme dispose pour apprendre.</a:t>
            </a:r>
            <a:br>
              <a:rPr lang="fr-MA" dirty="0"/>
            </a:br>
            <a:r>
              <a:rPr lang="fr-MA" dirty="0"/>
              <a:t>– </a:t>
            </a:r>
            <a:r>
              <a:rPr lang="fr-MA" b="1" dirty="0"/>
              <a:t>T</a:t>
            </a:r>
            <a:r>
              <a:rPr lang="fr-MA" dirty="0"/>
              <a:t> pour les </a:t>
            </a:r>
            <a:r>
              <a:rPr lang="fr-MA" b="1" dirty="0"/>
              <a:t>tâches</a:t>
            </a:r>
            <a:r>
              <a:rPr lang="fr-MA" dirty="0"/>
              <a:t> : ce sont les activités que le programme doit accomplir — par exemple reconnaître une image, traduire une phrase, ou prédire un prix.</a:t>
            </a:r>
            <a:br>
              <a:rPr lang="fr-MA" dirty="0"/>
            </a:br>
            <a:r>
              <a:rPr lang="fr-MA" dirty="0"/>
              <a:t>– </a:t>
            </a:r>
            <a:r>
              <a:rPr lang="fr-MA" b="1" dirty="0"/>
              <a:t>P</a:t>
            </a:r>
            <a:r>
              <a:rPr lang="fr-MA" dirty="0"/>
              <a:t> pour la </a:t>
            </a:r>
            <a:r>
              <a:rPr lang="fr-MA" b="1" dirty="0"/>
              <a:t>performance</a:t>
            </a:r>
            <a:r>
              <a:rPr lang="fr-MA" dirty="0"/>
              <a:t> : c’est la manière dont on mesure la qualité du travail du programme, comme la précision, la rapidité ou le taux d’erreur.</a:t>
            </a:r>
          </a:p>
          <a:p>
            <a:r>
              <a:rPr lang="fr-MA" dirty="0"/>
              <a:t>On dit donc qu’un programme apprend de l’expérience </a:t>
            </a:r>
            <a:r>
              <a:rPr lang="fr-MA" i="1" dirty="0"/>
              <a:t>E</a:t>
            </a:r>
            <a:r>
              <a:rPr lang="fr-MA" dirty="0"/>
              <a:t>, par rapport à une tâche </a:t>
            </a:r>
            <a:r>
              <a:rPr lang="fr-MA" i="1" dirty="0"/>
              <a:t>T</a:t>
            </a:r>
            <a:r>
              <a:rPr lang="fr-MA" dirty="0"/>
              <a:t>, selon une mesure de performance </a:t>
            </a:r>
            <a:r>
              <a:rPr lang="fr-MA" i="1" dirty="0"/>
              <a:t>P</a:t>
            </a:r>
            <a:r>
              <a:rPr lang="fr-MA" dirty="0"/>
              <a:t>, </a:t>
            </a:r>
            <a:r>
              <a:rPr lang="fr-MA" b="1" dirty="0"/>
              <a:t>si ses performances mesurées par P s’améliorent avec l’expérience E.</a:t>
            </a:r>
            <a:endParaRPr lang="fr-MA" dirty="0"/>
          </a:p>
          <a:p>
            <a:endParaRPr lang="fr-FR" dirty="0"/>
          </a:p>
        </p:txBody>
      </p:sp>
      <p:sp>
        <p:nvSpPr>
          <p:cNvPr id="4" name="Espace réservé du numéro de diapositive 3"/>
          <p:cNvSpPr>
            <a:spLocks noGrp="1"/>
          </p:cNvSpPr>
          <p:nvPr>
            <p:ph type="sldNum" sz="quarter" idx="5"/>
          </p:nvPr>
        </p:nvSpPr>
        <p:spPr/>
        <p:txBody>
          <a:bodyPr/>
          <a:lstStyle/>
          <a:p>
            <a:fld id="{D885C629-08C8-446B-A569-5C050D60E1D6}" type="slidenum">
              <a:rPr lang="fr-FR" smtClean="0"/>
              <a:t>97</a:t>
            </a:fld>
            <a:endParaRPr lang="fr-FR"/>
          </a:p>
        </p:txBody>
      </p:sp>
    </p:spTree>
    <p:extLst>
      <p:ext uri="{BB962C8B-B14F-4D97-AF65-F5344CB8AC3E}">
        <p14:creationId xmlns:p14="http://schemas.microsoft.com/office/powerpoint/2010/main" val="265658417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MA" dirty="0"/>
              <a:t>« Cette diapositive illustre très clairement la différence entre un </a:t>
            </a:r>
            <a:r>
              <a:rPr lang="fr-MA" b="1" dirty="0"/>
              <a:t>programme classique</a:t>
            </a:r>
            <a:r>
              <a:rPr lang="fr-MA" dirty="0"/>
              <a:t> et un </a:t>
            </a:r>
            <a:r>
              <a:rPr lang="fr-MA" b="1" dirty="0"/>
              <a:t>programme d’apprentissage automatique</a:t>
            </a:r>
            <a:r>
              <a:rPr lang="fr-MA" dirty="0"/>
              <a:t>.</a:t>
            </a:r>
          </a:p>
          <a:p>
            <a:r>
              <a:rPr lang="fr-MA" dirty="0"/>
              <a:t>Dans la </a:t>
            </a:r>
            <a:r>
              <a:rPr lang="fr-MA" b="1" dirty="0"/>
              <a:t>programmation traditionnelle</a:t>
            </a:r>
            <a:r>
              <a:rPr lang="fr-MA" dirty="0"/>
              <a:t>, tout est déterminé à l’avance par le développeur.</a:t>
            </a:r>
            <a:br>
              <a:rPr lang="fr-MA" dirty="0"/>
            </a:br>
            <a:r>
              <a:rPr lang="fr-MA" dirty="0"/>
              <a:t>On fournit à l’ordinateur :</a:t>
            </a:r>
            <a:br>
              <a:rPr lang="fr-MA" dirty="0"/>
            </a:br>
            <a:r>
              <a:rPr lang="fr-MA" dirty="0"/>
              <a:t>– des </a:t>
            </a:r>
            <a:r>
              <a:rPr lang="fr-MA" b="1" dirty="0"/>
              <a:t>données</a:t>
            </a:r>
            <a:r>
              <a:rPr lang="fr-MA" dirty="0"/>
              <a:t>,</a:t>
            </a:r>
            <a:br>
              <a:rPr lang="fr-MA" dirty="0"/>
            </a:br>
            <a:r>
              <a:rPr lang="fr-MA" dirty="0"/>
              <a:t>– et un </a:t>
            </a:r>
            <a:r>
              <a:rPr lang="fr-MA" b="1" dirty="0"/>
              <a:t>programme</a:t>
            </a:r>
            <a:r>
              <a:rPr lang="fr-MA" dirty="0"/>
              <a:t>, c’est-à-dire un ensemble de règles et d’instructions écrites à la main.</a:t>
            </a:r>
          </a:p>
          <a:p>
            <a:r>
              <a:rPr lang="fr-MA" dirty="0"/>
              <a:t>L’ordinateur applique ces règles aux données pour produire une </a:t>
            </a:r>
            <a:r>
              <a:rPr lang="fr-MA" b="1" dirty="0"/>
              <a:t>sortie</a:t>
            </a:r>
            <a:r>
              <a:rPr lang="fr-MA" dirty="0"/>
              <a:t> : par exemple, un calcul, un résultat, une décision.</a:t>
            </a:r>
          </a:p>
          <a:p>
            <a:endParaRPr lang="fr-MA" dirty="0"/>
          </a:p>
          <a:p>
            <a:r>
              <a:rPr lang="fr-MA" dirty="0"/>
              <a:t>En revanche, dans le cas de l’</a:t>
            </a:r>
            <a:r>
              <a:rPr lang="fr-MA" b="1" dirty="0"/>
              <a:t>apprentissage automatique (A.A)</a:t>
            </a:r>
            <a:r>
              <a:rPr lang="fr-MA" dirty="0"/>
              <a:t>, le processus est inversé :</a:t>
            </a:r>
            <a:br>
              <a:rPr lang="fr-MA" dirty="0"/>
            </a:br>
            <a:r>
              <a:rPr lang="fr-MA" dirty="0"/>
              <a:t>cette fois, on fournit à la machine </a:t>
            </a:r>
            <a:r>
              <a:rPr lang="fr-MA" b="1" dirty="0"/>
              <a:t>les données et les résultats attendus</a:t>
            </a:r>
            <a:r>
              <a:rPr lang="fr-MA" dirty="0"/>
              <a:t> (ou les sorties), et c’est </a:t>
            </a:r>
            <a:r>
              <a:rPr lang="fr-MA" b="1" dirty="0"/>
              <a:t>l’ordinateur lui-même qui découvre le programme</a:t>
            </a:r>
            <a:r>
              <a:rPr lang="fr-MA" dirty="0"/>
              <a:t>, c’est-à-dire le modèle ou l’algorithme le plus adapté.</a:t>
            </a:r>
          </a:p>
          <a:p>
            <a:r>
              <a:rPr lang="fr-MA" dirty="0"/>
              <a:t>En d’autres termes :</a:t>
            </a:r>
            <a:br>
              <a:rPr lang="fr-MA" dirty="0"/>
            </a:br>
            <a:r>
              <a:rPr lang="fr-MA" dirty="0"/>
              <a:t>– Dans un programme classique, </a:t>
            </a:r>
            <a:r>
              <a:rPr lang="fr-MA" b="1" dirty="0"/>
              <a:t>l’humain écrit les règles</a:t>
            </a:r>
            <a:r>
              <a:rPr lang="fr-MA" dirty="0"/>
              <a:t>.</a:t>
            </a:r>
            <a:br>
              <a:rPr lang="fr-MA" dirty="0"/>
            </a:br>
            <a:r>
              <a:rPr lang="fr-MA" dirty="0"/>
              <a:t>– Dans un programme d’apprentissage automatique, </a:t>
            </a:r>
            <a:r>
              <a:rPr lang="fr-MA" b="1" dirty="0"/>
              <a:t>la machine apprend les règles à partir des exemples</a:t>
            </a:r>
            <a:r>
              <a:rPr lang="fr-MA" dirty="0"/>
              <a:t>.</a:t>
            </a:r>
          </a:p>
          <a:p>
            <a:endParaRPr lang="fr-MA" dirty="0"/>
          </a:p>
          <a:p>
            <a:r>
              <a:rPr lang="fr-MA" dirty="0"/>
              <a:t>C’est cette capacité d’adaptation qui rend le Machine Learning si puissant dans les domaines où les règles sont trop complexes à décrire manuellement, comme la reconnaissance d’images, la traduction automatique ou la détection de fraude. »</a:t>
            </a:r>
          </a:p>
          <a:p>
            <a:endParaRPr lang="fr-FR" dirty="0"/>
          </a:p>
        </p:txBody>
      </p:sp>
      <p:sp>
        <p:nvSpPr>
          <p:cNvPr id="4" name="Espace réservé du numéro de diapositive 3"/>
          <p:cNvSpPr>
            <a:spLocks noGrp="1"/>
          </p:cNvSpPr>
          <p:nvPr>
            <p:ph type="sldNum" sz="quarter" idx="5"/>
          </p:nvPr>
        </p:nvSpPr>
        <p:spPr/>
        <p:txBody>
          <a:bodyPr/>
          <a:lstStyle/>
          <a:p>
            <a:fld id="{D885C629-08C8-446B-A569-5C050D60E1D6}" type="slidenum">
              <a:rPr lang="fr-FR" smtClean="0"/>
              <a:t>98</a:t>
            </a:fld>
            <a:endParaRPr lang="fr-FR"/>
          </a:p>
        </p:txBody>
      </p:sp>
    </p:spTree>
    <p:extLst>
      <p:ext uri="{BB962C8B-B14F-4D97-AF65-F5344CB8AC3E}">
        <p14:creationId xmlns:p14="http://schemas.microsoft.com/office/powerpoint/2010/main" val="392431248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MA" dirty="0"/>
              <a:t>Pour résumer simplement ce qu’est une machine d’apprentissage, on peut dire qu’elle fonctionne un peu comme un </a:t>
            </a:r>
            <a:r>
              <a:rPr lang="fr-MA" b="1" dirty="0"/>
              <a:t>explorateur d’hypothèses</a:t>
            </a:r>
            <a:r>
              <a:rPr lang="fr-MA" dirty="0"/>
              <a:t>.</a:t>
            </a:r>
          </a:p>
          <a:p>
            <a:r>
              <a:rPr lang="fr-MA" dirty="0"/>
              <a:t>Imaginez que la machine dispose d’un grand </a:t>
            </a:r>
            <a:r>
              <a:rPr lang="fr-MA" b="1" dirty="0"/>
              <a:t>espace d’hypothèses</a:t>
            </a:r>
            <a:r>
              <a:rPr lang="fr-MA" dirty="0"/>
              <a:t>, c’est-à-dire un ensemble de modèles ou de fonctions possibles qui pourraient relier les entrées aux sorties.</a:t>
            </a:r>
          </a:p>
          <a:p>
            <a:r>
              <a:rPr lang="fr-MA" dirty="0"/>
              <a:t>À chaque fois qu’elle modifie ses </a:t>
            </a:r>
            <a:r>
              <a:rPr lang="fr-MA" b="1" dirty="0"/>
              <a:t>paramètres internes</a:t>
            </a:r>
            <a:r>
              <a:rPr lang="fr-MA" dirty="0"/>
              <a:t>, elle teste une nouvelle hypothèse sur la manière dont les données sont liées entre elles.</a:t>
            </a:r>
          </a:p>
          <a:p>
            <a:r>
              <a:rPr lang="fr-MA" dirty="0"/>
              <a:t>Par exemple, elle peut essayer de deviner quelle forme de courbe — droite, parabole, ou autre — relie les données d’entrée aux résultats attendus.</a:t>
            </a:r>
          </a:p>
          <a:p>
            <a:r>
              <a:rPr lang="fr-MA" dirty="0"/>
              <a:t>Au fil de l’apprentissage, la machine va </a:t>
            </a:r>
            <a:r>
              <a:rPr lang="fr-MA" b="1" dirty="0"/>
              <a:t>éliminer progressivement les hypothèses qui ne fonctionnent pas</a:t>
            </a:r>
            <a:r>
              <a:rPr lang="fr-MA" dirty="0"/>
              <a:t> et conserver celles qui expliquent le mieux les exemples observés.</a:t>
            </a:r>
          </a:p>
          <a:p>
            <a:r>
              <a:rPr lang="fr-MA" dirty="0"/>
              <a:t>Si les données sont propres, sans bruit, chaque exemple aide à </a:t>
            </a:r>
            <a:r>
              <a:rPr lang="fr-MA" b="1" dirty="0"/>
              <a:t>réduire l’espace des hypothèses</a:t>
            </a:r>
            <a:r>
              <a:rPr lang="fr-MA" dirty="0"/>
              <a:t> jusqu’à trouver la meilleure fonction possible.</a:t>
            </a:r>
          </a:p>
          <a:p>
            <a:r>
              <a:rPr lang="fr-MA" dirty="0"/>
              <a:t>En résumé, apprendre pour une machine, c’est </a:t>
            </a:r>
            <a:r>
              <a:rPr lang="fr-MA" b="1" dirty="0"/>
              <a:t>chercher la bonne hypothèse</a:t>
            </a:r>
            <a:r>
              <a:rPr lang="fr-MA" dirty="0"/>
              <a:t> parmi une infinité de possibilités, en s’appuyant sur l’expérience fournie par les données. </a:t>
            </a:r>
          </a:p>
          <a:p>
            <a:endParaRPr lang="fr-FR" dirty="0"/>
          </a:p>
        </p:txBody>
      </p:sp>
      <p:sp>
        <p:nvSpPr>
          <p:cNvPr id="4" name="Espace réservé du numéro de diapositive 3"/>
          <p:cNvSpPr>
            <a:spLocks noGrp="1"/>
          </p:cNvSpPr>
          <p:nvPr>
            <p:ph type="sldNum" sz="quarter" idx="5"/>
          </p:nvPr>
        </p:nvSpPr>
        <p:spPr/>
        <p:txBody>
          <a:bodyPr/>
          <a:lstStyle/>
          <a:p>
            <a:fld id="{D885C629-08C8-446B-A569-5C050D60E1D6}" type="slidenum">
              <a:rPr lang="fr-FR" smtClean="0"/>
              <a:t>99</a:t>
            </a:fld>
            <a:endParaRPr lang="fr-FR"/>
          </a:p>
        </p:txBody>
      </p:sp>
    </p:spTree>
    <p:extLst>
      <p:ext uri="{BB962C8B-B14F-4D97-AF65-F5344CB8AC3E}">
        <p14:creationId xmlns:p14="http://schemas.microsoft.com/office/powerpoint/2010/main" val="361045732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MA" dirty="0"/>
              <a:t>On peut dire que tout l’art de l’</a:t>
            </a:r>
            <a:r>
              <a:rPr lang="fr-MA" b="1" dirty="0"/>
              <a:t>apprentissage automatique</a:t>
            </a:r>
            <a:r>
              <a:rPr lang="fr-MA" dirty="0"/>
              <a:t> réside dans deux grandes décisions fondamentales.</a:t>
            </a:r>
          </a:p>
          <a:p>
            <a:r>
              <a:rPr lang="fr-MA" b="1" dirty="0"/>
              <a:t>Premièrement</a:t>
            </a:r>
            <a:r>
              <a:rPr lang="fr-MA" dirty="0"/>
              <a:t>, il faut </a:t>
            </a:r>
            <a:r>
              <a:rPr lang="fr-MA" b="1" dirty="0"/>
              <a:t>décider comment représenter les données d’entrée et de sortie</a:t>
            </a:r>
            <a:r>
              <a:rPr lang="fr-MA" dirty="0"/>
              <a:t>.</a:t>
            </a:r>
            <a:br>
              <a:rPr lang="fr-MA" dirty="0"/>
            </a:br>
            <a:r>
              <a:rPr lang="fr-MA" dirty="0"/>
              <a:t>Autrement dit : comment traduire le monde réel en un format que la machine peut comprendre.</a:t>
            </a:r>
            <a:br>
              <a:rPr lang="fr-MA" dirty="0"/>
            </a:br>
            <a:r>
              <a:rPr lang="fr-MA" dirty="0"/>
              <a:t>Par exemple, pour reconnaître des images, on ne lui donne pas une photo, mais un ensemble de valeurs numériques représentant les pixels. Ce choix de représentation, qu’on appelle </a:t>
            </a:r>
            <a:r>
              <a:rPr lang="fr-MA" b="1" dirty="0"/>
              <a:t>le modèle</a:t>
            </a:r>
            <a:r>
              <a:rPr lang="fr-MA" dirty="0"/>
              <a:t>, influence énormément la qualité de l’apprentissage.</a:t>
            </a:r>
          </a:p>
          <a:p>
            <a:endParaRPr lang="fr-MA" dirty="0"/>
          </a:p>
          <a:p>
            <a:r>
              <a:rPr lang="fr-MA" b="1" dirty="0"/>
              <a:t>Deuxièmement</a:t>
            </a:r>
            <a:r>
              <a:rPr lang="fr-MA" dirty="0"/>
              <a:t>, il faut </a:t>
            </a:r>
            <a:r>
              <a:rPr lang="fr-MA" b="1" dirty="0"/>
              <a:t>choisir un espace d’hypothèses</a:t>
            </a:r>
            <a:r>
              <a:rPr lang="fr-MA" dirty="0"/>
              <a:t>, c’est-à-dire définir le type de modèles que la machine va explorer pour trouver la bonne relation entre les entrées et les sorties.</a:t>
            </a:r>
            <a:br>
              <a:rPr lang="fr-MA" dirty="0"/>
            </a:br>
            <a:r>
              <a:rPr lang="fr-MA" dirty="0"/>
              <a:t>Cet espace doit être </a:t>
            </a:r>
            <a:r>
              <a:rPr lang="fr-MA" b="1" dirty="0"/>
              <a:t>suffisamment riche</a:t>
            </a:r>
            <a:r>
              <a:rPr lang="fr-MA" dirty="0"/>
              <a:t> pour bien représenter la réalité, mais </a:t>
            </a:r>
            <a:r>
              <a:rPr lang="fr-MA" b="1" dirty="0"/>
              <a:t>pas trop complexe</a:t>
            </a:r>
            <a:r>
              <a:rPr lang="fr-MA" dirty="0"/>
              <a:t>, sinon la machine ne parviendra pas à apprendre efficacement.</a:t>
            </a:r>
          </a:p>
          <a:p>
            <a:r>
              <a:rPr lang="fr-MA" dirty="0"/>
              <a:t>En résumé, le succès d’un système d’apprentissage automatique dépend d’un équilibre délicat entre la puissance du modèle et la simplicité de l’espace de recherche. C’est cet équilibre qui permet à la machine de comprendre, généraliser et prédire. </a:t>
            </a:r>
          </a:p>
          <a:p>
            <a:endParaRPr lang="fr-FR" dirty="0"/>
          </a:p>
        </p:txBody>
      </p:sp>
      <p:sp>
        <p:nvSpPr>
          <p:cNvPr id="4" name="Espace réservé du numéro de diapositive 3"/>
          <p:cNvSpPr>
            <a:spLocks noGrp="1"/>
          </p:cNvSpPr>
          <p:nvPr>
            <p:ph type="sldNum" sz="quarter" idx="5"/>
          </p:nvPr>
        </p:nvSpPr>
        <p:spPr/>
        <p:txBody>
          <a:bodyPr/>
          <a:lstStyle/>
          <a:p>
            <a:fld id="{D885C629-08C8-446B-A569-5C050D60E1D6}" type="slidenum">
              <a:rPr lang="fr-FR" smtClean="0"/>
              <a:t>100</a:t>
            </a:fld>
            <a:endParaRPr lang="fr-FR"/>
          </a:p>
        </p:txBody>
      </p:sp>
    </p:spTree>
    <p:extLst>
      <p:ext uri="{BB962C8B-B14F-4D97-AF65-F5344CB8AC3E}">
        <p14:creationId xmlns:p14="http://schemas.microsoft.com/office/powerpoint/2010/main" val="2762173859"/>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MA" dirty="0"/>
              <a:t>Maintenant que nous avons vu ce qu’est l’apprentissage, intéressons-nous à la </a:t>
            </a:r>
            <a:r>
              <a:rPr lang="fr-MA" b="1" dirty="0"/>
              <a:t>typologie de l’apprentissage automatique</a:t>
            </a:r>
            <a:r>
              <a:rPr lang="fr-MA" dirty="0"/>
              <a:t>, c’est-à-dire aux différentes manières de le caractériser.</a:t>
            </a:r>
          </a:p>
          <a:p>
            <a:r>
              <a:rPr lang="fr-MA" dirty="0"/>
              <a:t>On peut poser quatre grandes questions pour décrire un système d’apprentissage :</a:t>
            </a:r>
          </a:p>
          <a:p>
            <a:r>
              <a:rPr lang="fr-MA" b="1" dirty="0"/>
              <a:t>Quel “système” ?</a:t>
            </a:r>
            <a:br>
              <a:rPr lang="fr-MA" dirty="0"/>
            </a:br>
            <a:r>
              <a:rPr lang="fr-MA" dirty="0"/>
              <a:t>Cela renvoie au </a:t>
            </a:r>
            <a:r>
              <a:rPr lang="fr-MA" b="1" dirty="0"/>
              <a:t>type de modèle</a:t>
            </a:r>
            <a:r>
              <a:rPr lang="fr-MA" dirty="0"/>
              <a:t> utilisé. Selon la nature du problème, on peut choisir un </a:t>
            </a:r>
            <a:r>
              <a:rPr lang="fr-MA" b="1" dirty="0"/>
              <a:t>arbre de décision</a:t>
            </a:r>
            <a:r>
              <a:rPr lang="fr-MA" dirty="0"/>
              <a:t>, un </a:t>
            </a:r>
            <a:r>
              <a:rPr lang="fr-MA" b="1" dirty="0"/>
              <a:t>réseau de neurones</a:t>
            </a:r>
            <a:r>
              <a:rPr lang="fr-MA" dirty="0"/>
              <a:t>, un </a:t>
            </a:r>
            <a:r>
              <a:rPr lang="fr-MA" b="1" dirty="0"/>
              <a:t>K plus proches voisins (KNN)</a:t>
            </a:r>
            <a:r>
              <a:rPr lang="fr-MA" dirty="0"/>
              <a:t>, un </a:t>
            </a:r>
            <a:r>
              <a:rPr lang="fr-MA" b="1" dirty="0"/>
              <a:t>SVM</a:t>
            </a:r>
            <a:r>
              <a:rPr lang="fr-MA" dirty="0"/>
              <a:t>, etc.</a:t>
            </a:r>
            <a:br>
              <a:rPr lang="fr-MA" dirty="0"/>
            </a:br>
            <a:r>
              <a:rPr lang="fr-MA" dirty="0"/>
              <a:t>Ces modèles diffèrent par leur structure et leur façon de représenter les données.</a:t>
            </a:r>
          </a:p>
          <a:p>
            <a:r>
              <a:rPr lang="fr-MA" b="1" dirty="0"/>
              <a:t>Quelles “interactions avec l’environnement” ?</a:t>
            </a:r>
            <a:br>
              <a:rPr lang="fr-MA" dirty="0"/>
            </a:br>
            <a:r>
              <a:rPr lang="fr-MA" dirty="0"/>
              <a:t>Ici, on s’intéresse à la manière dont le système apprend :</a:t>
            </a:r>
            <a:br>
              <a:rPr lang="fr-MA" dirty="0"/>
            </a:br>
            <a:r>
              <a:rPr lang="fr-MA" dirty="0"/>
              <a:t>– Est-ce un apprentissage </a:t>
            </a:r>
            <a:r>
              <a:rPr lang="fr-MA" b="1" dirty="0"/>
              <a:t>hors-ligne</a:t>
            </a:r>
            <a:r>
              <a:rPr lang="fr-MA" dirty="0"/>
              <a:t> (sur un jeu de données fixe) ou </a:t>
            </a:r>
            <a:r>
              <a:rPr lang="fr-MA" b="1" dirty="0"/>
              <a:t>en ligne</a:t>
            </a:r>
            <a:r>
              <a:rPr lang="fr-MA" dirty="0"/>
              <a:t> (où le modèle continue d’apprendre en temps réel) ?</a:t>
            </a:r>
            <a:br>
              <a:rPr lang="fr-MA" dirty="0"/>
            </a:br>
            <a:r>
              <a:rPr lang="fr-MA" dirty="0"/>
              <a:t>– Est-il </a:t>
            </a:r>
            <a:r>
              <a:rPr lang="fr-MA" b="1" dirty="0"/>
              <a:t>supervisé</a:t>
            </a:r>
            <a:r>
              <a:rPr lang="fr-MA" dirty="0"/>
              <a:t>, </a:t>
            </a:r>
            <a:r>
              <a:rPr lang="fr-MA" b="1" dirty="0"/>
              <a:t>non supervisé</a:t>
            </a:r>
            <a:r>
              <a:rPr lang="fr-MA" dirty="0"/>
              <a:t>, ou </a:t>
            </a:r>
            <a:r>
              <a:rPr lang="fr-MA" b="1" dirty="0"/>
              <a:t>par renforcement</a:t>
            </a:r>
            <a:r>
              <a:rPr lang="fr-MA" dirty="0"/>
              <a:t> ?</a:t>
            </a:r>
            <a:br>
              <a:rPr lang="fr-MA" dirty="0"/>
            </a:br>
            <a:r>
              <a:rPr lang="fr-MA" dirty="0"/>
              <a:t>Ces distinctions permettent de savoir si la machine apprend à partir d’exemples étiquetés, sans supervision, ou par essais-erreurs.</a:t>
            </a:r>
          </a:p>
          <a:p>
            <a:r>
              <a:rPr lang="fr-MA" b="1" dirty="0"/>
              <a:t>Quelles “performances” ?</a:t>
            </a:r>
            <a:br>
              <a:rPr lang="fr-MA" dirty="0"/>
            </a:br>
            <a:r>
              <a:rPr lang="fr-MA" dirty="0"/>
              <a:t>Chaque algorithme vise à optimiser une </a:t>
            </a:r>
            <a:r>
              <a:rPr lang="fr-MA" b="1" dirty="0"/>
              <a:t>fonction de coût</a:t>
            </a:r>
            <a:r>
              <a:rPr lang="fr-MA" dirty="0"/>
              <a:t> ou un </a:t>
            </a:r>
            <a:r>
              <a:rPr lang="fr-MA" b="1" dirty="0"/>
              <a:t>objectif de performance</a:t>
            </a:r>
            <a:r>
              <a:rPr lang="fr-MA" dirty="0"/>
              <a:t>.</a:t>
            </a:r>
            <a:br>
              <a:rPr lang="fr-MA" dirty="0"/>
            </a:br>
            <a:r>
              <a:rPr lang="fr-MA" dirty="0"/>
              <a:t>Par exemple, réduire le taux d’erreur, maximiser la précision ou minimiser la perte.</a:t>
            </a:r>
          </a:p>
          <a:p>
            <a:r>
              <a:rPr lang="fr-MA" b="1" dirty="0"/>
              <a:t>Comment améliorer ?</a:t>
            </a:r>
            <a:br>
              <a:rPr lang="fr-MA" dirty="0"/>
            </a:br>
            <a:r>
              <a:rPr lang="fr-MA" dirty="0"/>
              <a:t>Enfin, on se demande </a:t>
            </a:r>
            <a:r>
              <a:rPr lang="fr-MA" b="1" dirty="0"/>
              <a:t>quel type d’algorithme d’optimisation</a:t>
            </a:r>
            <a:r>
              <a:rPr lang="fr-MA" dirty="0"/>
              <a:t> est utilisé pour améliorer le modèle : descente de gradient, résolution exacte, ou approche heuristique.</a:t>
            </a:r>
          </a:p>
          <a:p>
            <a:endParaRPr lang="fr-FR" dirty="0"/>
          </a:p>
        </p:txBody>
      </p:sp>
      <p:sp>
        <p:nvSpPr>
          <p:cNvPr id="4" name="Espace réservé du numéro de diapositive 3"/>
          <p:cNvSpPr>
            <a:spLocks noGrp="1"/>
          </p:cNvSpPr>
          <p:nvPr>
            <p:ph type="sldNum" sz="quarter" idx="5"/>
          </p:nvPr>
        </p:nvSpPr>
        <p:spPr/>
        <p:txBody>
          <a:bodyPr/>
          <a:lstStyle/>
          <a:p>
            <a:fld id="{D885C629-08C8-446B-A569-5C050D60E1D6}" type="slidenum">
              <a:rPr lang="fr-FR" smtClean="0"/>
              <a:t>101</a:t>
            </a:fld>
            <a:endParaRPr lang="fr-FR"/>
          </a:p>
        </p:txBody>
      </p:sp>
    </p:spTree>
    <p:extLst>
      <p:ext uri="{BB962C8B-B14F-4D97-AF65-F5344CB8AC3E}">
        <p14:creationId xmlns:p14="http://schemas.microsoft.com/office/powerpoint/2010/main" val="29674915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MA" dirty="0"/>
              <a:t>Les </a:t>
            </a:r>
            <a:r>
              <a:rPr lang="fr-MA" b="1" dirty="0"/>
              <a:t>algorithmes bio-inspirés</a:t>
            </a:r>
            <a:r>
              <a:rPr lang="fr-MA" dirty="0"/>
              <a:t> s’appuient sur les mécanismes observés dans la nature pour résoudre des problèmes complexes.</a:t>
            </a:r>
          </a:p>
          <a:p>
            <a:r>
              <a:rPr lang="fr-MA" dirty="0"/>
              <a:t>L’idée est simple : la nature a déjà développé des stratégies très efficaces d’adaptation, d’évolution ou de coopération, alors pourquoi ne pas s’en inspirer ?</a:t>
            </a:r>
          </a:p>
          <a:p>
            <a:endParaRPr lang="fr-MA" dirty="0"/>
          </a:p>
          <a:p>
            <a:r>
              <a:rPr lang="fr-MA" sz="1400" b="1" dirty="0"/>
              <a:t>Par exemple, les algorithmes génétiques reprennent le principe de la sélection naturelle : les meilleures solutions “survivent” et se combinent pour produire de nouvelles générations encore plus performantes.</a:t>
            </a:r>
          </a:p>
          <a:p>
            <a:r>
              <a:rPr lang="fr-MA" sz="1400" b="1" dirty="0"/>
              <a:t>Les PSO (</a:t>
            </a:r>
            <a:r>
              <a:rPr lang="fr-MA" sz="1400" b="1" i="1" dirty="0" err="1"/>
              <a:t>Particle</a:t>
            </a:r>
            <a:r>
              <a:rPr lang="fr-MA" sz="1400" b="1" i="1" dirty="0"/>
              <a:t> </a:t>
            </a:r>
            <a:r>
              <a:rPr lang="fr-MA" sz="1400" b="1" i="1" dirty="0" err="1"/>
              <a:t>Swarm</a:t>
            </a:r>
            <a:r>
              <a:rPr lang="fr-MA" sz="1400" b="1" i="1" dirty="0"/>
              <a:t> </a:t>
            </a:r>
            <a:r>
              <a:rPr lang="fr-MA" sz="1400" b="1" i="1" dirty="0" err="1"/>
              <a:t>Optimization</a:t>
            </a:r>
            <a:r>
              <a:rPr lang="fr-MA" sz="1400" b="1" dirty="0"/>
              <a:t>) s’inspirent du comportement des essaims d’oiseaux ou de poissons qui se déplacent collectivement vers une cible optimale.</a:t>
            </a:r>
          </a:p>
          <a:p>
            <a:r>
              <a:rPr lang="fr-MA" sz="1400" b="1" dirty="0"/>
              <a:t>Quant aux ACO (</a:t>
            </a:r>
            <a:r>
              <a:rPr lang="fr-MA" sz="1400" b="1" i="1" dirty="0"/>
              <a:t>Ant </a:t>
            </a:r>
            <a:r>
              <a:rPr lang="fr-MA" sz="1400" b="1" i="1" dirty="0" err="1"/>
              <a:t>Colony</a:t>
            </a:r>
            <a:r>
              <a:rPr lang="fr-MA" sz="1400" b="1" i="1" dirty="0"/>
              <a:t> </a:t>
            </a:r>
            <a:r>
              <a:rPr lang="fr-MA" sz="1400" b="1" i="1" dirty="0" err="1"/>
              <a:t>Optimization</a:t>
            </a:r>
            <a:r>
              <a:rPr lang="fr-MA" sz="1400" b="1" dirty="0"/>
              <a:t>), ils imitent les fourmis qui trouvent le chemin le plus court entre leur nid et une source de nourriture.</a:t>
            </a:r>
          </a:p>
          <a:p>
            <a:endParaRPr lang="fr-MA" sz="1400" b="1" dirty="0"/>
          </a:p>
          <a:p>
            <a:r>
              <a:rPr lang="fr-MA" sz="1400" b="1" dirty="0"/>
              <a:t>Ces algorithmes sont particulièrement utiles pour les problèmes d’optimisation et de planification, comme l’ordonnancement d’activités, la recherche du meilleur itinéraire ou encore la conception de réseaux.</a:t>
            </a:r>
          </a:p>
          <a:p>
            <a:endParaRPr lang="fr-FR" dirty="0"/>
          </a:p>
        </p:txBody>
      </p:sp>
      <p:sp>
        <p:nvSpPr>
          <p:cNvPr id="4" name="Espace réservé du numéro de diapositive 3"/>
          <p:cNvSpPr>
            <a:spLocks noGrp="1"/>
          </p:cNvSpPr>
          <p:nvPr>
            <p:ph type="sldNum" sz="quarter" idx="10"/>
          </p:nvPr>
        </p:nvSpPr>
        <p:spPr/>
        <p:txBody>
          <a:bodyPr/>
          <a:lstStyle/>
          <a:p>
            <a:fld id="{D885C629-08C8-446B-A569-5C050D60E1D6}" type="slidenum">
              <a:rPr lang="fr-FR" smtClean="0"/>
              <a:t>11</a:t>
            </a:fld>
            <a:endParaRPr lang="fr-F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MA" dirty="0"/>
              <a:t>Après avoir vu la typologie, intéressons-nous maintenant au </a:t>
            </a:r>
            <a:r>
              <a:rPr lang="fr-MA" b="1" dirty="0"/>
              <a:t>paradigme d’apprentissage</a:t>
            </a:r>
            <a:r>
              <a:rPr lang="fr-MA" dirty="0"/>
              <a:t>, c’est-à-dire à la logique générale qui définit comment un modèle apprend.</a:t>
            </a:r>
          </a:p>
          <a:p>
            <a:r>
              <a:rPr lang="fr-MA" dirty="0"/>
              <a:t>Chaque paradigme se caractérise par </a:t>
            </a:r>
            <a:r>
              <a:rPr lang="fr-MA" b="1" dirty="0"/>
              <a:t>trois grands éléments</a:t>
            </a:r>
            <a:r>
              <a:rPr lang="fr-MA" dirty="0"/>
              <a:t> :</a:t>
            </a:r>
          </a:p>
          <a:p>
            <a:r>
              <a:rPr lang="fr-MA" b="1" dirty="0"/>
              <a:t>La représentation</a:t>
            </a:r>
            <a:r>
              <a:rPr lang="fr-MA" dirty="0"/>
              <a:t> :</a:t>
            </a:r>
            <a:br>
              <a:rPr lang="fr-MA" dirty="0"/>
            </a:br>
            <a:r>
              <a:rPr lang="fr-MA" dirty="0"/>
              <a:t>Il s’agit de la manière dont on choisit de </a:t>
            </a:r>
            <a:r>
              <a:rPr lang="fr-MA" b="1" dirty="0"/>
              <a:t>modéliser le problème</a:t>
            </a:r>
            <a:r>
              <a:rPr lang="fr-MA" dirty="0"/>
              <a:t>.</a:t>
            </a:r>
            <a:br>
              <a:rPr lang="fr-MA" dirty="0"/>
            </a:br>
            <a:r>
              <a:rPr lang="fr-MA" dirty="0"/>
              <a:t>En général, on cherche un </a:t>
            </a:r>
            <a:r>
              <a:rPr lang="fr-MA" b="1" dirty="0"/>
              <a:t>modèle paramétrique</a:t>
            </a:r>
            <a:r>
              <a:rPr lang="fr-MA" dirty="0"/>
              <a:t>, c’est-à-dire un modèle dont on peut ajuster les paramètres pour mieux représenter la relation entre les entrées et les sorties.</a:t>
            </a:r>
            <a:br>
              <a:rPr lang="fr-MA" dirty="0"/>
            </a:br>
            <a:endParaRPr lang="fr-MA" dirty="0"/>
          </a:p>
          <a:p>
            <a:r>
              <a:rPr lang="fr-MA" b="1" dirty="0"/>
              <a:t>L’évaluation</a:t>
            </a:r>
            <a:r>
              <a:rPr lang="fr-MA" dirty="0"/>
              <a:t> :</a:t>
            </a:r>
            <a:br>
              <a:rPr lang="fr-MA" dirty="0"/>
            </a:br>
            <a:r>
              <a:rPr lang="fr-MA" dirty="0"/>
              <a:t>C’est la manière dont on </a:t>
            </a:r>
            <a:r>
              <a:rPr lang="fr-MA" b="1" dirty="0"/>
              <a:t>mesure les performances</a:t>
            </a:r>
            <a:r>
              <a:rPr lang="fr-MA" dirty="0"/>
              <a:t> du modèle.</a:t>
            </a:r>
            <a:br>
              <a:rPr lang="fr-MA" dirty="0"/>
            </a:br>
            <a:r>
              <a:rPr lang="fr-MA" dirty="0"/>
              <a:t>Autrement dit, comment le système </a:t>
            </a:r>
            <a:r>
              <a:rPr lang="fr-MA" b="1" dirty="0"/>
              <a:t>interagit avec l’environnement</a:t>
            </a:r>
            <a:r>
              <a:rPr lang="fr-MA" dirty="0"/>
              <a:t> pour savoir s’il apprend bien.</a:t>
            </a:r>
            <a:br>
              <a:rPr lang="fr-MA" dirty="0"/>
            </a:br>
            <a:r>
              <a:rPr lang="fr-MA" dirty="0"/>
              <a:t>On définit une </a:t>
            </a:r>
            <a:r>
              <a:rPr lang="fr-MA" b="1" dirty="0"/>
              <a:t>fonction de coût</a:t>
            </a:r>
            <a:r>
              <a:rPr lang="fr-MA" dirty="0"/>
              <a:t> ou un </a:t>
            </a:r>
            <a:r>
              <a:rPr lang="fr-MA" b="1" dirty="0"/>
              <a:t>critère d’évaluation</a:t>
            </a:r>
            <a:r>
              <a:rPr lang="fr-MA" dirty="0"/>
              <a:t> — par exemple l’erreur quadratique moyenne, la précision ou la perte de classification.</a:t>
            </a:r>
          </a:p>
          <a:p>
            <a:r>
              <a:rPr lang="fr-MA" b="1" dirty="0"/>
              <a:t>L’optimisation</a:t>
            </a:r>
            <a:r>
              <a:rPr lang="fr-MA" dirty="0"/>
              <a:t> :</a:t>
            </a:r>
            <a:br>
              <a:rPr lang="fr-MA" dirty="0"/>
            </a:br>
            <a:r>
              <a:rPr lang="fr-MA" dirty="0"/>
              <a:t>C’est le cœur du processus d’apprentissage.</a:t>
            </a:r>
            <a:br>
              <a:rPr lang="fr-MA" dirty="0"/>
            </a:br>
            <a:r>
              <a:rPr lang="fr-MA" dirty="0"/>
              <a:t>Le modèle va chercher à </a:t>
            </a:r>
            <a:r>
              <a:rPr lang="fr-MA" b="1" dirty="0"/>
              <a:t>minimiser la fonction de coût</a:t>
            </a:r>
            <a:r>
              <a:rPr lang="fr-MA" dirty="0"/>
              <a:t> — ou parfois à la maximiser selon le cas — en ajustant progressivement ses paramètres grâce à un algorithme d’optimisation, comme la descente de gradient.</a:t>
            </a:r>
          </a:p>
          <a:p>
            <a:r>
              <a:rPr lang="fr-MA" dirty="0"/>
              <a:t>En résumé, un paradigme d’apprentissage, c’est un </a:t>
            </a:r>
            <a:r>
              <a:rPr lang="fr-MA" b="1" dirty="0"/>
              <a:t>cycle complet</a:t>
            </a:r>
            <a:r>
              <a:rPr lang="fr-MA" dirty="0"/>
              <a:t> :</a:t>
            </a:r>
            <a:br>
              <a:rPr lang="fr-MA" dirty="0"/>
            </a:br>
            <a:r>
              <a:rPr lang="fr-MA" dirty="0"/>
              <a:t>→ on choisit une </a:t>
            </a:r>
            <a:r>
              <a:rPr lang="fr-MA" b="1" dirty="0"/>
              <a:t>représentation</a:t>
            </a:r>
            <a:r>
              <a:rPr lang="fr-MA" dirty="0"/>
              <a:t> du modèle,</a:t>
            </a:r>
            <a:br>
              <a:rPr lang="fr-MA" dirty="0"/>
            </a:br>
            <a:r>
              <a:rPr lang="fr-MA" dirty="0"/>
              <a:t>→ on définit une </a:t>
            </a:r>
            <a:r>
              <a:rPr lang="fr-MA" b="1" dirty="0"/>
              <a:t>évaluation</a:t>
            </a:r>
            <a:r>
              <a:rPr lang="fr-MA" dirty="0"/>
              <a:t> pour mesurer la qualité,</a:t>
            </a:r>
            <a:br>
              <a:rPr lang="fr-MA" dirty="0"/>
            </a:br>
            <a:r>
              <a:rPr lang="fr-MA" dirty="0"/>
              <a:t>→ puis on applique une </a:t>
            </a:r>
            <a:r>
              <a:rPr lang="fr-MA" b="1" dirty="0"/>
              <a:t>optimisation</a:t>
            </a:r>
            <a:r>
              <a:rPr lang="fr-MA" dirty="0"/>
              <a:t> pour améliorer les performances.</a:t>
            </a:r>
          </a:p>
          <a:p>
            <a:endParaRPr lang="fr-FR" dirty="0"/>
          </a:p>
        </p:txBody>
      </p:sp>
      <p:sp>
        <p:nvSpPr>
          <p:cNvPr id="4" name="Espace réservé du numéro de diapositive 3"/>
          <p:cNvSpPr>
            <a:spLocks noGrp="1"/>
          </p:cNvSpPr>
          <p:nvPr>
            <p:ph type="sldNum" sz="quarter" idx="5"/>
          </p:nvPr>
        </p:nvSpPr>
        <p:spPr/>
        <p:txBody>
          <a:bodyPr/>
          <a:lstStyle/>
          <a:p>
            <a:fld id="{D885C629-08C8-446B-A569-5C050D60E1D6}" type="slidenum">
              <a:rPr lang="fr-FR" smtClean="0"/>
              <a:t>102</a:t>
            </a:fld>
            <a:endParaRPr lang="fr-FR"/>
          </a:p>
        </p:txBody>
      </p:sp>
    </p:spTree>
    <p:extLst>
      <p:ext uri="{BB962C8B-B14F-4D97-AF65-F5344CB8AC3E}">
        <p14:creationId xmlns:p14="http://schemas.microsoft.com/office/powerpoint/2010/main" val="322476756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MA" dirty="0"/>
              <a:t>Le premier élément d’un paradigme d’apprentissage, c’est la </a:t>
            </a:r>
            <a:r>
              <a:rPr lang="fr-MA" b="1" dirty="0"/>
              <a:t>représentation</a:t>
            </a:r>
            <a:r>
              <a:rPr lang="fr-MA" dirty="0"/>
              <a:t>, qu’on appelle aussi parfois le </a:t>
            </a:r>
            <a:r>
              <a:rPr lang="fr-MA" b="1" dirty="0"/>
              <a:t>modèle</a:t>
            </a:r>
            <a:r>
              <a:rPr lang="fr-MA" dirty="0"/>
              <a:t>.</a:t>
            </a:r>
          </a:p>
          <a:p>
            <a:r>
              <a:rPr lang="fr-MA" dirty="0"/>
              <a:t>Le rôle du modèle, c’est de </a:t>
            </a:r>
            <a:r>
              <a:rPr lang="fr-MA" b="1" dirty="0"/>
              <a:t>trouver la relation entre les entrées et les sorties</a:t>
            </a:r>
            <a:r>
              <a:rPr lang="fr-MA" dirty="0"/>
              <a:t> à partir des données.</a:t>
            </a:r>
            <a:br>
              <a:rPr lang="fr-MA" dirty="0"/>
            </a:br>
            <a:r>
              <a:rPr lang="fr-MA" dirty="0"/>
              <a:t>En fonction du type de problème, on va donc choisir une forme de modèle différente.</a:t>
            </a:r>
          </a:p>
          <a:p>
            <a:r>
              <a:rPr lang="fr-MA" dirty="0"/>
              <a:t>Par exemple :</a:t>
            </a:r>
            <a:br>
              <a:rPr lang="fr-MA" dirty="0"/>
            </a:br>
            <a:r>
              <a:rPr lang="fr-MA" dirty="0"/>
              <a:t>– Les </a:t>
            </a:r>
            <a:r>
              <a:rPr lang="fr-MA" b="1" dirty="0"/>
              <a:t>régressions linéaire ou logistique</a:t>
            </a:r>
            <a:r>
              <a:rPr lang="fr-MA" dirty="0"/>
              <a:t> servent à modéliser une relation simple entre des variables numériques ou à faire de la classification binaire.</a:t>
            </a:r>
            <a:br>
              <a:rPr lang="fr-MA" dirty="0"/>
            </a:br>
            <a:r>
              <a:rPr lang="fr-MA" dirty="0"/>
              <a:t>– Les </a:t>
            </a:r>
            <a:r>
              <a:rPr lang="fr-MA" b="1" dirty="0"/>
              <a:t>K plus proches voisins (KNN)</a:t>
            </a:r>
            <a:r>
              <a:rPr lang="fr-MA" dirty="0"/>
              <a:t> classent un nouvel exemple en fonction de la proximité avec des exemples déjà connus.</a:t>
            </a:r>
            <a:br>
              <a:rPr lang="fr-MA" dirty="0"/>
            </a:br>
            <a:r>
              <a:rPr lang="fr-MA" dirty="0"/>
              <a:t>– Les </a:t>
            </a:r>
            <a:r>
              <a:rPr lang="fr-MA" b="1" dirty="0"/>
              <a:t>arbres de décision</a:t>
            </a:r>
            <a:r>
              <a:rPr lang="fr-MA" dirty="0"/>
              <a:t> divisent les données en fonction de critères logiques pour arriver à une prédiction.</a:t>
            </a:r>
            <a:br>
              <a:rPr lang="fr-MA" dirty="0"/>
            </a:br>
            <a:r>
              <a:rPr lang="fr-MA" dirty="0"/>
              <a:t>– Les </a:t>
            </a:r>
            <a:r>
              <a:rPr lang="fr-MA" b="1" dirty="0"/>
              <a:t>machines à vecteurs de support (SVM)</a:t>
            </a:r>
            <a:r>
              <a:rPr lang="fr-MA" dirty="0"/>
              <a:t> tracent une frontière optimale entre différentes classes.</a:t>
            </a:r>
            <a:br>
              <a:rPr lang="fr-MA" dirty="0"/>
            </a:br>
            <a:r>
              <a:rPr lang="fr-MA" dirty="0"/>
              <a:t>– Les </a:t>
            </a:r>
            <a:r>
              <a:rPr lang="fr-MA" b="1" dirty="0"/>
              <a:t>K-</a:t>
            </a:r>
            <a:r>
              <a:rPr lang="fr-MA" b="1" dirty="0" err="1"/>
              <a:t>Means</a:t>
            </a:r>
            <a:r>
              <a:rPr lang="fr-MA" dirty="0"/>
              <a:t> et l’</a:t>
            </a:r>
            <a:r>
              <a:rPr lang="fr-MA" b="1" dirty="0"/>
              <a:t>ACP</a:t>
            </a:r>
            <a:r>
              <a:rPr lang="fr-MA" dirty="0"/>
              <a:t> (analyse en composantes principales) sont utilisés pour regrouper ou réduire la dimension des données dans les cas non supervisés.</a:t>
            </a:r>
          </a:p>
          <a:p>
            <a:r>
              <a:rPr lang="fr-MA" dirty="0"/>
              <a:t>Enfin, on trouve les modèles plus complexes comme les </a:t>
            </a:r>
            <a:r>
              <a:rPr lang="fr-MA" b="1" dirty="0"/>
              <a:t>réseaux de neurones</a:t>
            </a:r>
            <a:r>
              <a:rPr lang="fr-MA" dirty="0"/>
              <a:t>, qui sont à la base du </a:t>
            </a:r>
            <a:r>
              <a:rPr lang="fr-MA" dirty="0" err="1"/>
              <a:t>deep</a:t>
            </a:r>
            <a:r>
              <a:rPr lang="fr-MA" dirty="0"/>
              <a:t> </a:t>
            </a:r>
            <a:r>
              <a:rPr lang="fr-MA" dirty="0" err="1"/>
              <a:t>learning</a:t>
            </a:r>
            <a:r>
              <a:rPr lang="fr-MA" dirty="0"/>
              <a:t>, ou encore les </a:t>
            </a:r>
            <a:r>
              <a:rPr lang="fr-MA" b="1" dirty="0"/>
              <a:t>modèles ensemblistes</a:t>
            </a:r>
            <a:r>
              <a:rPr lang="fr-MA" dirty="0"/>
              <a:t>, qui combinent plusieurs modèles simples pour obtenir de meilleures performances (comme les forêts aléatoires ou le </a:t>
            </a:r>
            <a:r>
              <a:rPr lang="fr-MA" dirty="0" err="1"/>
              <a:t>boosting</a:t>
            </a:r>
            <a:r>
              <a:rPr lang="fr-MA" dirty="0"/>
              <a:t>).</a:t>
            </a:r>
          </a:p>
          <a:p>
            <a:r>
              <a:rPr lang="fr-MA" dirty="0"/>
              <a:t>En résumé, le choix du modèle dépend de la </a:t>
            </a:r>
            <a:r>
              <a:rPr lang="fr-MA" b="1" dirty="0"/>
              <a:t>nature du problème</a:t>
            </a:r>
            <a:r>
              <a:rPr lang="fr-MA" dirty="0"/>
              <a:t>, de la </a:t>
            </a:r>
            <a:r>
              <a:rPr lang="fr-MA" b="1" dirty="0"/>
              <a:t>quantité de données</a:t>
            </a:r>
            <a:r>
              <a:rPr lang="fr-MA" dirty="0"/>
              <a:t>, et du </a:t>
            </a:r>
            <a:r>
              <a:rPr lang="fr-MA" b="1" dirty="0"/>
              <a:t>niveau de complexité</a:t>
            </a:r>
            <a:r>
              <a:rPr lang="fr-MA" dirty="0"/>
              <a:t> qu’on souhaite atteindre.</a:t>
            </a:r>
          </a:p>
          <a:p>
            <a:endParaRPr lang="fr-FR" dirty="0"/>
          </a:p>
        </p:txBody>
      </p:sp>
      <p:sp>
        <p:nvSpPr>
          <p:cNvPr id="4" name="Espace réservé du numéro de diapositive 3"/>
          <p:cNvSpPr>
            <a:spLocks noGrp="1"/>
          </p:cNvSpPr>
          <p:nvPr>
            <p:ph type="sldNum" sz="quarter" idx="5"/>
          </p:nvPr>
        </p:nvSpPr>
        <p:spPr/>
        <p:txBody>
          <a:bodyPr/>
          <a:lstStyle/>
          <a:p>
            <a:fld id="{D885C629-08C8-446B-A569-5C050D60E1D6}" type="slidenum">
              <a:rPr lang="fr-FR" smtClean="0"/>
              <a:t>103</a:t>
            </a:fld>
            <a:endParaRPr lang="fr-FR"/>
          </a:p>
        </p:txBody>
      </p:sp>
    </p:spTree>
    <p:extLst>
      <p:ext uri="{BB962C8B-B14F-4D97-AF65-F5344CB8AC3E}">
        <p14:creationId xmlns:p14="http://schemas.microsoft.com/office/powerpoint/2010/main" val="405047525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MA" dirty="0"/>
              <a:t>Après avoir choisi un modèle, il faut maintenant savoir </a:t>
            </a:r>
            <a:r>
              <a:rPr lang="fr-MA" b="1" dirty="0"/>
              <a:t>comment l’évaluer</a:t>
            </a:r>
            <a:r>
              <a:rPr lang="fr-MA" dirty="0"/>
              <a:t>, c’est-à-dire comment mesurer sa qualité ou son efficacité.</a:t>
            </a:r>
          </a:p>
          <a:p>
            <a:r>
              <a:rPr lang="fr-MA" dirty="0"/>
              <a:t>L’évaluation repose sur ce qu’on appelle une </a:t>
            </a:r>
            <a:r>
              <a:rPr lang="fr-MA" b="1" dirty="0"/>
              <a:t>fonction de coût</a:t>
            </a:r>
            <a:r>
              <a:rPr lang="fr-MA" dirty="0"/>
              <a:t>, ou parfois </a:t>
            </a:r>
            <a:r>
              <a:rPr lang="fr-MA" b="1" dirty="0"/>
              <a:t>fonction de perte</a:t>
            </a:r>
            <a:r>
              <a:rPr lang="fr-MA" dirty="0"/>
              <a:t>, </a:t>
            </a:r>
            <a:r>
              <a:rPr lang="fr-MA" b="1" dirty="0"/>
              <a:t>fonction d’utilité</a:t>
            </a:r>
            <a:r>
              <a:rPr lang="fr-MA" dirty="0"/>
              <a:t>, ou encore </a:t>
            </a:r>
            <a:r>
              <a:rPr lang="fr-MA" b="1" dirty="0"/>
              <a:t>fonction de notation</a:t>
            </a:r>
            <a:r>
              <a:rPr lang="fr-MA" dirty="0"/>
              <a:t>.</a:t>
            </a:r>
          </a:p>
          <a:p>
            <a:r>
              <a:rPr lang="fr-MA" dirty="0"/>
              <a:t>Le principe est simple : cette fonction permet de </a:t>
            </a:r>
            <a:r>
              <a:rPr lang="fr-MA" b="1" dirty="0"/>
              <a:t>quantifier l’erreur</a:t>
            </a:r>
            <a:r>
              <a:rPr lang="fr-MA" dirty="0"/>
              <a:t> que commet le modèle lorsqu’il fait une prédiction.</a:t>
            </a:r>
          </a:p>
          <a:p>
            <a:endParaRPr lang="fr-MA" dirty="0"/>
          </a:p>
          <a:p>
            <a:r>
              <a:rPr lang="fr-MA" dirty="0"/>
              <a:t>Par exemple, si un modèle prédit qu’une maison vaut 500 000 dirhams alors qu’en réalité elle vaut 480 000, la fonction de coût va mesurer cette différence.</a:t>
            </a:r>
          </a:p>
          <a:p>
            <a:r>
              <a:rPr lang="fr-MA" dirty="0"/>
              <a:t>L’objectif de l’apprentissage sera ensuite de </a:t>
            </a:r>
            <a:r>
              <a:rPr lang="fr-MA" b="1" dirty="0"/>
              <a:t>minimiser cette erreur</a:t>
            </a:r>
            <a:r>
              <a:rPr lang="fr-MA" dirty="0"/>
              <a:t>, donc de faire en sorte que le modèle devienne le plus précis possible.</a:t>
            </a:r>
          </a:p>
          <a:p>
            <a:r>
              <a:rPr lang="fr-MA" dirty="0"/>
              <a:t>L’évaluation sert aussi à </a:t>
            </a:r>
            <a:r>
              <a:rPr lang="fr-MA" b="1" dirty="0"/>
              <a:t>comparer plusieurs modèles</a:t>
            </a:r>
            <a:r>
              <a:rPr lang="fr-MA" dirty="0"/>
              <a:t> : entre deux modèles, celui qui donne la plus petite erreur sur un même jeu de test est considéré comme le meilleur.</a:t>
            </a:r>
          </a:p>
          <a:p>
            <a:r>
              <a:rPr lang="fr-MA" dirty="0"/>
              <a:t>En résumé, l’évaluation, c’est ce qui nous permet de </a:t>
            </a:r>
            <a:r>
              <a:rPr lang="fr-MA" b="1" dirty="0"/>
              <a:t>juger ou de préférer un modèle à un autre</a:t>
            </a:r>
            <a:r>
              <a:rPr lang="fr-MA" dirty="0"/>
              <a:t>, de manière objective et mesurable. »</a:t>
            </a:r>
          </a:p>
          <a:p>
            <a:endParaRPr lang="fr-FR" dirty="0"/>
          </a:p>
        </p:txBody>
      </p:sp>
      <p:sp>
        <p:nvSpPr>
          <p:cNvPr id="4" name="Espace réservé du numéro de diapositive 3"/>
          <p:cNvSpPr>
            <a:spLocks noGrp="1"/>
          </p:cNvSpPr>
          <p:nvPr>
            <p:ph type="sldNum" sz="quarter" idx="5"/>
          </p:nvPr>
        </p:nvSpPr>
        <p:spPr/>
        <p:txBody>
          <a:bodyPr/>
          <a:lstStyle/>
          <a:p>
            <a:fld id="{D885C629-08C8-446B-A569-5C050D60E1D6}" type="slidenum">
              <a:rPr lang="fr-FR" smtClean="0"/>
              <a:t>104</a:t>
            </a:fld>
            <a:endParaRPr lang="fr-FR"/>
          </a:p>
        </p:txBody>
      </p:sp>
    </p:spTree>
    <p:extLst>
      <p:ext uri="{BB962C8B-B14F-4D97-AF65-F5344CB8AC3E}">
        <p14:creationId xmlns:p14="http://schemas.microsoft.com/office/powerpoint/2010/main" val="254280847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MA" dirty="0"/>
              <a:t>Regardons maintenant quelques </a:t>
            </a:r>
            <a:r>
              <a:rPr lang="fr-MA" b="1" dirty="0"/>
              <a:t>exemples concrets</a:t>
            </a:r>
            <a:r>
              <a:rPr lang="fr-MA" dirty="0"/>
              <a:t> de fonctions d’évaluation utilisées dans l’apprentissage automatique.</a:t>
            </a:r>
          </a:p>
          <a:p>
            <a:r>
              <a:rPr lang="fr-MA" dirty="0"/>
              <a:t>La plus classique, c’est </a:t>
            </a:r>
            <a:r>
              <a:rPr lang="fr-MA" b="1" dirty="0"/>
              <a:t>l’erreur quadratique moyenne</a:t>
            </a:r>
            <a:r>
              <a:rPr lang="fr-MA" dirty="0"/>
              <a:t>, ou MSE (</a:t>
            </a:r>
            <a:r>
              <a:rPr lang="fr-MA" i="1" dirty="0" err="1"/>
              <a:t>Mean</a:t>
            </a:r>
            <a:r>
              <a:rPr lang="fr-MA" i="1" dirty="0"/>
              <a:t> </a:t>
            </a:r>
            <a:r>
              <a:rPr lang="fr-MA" i="1" dirty="0" err="1"/>
              <a:t>Squared</a:t>
            </a:r>
            <a:r>
              <a:rPr lang="fr-MA" i="1" dirty="0"/>
              <a:t> </a:t>
            </a:r>
            <a:r>
              <a:rPr lang="fr-MA" i="1" dirty="0" err="1"/>
              <a:t>Error</a:t>
            </a:r>
            <a:r>
              <a:rPr lang="fr-MA" dirty="0"/>
              <a:t>).</a:t>
            </a:r>
            <a:br>
              <a:rPr lang="fr-MA" dirty="0"/>
            </a:br>
            <a:r>
              <a:rPr lang="fr-MA" dirty="0"/>
              <a:t>Elle mesure la différence entre les valeurs prédites par le modèle et les valeurs réelles des données.</a:t>
            </a:r>
            <a:br>
              <a:rPr lang="fr-MA" dirty="0"/>
            </a:br>
            <a:r>
              <a:rPr lang="fr-MA" dirty="0"/>
              <a:t>Plus cette erreur est faible, plus le modèle est précis.</a:t>
            </a:r>
          </a:p>
          <a:p>
            <a:r>
              <a:rPr lang="fr-MA" dirty="0"/>
              <a:t>Dans les problèmes de classification, on parle souvent de </a:t>
            </a:r>
            <a:r>
              <a:rPr lang="fr-MA" b="1" dirty="0"/>
              <a:t>précision</a:t>
            </a:r>
            <a:r>
              <a:rPr lang="fr-MA" dirty="0"/>
              <a:t>, c’est-à-dire la proportion de bonnes prédictions parmi l’ensemble des prédictions.</a:t>
            </a:r>
          </a:p>
          <a:p>
            <a:r>
              <a:rPr lang="fr-MA" dirty="0"/>
              <a:t>On utilise aussi le couple </a:t>
            </a:r>
            <a:r>
              <a:rPr lang="fr-MA" b="1" dirty="0"/>
              <a:t>rappel–précision</a:t>
            </a:r>
            <a:r>
              <a:rPr lang="fr-MA" dirty="0"/>
              <a:t>, qui permet d’équilibrer la qualité du modèle lorsqu’on a des classes déséquilibrées — par exemple dans la détection de fraude ou la reconnaissance de maladies rares.</a:t>
            </a:r>
          </a:p>
          <a:p>
            <a:r>
              <a:rPr lang="fr-MA" dirty="0"/>
              <a:t>D’autres mesures comme la </a:t>
            </a:r>
            <a:r>
              <a:rPr lang="fr-MA" b="1" dirty="0"/>
              <a:t>marge</a:t>
            </a:r>
            <a:r>
              <a:rPr lang="fr-MA" dirty="0"/>
              <a:t> servent à évaluer à quel point le modèle est confiant dans ses décisions.</a:t>
            </a:r>
          </a:p>
          <a:p>
            <a:r>
              <a:rPr lang="fr-MA" dirty="0"/>
              <a:t>On peut aussi évaluer un modèle en termes de </a:t>
            </a:r>
            <a:r>
              <a:rPr lang="fr-MA" b="1" dirty="0"/>
              <a:t>vraisemblance</a:t>
            </a:r>
            <a:r>
              <a:rPr lang="fr-MA" dirty="0"/>
              <a:t> : on estime la probabilité que les données observées soient produites par le modèle.</a:t>
            </a:r>
          </a:p>
          <a:p>
            <a:r>
              <a:rPr lang="fr-MA" dirty="0"/>
              <a:t>Enfin, des notions plus avancées comme </a:t>
            </a:r>
            <a:r>
              <a:rPr lang="fr-MA" b="1" dirty="0"/>
              <a:t>l’entropie</a:t>
            </a:r>
            <a:r>
              <a:rPr lang="fr-MA" dirty="0"/>
              <a:t> ou la </a:t>
            </a:r>
            <a:r>
              <a:rPr lang="fr-MA" b="1" dirty="0"/>
              <a:t>divergence de </a:t>
            </a:r>
            <a:r>
              <a:rPr lang="fr-MA" b="1" dirty="0" err="1"/>
              <a:t>Kullback</a:t>
            </a:r>
            <a:r>
              <a:rPr lang="fr-MA" b="1" dirty="0"/>
              <a:t>–</a:t>
            </a:r>
            <a:r>
              <a:rPr lang="fr-MA" b="1" dirty="0" err="1"/>
              <a:t>Leibler</a:t>
            </a:r>
            <a:r>
              <a:rPr lang="fr-MA" b="1" dirty="0"/>
              <a:t> (K-L)</a:t>
            </a:r>
            <a:r>
              <a:rPr lang="fr-MA" dirty="0"/>
              <a:t> mesurent l’écart entre deux distributions de probabilités — par exemple entre les prédictions du modèle et la réalité.</a:t>
            </a:r>
          </a:p>
          <a:p>
            <a:r>
              <a:rPr lang="fr-MA" dirty="0"/>
              <a:t>En pratique, le choix de la fonction d’évaluation dépend toujours du </a:t>
            </a:r>
            <a:r>
              <a:rPr lang="fr-MA" b="1" dirty="0"/>
              <a:t>type de tâche</a:t>
            </a:r>
            <a:r>
              <a:rPr lang="fr-MA" dirty="0"/>
              <a:t> et de </a:t>
            </a:r>
            <a:r>
              <a:rPr lang="fr-MA" b="1" dirty="0"/>
              <a:t>l’objectif de performance</a:t>
            </a:r>
            <a:r>
              <a:rPr lang="fr-MA" dirty="0"/>
              <a:t> recherché : classification, régression, ou apprentissage probabiliste.</a:t>
            </a:r>
          </a:p>
          <a:p>
            <a:endParaRPr lang="fr-FR" dirty="0"/>
          </a:p>
        </p:txBody>
      </p:sp>
      <p:sp>
        <p:nvSpPr>
          <p:cNvPr id="4" name="Espace réservé du numéro de diapositive 3"/>
          <p:cNvSpPr>
            <a:spLocks noGrp="1"/>
          </p:cNvSpPr>
          <p:nvPr>
            <p:ph type="sldNum" sz="quarter" idx="5"/>
          </p:nvPr>
        </p:nvSpPr>
        <p:spPr/>
        <p:txBody>
          <a:bodyPr/>
          <a:lstStyle/>
          <a:p>
            <a:fld id="{D885C629-08C8-446B-A569-5C050D60E1D6}" type="slidenum">
              <a:rPr lang="fr-FR" smtClean="0"/>
              <a:t>105</a:t>
            </a:fld>
            <a:endParaRPr lang="fr-FR"/>
          </a:p>
        </p:txBody>
      </p:sp>
    </p:spTree>
    <p:extLst>
      <p:ext uri="{BB962C8B-B14F-4D97-AF65-F5344CB8AC3E}">
        <p14:creationId xmlns:p14="http://schemas.microsoft.com/office/powerpoint/2010/main" val="3943709679"/>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MA" dirty="0"/>
              <a:t>Le troisième élément d’un paradigme d’apprentissage, c’est </a:t>
            </a:r>
            <a:r>
              <a:rPr lang="fr-MA" b="1" dirty="0"/>
              <a:t>l’optimisation</a:t>
            </a:r>
            <a:r>
              <a:rPr lang="fr-MA" dirty="0"/>
              <a:t>.</a:t>
            </a:r>
          </a:p>
          <a:p>
            <a:r>
              <a:rPr lang="fr-MA" dirty="0"/>
              <a:t>Une fois qu’on a choisi un modèle et une fonction d’évaluation, il faut maintenant </a:t>
            </a:r>
            <a:r>
              <a:rPr lang="fr-MA" b="1" dirty="0"/>
              <a:t>trouver les meilleurs paramètres</a:t>
            </a:r>
            <a:r>
              <a:rPr lang="fr-MA" dirty="0"/>
              <a:t> du modèle, c’est-à-dire ceux qui minimisent la fonction de coût ou maximisent la performance.</a:t>
            </a:r>
          </a:p>
          <a:p>
            <a:r>
              <a:rPr lang="fr-MA" dirty="0"/>
              <a:t>En d’autres termes, l’optimisation, c’est </a:t>
            </a:r>
            <a:r>
              <a:rPr lang="fr-MA" b="1" dirty="0"/>
              <a:t>la manière dont la machine explore l’espace des modèles possibles</a:t>
            </a:r>
            <a:r>
              <a:rPr lang="fr-MA" dirty="0"/>
              <a:t> pour atteindre la meilleure solution.</a:t>
            </a:r>
          </a:p>
          <a:p>
            <a:r>
              <a:rPr lang="fr-MA" dirty="0"/>
              <a:t>L’exemple le plus connu, c’est la </a:t>
            </a:r>
            <a:r>
              <a:rPr lang="fr-MA" b="1" dirty="0"/>
              <a:t>descente de gradient stochastique</a:t>
            </a:r>
            <a:r>
              <a:rPr lang="fr-MA" dirty="0"/>
              <a:t> (</a:t>
            </a:r>
            <a:r>
              <a:rPr lang="fr-MA" i="1" dirty="0" err="1"/>
              <a:t>Stochastic</a:t>
            </a:r>
            <a:r>
              <a:rPr lang="fr-MA" i="1" dirty="0"/>
              <a:t> Gradient </a:t>
            </a:r>
            <a:r>
              <a:rPr lang="fr-MA" i="1" dirty="0" err="1"/>
              <a:t>Descent</a:t>
            </a:r>
            <a:r>
              <a:rPr lang="fr-MA" i="1" dirty="0"/>
              <a:t> – SGD</a:t>
            </a:r>
            <a:r>
              <a:rPr lang="fr-MA" dirty="0"/>
              <a:t>).</a:t>
            </a:r>
            <a:br>
              <a:rPr lang="fr-MA" dirty="0"/>
            </a:br>
            <a:r>
              <a:rPr lang="fr-MA" dirty="0"/>
              <a:t>Cette méthode ajuste progressivement les paramètres du modèle en suivant la direction du “gradient”, c’est-à-dire la pente de la fonction de coût, jusqu’à atteindre un minimum.</a:t>
            </a:r>
          </a:p>
          <a:p>
            <a:r>
              <a:rPr lang="fr-MA" dirty="0"/>
              <a:t>Une autre famille de méthodes est celle des </a:t>
            </a:r>
            <a:r>
              <a:rPr lang="fr-MA" b="1" dirty="0"/>
              <a:t>algorithmes génétiques</a:t>
            </a:r>
            <a:r>
              <a:rPr lang="fr-MA" dirty="0"/>
              <a:t>, inspirés de la sélection naturelle.</a:t>
            </a:r>
            <a:br>
              <a:rPr lang="fr-MA" dirty="0"/>
            </a:br>
            <a:r>
              <a:rPr lang="fr-MA" dirty="0"/>
              <a:t>Ces algorithmes testent plusieurs solutions, retiennent les meilleures, les combinent, et font muter certaines d’entre elles pour explorer de nouvelles possibilités.</a:t>
            </a:r>
          </a:p>
          <a:p>
            <a:r>
              <a:rPr lang="fr-MA" dirty="0"/>
              <a:t>En résumé, l’optimisation, c’est ce qui permet à la machine </a:t>
            </a:r>
            <a:r>
              <a:rPr lang="fr-MA" b="1" dirty="0"/>
              <a:t>d’apprendre par amélioration continue</a:t>
            </a:r>
            <a:r>
              <a:rPr lang="fr-MA" dirty="0"/>
              <a:t> — exactement comme un être humain qui s’entraîne en corrigeant ses erreurs.</a:t>
            </a:r>
          </a:p>
          <a:p>
            <a:endParaRPr lang="fr-FR" dirty="0"/>
          </a:p>
        </p:txBody>
      </p:sp>
      <p:sp>
        <p:nvSpPr>
          <p:cNvPr id="4" name="Espace réservé du numéro de diapositive 3"/>
          <p:cNvSpPr>
            <a:spLocks noGrp="1"/>
          </p:cNvSpPr>
          <p:nvPr>
            <p:ph type="sldNum" sz="quarter" idx="5"/>
          </p:nvPr>
        </p:nvSpPr>
        <p:spPr/>
        <p:txBody>
          <a:bodyPr/>
          <a:lstStyle/>
          <a:p>
            <a:fld id="{D885C629-08C8-446B-A569-5C050D60E1D6}" type="slidenum">
              <a:rPr lang="fr-FR" smtClean="0"/>
              <a:t>106</a:t>
            </a:fld>
            <a:endParaRPr lang="fr-FR"/>
          </a:p>
        </p:txBody>
      </p:sp>
    </p:spTree>
    <p:extLst>
      <p:ext uri="{BB962C8B-B14F-4D97-AF65-F5344CB8AC3E}">
        <p14:creationId xmlns:p14="http://schemas.microsoft.com/office/powerpoint/2010/main" val="4207493442"/>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MA" dirty="0"/>
              <a:t>Pour conclure cette partie, il faut bien comprendre que dans la pratique, </a:t>
            </a:r>
            <a:r>
              <a:rPr lang="fr-MA" b="1" dirty="0"/>
              <a:t>tout commence souvent par la fonction d’évaluation</a:t>
            </a:r>
            <a:r>
              <a:rPr lang="fr-MA" dirty="0"/>
              <a:t>.</a:t>
            </a:r>
          </a:p>
          <a:p>
            <a:r>
              <a:rPr lang="fr-MA" dirty="0"/>
              <a:t>Avant même de choisir le type de modèle — qu’il s’agisse d’un réseau de neurones, d’un arbre de décision ou d’un SVM —, il est essentiel de savoir </a:t>
            </a:r>
            <a:r>
              <a:rPr lang="fr-MA" b="1" dirty="0"/>
              <a:t>ce que signifie “réussir”</a:t>
            </a:r>
            <a:r>
              <a:rPr lang="fr-MA" dirty="0"/>
              <a:t> pour notre système d’apprentissage.</a:t>
            </a:r>
          </a:p>
          <a:p>
            <a:r>
              <a:rPr lang="fr-MA" dirty="0"/>
              <a:t>Autrement dit, il faut d’abord définir :</a:t>
            </a:r>
            <a:br>
              <a:rPr lang="fr-MA" dirty="0"/>
            </a:br>
            <a:r>
              <a:rPr lang="fr-MA" dirty="0"/>
              <a:t>– </a:t>
            </a:r>
            <a:r>
              <a:rPr lang="fr-MA" b="1" dirty="0"/>
              <a:t>ce que le modèle doit apprendre à faire</a:t>
            </a:r>
            <a:r>
              <a:rPr lang="fr-MA" dirty="0"/>
              <a:t>,</a:t>
            </a:r>
            <a:br>
              <a:rPr lang="fr-MA" dirty="0"/>
            </a:br>
            <a:r>
              <a:rPr lang="fr-MA" dirty="0"/>
              <a:t>– </a:t>
            </a:r>
            <a:r>
              <a:rPr lang="fr-MA" b="1" dirty="0"/>
              <a:t>ce qu’il cherche à mesurer</a:t>
            </a:r>
            <a:r>
              <a:rPr lang="fr-MA" dirty="0"/>
              <a:t>,</a:t>
            </a:r>
            <a:br>
              <a:rPr lang="fr-MA" dirty="0"/>
            </a:br>
            <a:r>
              <a:rPr lang="fr-MA" dirty="0"/>
              <a:t>– et </a:t>
            </a:r>
            <a:r>
              <a:rPr lang="fr-MA" b="1" dirty="0"/>
              <a:t>comment on juge qu’il a bien appris</a:t>
            </a:r>
            <a:r>
              <a:rPr lang="fr-MA" dirty="0"/>
              <a:t>.</a:t>
            </a:r>
          </a:p>
          <a:p>
            <a:r>
              <a:rPr lang="fr-MA" dirty="0"/>
              <a:t>C’est la </a:t>
            </a:r>
            <a:r>
              <a:rPr lang="fr-MA" b="1" dirty="0"/>
              <a:t>fonction d’évaluation</a:t>
            </a:r>
            <a:r>
              <a:rPr lang="fr-MA" dirty="0"/>
              <a:t> qui fixe ce cadre : elle détermine </a:t>
            </a:r>
            <a:r>
              <a:rPr lang="fr-MA" b="1" dirty="0"/>
              <a:t>le but du modèle</a:t>
            </a:r>
            <a:r>
              <a:rPr lang="fr-MA" dirty="0"/>
              <a:t>, c’est-à-dire </a:t>
            </a:r>
            <a:r>
              <a:rPr lang="fr-MA" i="1" dirty="0"/>
              <a:t>ce qu’il doit optimiser</a:t>
            </a:r>
            <a:r>
              <a:rPr lang="fr-MA" dirty="0"/>
              <a:t>.</a:t>
            </a:r>
          </a:p>
          <a:p>
            <a:r>
              <a:rPr lang="fr-MA" dirty="0"/>
              <a:t>Une fois ce but défini, on peut ensuite choisir </a:t>
            </a:r>
            <a:r>
              <a:rPr lang="fr-MA" b="1" dirty="0"/>
              <a:t>une représentation adaptée</a:t>
            </a:r>
            <a:r>
              <a:rPr lang="fr-MA" dirty="0"/>
              <a:t> (le type de modèle) et </a:t>
            </a:r>
            <a:r>
              <a:rPr lang="fr-MA" b="1" dirty="0"/>
              <a:t>une méthode d’optimisation efficace</a:t>
            </a:r>
            <a:r>
              <a:rPr lang="fr-MA" dirty="0"/>
              <a:t> pour atteindre cet objectif.</a:t>
            </a:r>
          </a:p>
          <a:p>
            <a:endParaRPr lang="fr-FR" dirty="0"/>
          </a:p>
        </p:txBody>
      </p:sp>
      <p:sp>
        <p:nvSpPr>
          <p:cNvPr id="4" name="Espace réservé du numéro de diapositive 3"/>
          <p:cNvSpPr>
            <a:spLocks noGrp="1"/>
          </p:cNvSpPr>
          <p:nvPr>
            <p:ph type="sldNum" sz="quarter" idx="5"/>
          </p:nvPr>
        </p:nvSpPr>
        <p:spPr/>
        <p:txBody>
          <a:bodyPr/>
          <a:lstStyle/>
          <a:p>
            <a:fld id="{D885C629-08C8-446B-A569-5C050D60E1D6}" type="slidenum">
              <a:rPr lang="fr-FR" smtClean="0"/>
              <a:t>107</a:t>
            </a:fld>
            <a:endParaRPr lang="fr-FR"/>
          </a:p>
        </p:txBody>
      </p:sp>
    </p:spTree>
    <p:extLst>
      <p:ext uri="{BB962C8B-B14F-4D97-AF65-F5344CB8AC3E}">
        <p14:creationId xmlns:p14="http://schemas.microsoft.com/office/powerpoint/2010/main" val="3002955353"/>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fr-MA" dirty="0"/>
              <a:t>Imaginons qu’on souhaite prédire le </a:t>
            </a:r>
            <a:r>
              <a:rPr lang="fr-MA" b="1" dirty="0"/>
              <a:t>prix d’une maison</a:t>
            </a:r>
            <a:r>
              <a:rPr lang="fr-MA" dirty="0"/>
              <a:t> en fonction de sa </a:t>
            </a:r>
            <a:r>
              <a:rPr lang="fr-MA" b="1" dirty="0"/>
              <a:t>superficie</a:t>
            </a:r>
            <a:r>
              <a:rPr lang="fr-MA" dirty="0"/>
              <a:t>.</a:t>
            </a:r>
          </a:p>
          <a:p>
            <a:r>
              <a:rPr lang="fr-MA" dirty="0"/>
              <a:t>Comme le résultat qu’on veut obtenir est un </a:t>
            </a:r>
            <a:r>
              <a:rPr lang="fr-MA" b="1" dirty="0"/>
              <a:t>nombre continu</a:t>
            </a:r>
            <a:r>
              <a:rPr lang="fr-MA" dirty="0"/>
              <a:t>, on est dans un </a:t>
            </a:r>
            <a:r>
              <a:rPr lang="fr-MA" b="1" dirty="0"/>
              <a:t>problème de régression</a:t>
            </a:r>
            <a:r>
              <a:rPr lang="fr-MA" dirty="0"/>
              <a:t>.</a:t>
            </a:r>
          </a:p>
          <a:p>
            <a:r>
              <a:rPr lang="fr-MA" dirty="0"/>
              <a:t>Pour mesurer la performance du modèle, on utilise une </a:t>
            </a:r>
            <a:r>
              <a:rPr lang="fr-MA" b="1" dirty="0"/>
              <a:t>fonction d’évaluation numérique</a:t>
            </a:r>
            <a:r>
              <a:rPr lang="fr-MA" dirty="0"/>
              <a:t> — ici, l’</a:t>
            </a:r>
            <a:r>
              <a:rPr lang="fr-MA" b="1" dirty="0"/>
              <a:t>erreur quadratique moyenne (MSE)</a:t>
            </a:r>
            <a:r>
              <a:rPr lang="fr-MA" dirty="0"/>
              <a:t> ou l’</a:t>
            </a:r>
            <a:r>
              <a:rPr lang="fr-MA" b="1" dirty="0"/>
              <a:t>erreur absolue moyenne (MAE)</a:t>
            </a:r>
            <a:r>
              <a:rPr lang="fr-MA" dirty="0"/>
              <a:t>.</a:t>
            </a:r>
          </a:p>
          <a:p>
            <a:r>
              <a:rPr lang="fr-MA" dirty="0"/>
              <a:t>La MSE est intéressante car elle </a:t>
            </a:r>
            <a:r>
              <a:rPr lang="fr-MA" b="1" dirty="0"/>
              <a:t>pénalise davantage les grandes erreurs</a:t>
            </a:r>
            <a:r>
              <a:rPr lang="fr-MA" dirty="0"/>
              <a:t>.</a:t>
            </a:r>
            <a:br>
              <a:rPr lang="fr-MA" dirty="0"/>
            </a:br>
            <a:r>
              <a:rPr lang="fr-MA" dirty="0"/>
              <a:t>Autrement dit, si le modèle se trompe beaucoup sur une maison très chère, l’erreur sera amplifiée, et le modèle va corriger cette zone prioritairement.</a:t>
            </a:r>
          </a:p>
          <a:p>
            <a:r>
              <a:rPr lang="fr-MA" dirty="0"/>
              <a:t>En revanche, la MAE, qui calcule la </a:t>
            </a:r>
            <a:r>
              <a:rPr lang="fr-MA" b="1" dirty="0"/>
              <a:t>moyenne des écarts absolus</a:t>
            </a:r>
            <a:r>
              <a:rPr lang="fr-MA" dirty="0"/>
              <a:t>, est plus </a:t>
            </a:r>
            <a:r>
              <a:rPr lang="fr-MA" b="1" dirty="0"/>
              <a:t>robuste aux valeurs extrêmes</a:t>
            </a:r>
            <a:r>
              <a:rPr lang="fr-MA" dirty="0"/>
              <a:t> : elle évite que quelques prix atypiques faussent l’ensemble du modèle.</a:t>
            </a:r>
          </a:p>
          <a:p>
            <a:r>
              <a:rPr lang="fr-MA" dirty="0"/>
              <a:t>Une fois cette fonction d’évaluation définie, on choisit une </a:t>
            </a:r>
            <a:r>
              <a:rPr lang="fr-MA" b="1" dirty="0"/>
              <a:t>forme de modèle</a:t>
            </a:r>
            <a:r>
              <a:rPr lang="fr-MA" dirty="0"/>
              <a:t> — par exemple une régression linéaire simple ou polynomiale — puis un </a:t>
            </a:r>
            <a:r>
              <a:rPr lang="fr-MA" b="1" dirty="0"/>
              <a:t>algorithme d’optimisation</a:t>
            </a:r>
            <a:r>
              <a:rPr lang="fr-MA" dirty="0"/>
              <a:t>, comme la </a:t>
            </a:r>
            <a:r>
              <a:rPr lang="fr-MA" b="1" dirty="0"/>
              <a:t>descente de gradient</a:t>
            </a:r>
            <a:r>
              <a:rPr lang="fr-MA" dirty="0"/>
              <a:t>, pour ajuster les paramètres du modèle.</a:t>
            </a:r>
          </a:p>
          <a:p>
            <a:r>
              <a:rPr lang="fr-MA" dirty="0"/>
              <a:t>Le modèle apprend donc à “tracer” la courbe qui colle le mieux aux données existantes, en minimisant la différence entre le prix prédit et le prix réel.</a:t>
            </a:r>
          </a:p>
          <a:p>
            <a:r>
              <a:rPr lang="fr-MA" dirty="0"/>
              <a:t>C’est exactement la logique de tout apprentissage automatique : </a:t>
            </a:r>
            <a:r>
              <a:rPr lang="fr-MA" b="1" dirty="0"/>
              <a:t>on définit d’abord ce qu’on veut optimiser</a:t>
            </a:r>
            <a:r>
              <a:rPr lang="fr-MA" dirty="0"/>
              <a:t>, puis on cherche comment le modèle peut y parvenir</a:t>
            </a:r>
          </a:p>
          <a:p>
            <a:endParaRPr lang="en-US" altLang="en-US" dirty="0"/>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ltLang="en-US"/>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MA" dirty="0"/>
              <a:t>Avant de parler des réseaux de neurones artificiels, il est important de comprendre d’où vient leur </a:t>
            </a:r>
            <a:r>
              <a:rPr lang="fr-MA" b="1" dirty="0"/>
              <a:t>inspiration biologique</a:t>
            </a:r>
            <a:r>
              <a:rPr lang="fr-MA" dirty="0"/>
              <a:t>.</a:t>
            </a:r>
          </a:p>
          <a:p>
            <a:r>
              <a:rPr lang="fr-MA" dirty="0"/>
              <a:t>Le </a:t>
            </a:r>
            <a:r>
              <a:rPr lang="fr-MA" b="1" dirty="0"/>
              <a:t>système nerveux humain</a:t>
            </a:r>
            <a:r>
              <a:rPr lang="fr-MA" dirty="0"/>
              <a:t> est composé d’environ </a:t>
            </a:r>
            <a:r>
              <a:rPr lang="fr-MA" b="1" dirty="0"/>
              <a:t>10¹² neurones</a:t>
            </a:r>
            <a:r>
              <a:rPr lang="fr-MA" dirty="0"/>
              <a:t> interconnectés entre eux. Ces neurones communiquent par des signaux électriques et chimiques, formant ainsi un vaste réseau capable d’apprendre, de mémoriser et de s’adapter.</a:t>
            </a:r>
          </a:p>
          <a:p>
            <a:r>
              <a:rPr lang="fr-MA" dirty="0"/>
              <a:t>Malgré la grande diversité des neurones dans le cerveau, ils suivent tous le </a:t>
            </a:r>
            <a:r>
              <a:rPr lang="fr-MA" b="1" dirty="0"/>
              <a:t>même principe de fonctionnement</a:t>
            </a:r>
            <a:r>
              <a:rPr lang="fr-MA" dirty="0"/>
              <a:t>.</a:t>
            </a:r>
          </a:p>
          <a:p>
            <a:r>
              <a:rPr lang="fr-MA" dirty="0"/>
              <a:t>Un </a:t>
            </a:r>
            <a:r>
              <a:rPr lang="fr-MA" b="1" dirty="0"/>
              <a:t>neurone biologique</a:t>
            </a:r>
            <a:r>
              <a:rPr lang="fr-MA" dirty="0"/>
              <a:t> se compose de trois parties principales :</a:t>
            </a:r>
          </a:p>
          <a:p>
            <a:r>
              <a:rPr lang="fr-MA" dirty="0"/>
              <a:t>Le </a:t>
            </a:r>
            <a:r>
              <a:rPr lang="fr-MA" b="1" dirty="0"/>
              <a:t>corps cellulaire</a:t>
            </a:r>
            <a:r>
              <a:rPr lang="fr-MA" dirty="0"/>
              <a:t> ou </a:t>
            </a:r>
            <a:r>
              <a:rPr lang="fr-MA" i="1" dirty="0"/>
              <a:t>nucleus</a:t>
            </a:r>
            <a:r>
              <a:rPr lang="fr-MA" dirty="0"/>
              <a:t>, qui joue le rôle de centre de traitement du signal ;</a:t>
            </a:r>
          </a:p>
          <a:p>
            <a:r>
              <a:rPr lang="fr-MA" dirty="0"/>
              <a:t>Les </a:t>
            </a:r>
            <a:r>
              <a:rPr lang="fr-MA" b="1" dirty="0"/>
              <a:t>dendrites</a:t>
            </a:r>
            <a:r>
              <a:rPr lang="fr-MA" dirty="0"/>
              <a:t>, qui reçoivent les signaux provenant d’autres neurones ;</a:t>
            </a:r>
          </a:p>
          <a:p>
            <a:r>
              <a:rPr lang="fr-MA" dirty="0"/>
              <a:t>Et l’</a:t>
            </a:r>
            <a:r>
              <a:rPr lang="fr-MA" b="1" dirty="0"/>
              <a:t>axone</a:t>
            </a:r>
            <a:r>
              <a:rPr lang="fr-MA" dirty="0"/>
              <a:t>, qui transmet l’information vers d’autres neurones à travers des connexions appelées </a:t>
            </a:r>
            <a:r>
              <a:rPr lang="fr-MA" i="1" dirty="0"/>
              <a:t>synapses</a:t>
            </a:r>
            <a:r>
              <a:rPr lang="fr-MA" dirty="0"/>
              <a:t>.</a:t>
            </a:r>
          </a:p>
          <a:p>
            <a:r>
              <a:rPr lang="fr-MA" dirty="0"/>
              <a:t>Ce schéma biologique est celui qui a inspiré la conception des </a:t>
            </a:r>
            <a:r>
              <a:rPr lang="fr-MA" b="1" dirty="0"/>
              <a:t>neurones artificiels</a:t>
            </a:r>
            <a:r>
              <a:rPr lang="fr-MA" dirty="0"/>
              <a:t> en informatique : l’idée est de reproduire cette logique de réception, de traitement et de transmission de l’information, mais à travers des équations mathématiques plutôt que des impulsions électriques.</a:t>
            </a:r>
          </a:p>
          <a:p>
            <a:endParaRPr lang="fr-FR" dirty="0"/>
          </a:p>
        </p:txBody>
      </p:sp>
      <p:sp>
        <p:nvSpPr>
          <p:cNvPr id="4" name="Espace réservé du numéro de diapositive 3"/>
          <p:cNvSpPr>
            <a:spLocks noGrp="1"/>
          </p:cNvSpPr>
          <p:nvPr>
            <p:ph type="sldNum" sz="quarter" idx="5"/>
          </p:nvPr>
        </p:nvSpPr>
        <p:spPr/>
        <p:txBody>
          <a:bodyPr/>
          <a:lstStyle/>
          <a:p>
            <a:fld id="{D885C629-08C8-446B-A569-5C050D60E1D6}" type="slidenum">
              <a:rPr lang="fr-FR" smtClean="0"/>
              <a:t>111</a:t>
            </a:fld>
            <a:endParaRPr lang="fr-FR"/>
          </a:p>
        </p:txBody>
      </p:sp>
    </p:spTree>
    <p:extLst>
      <p:ext uri="{BB962C8B-B14F-4D97-AF65-F5344CB8AC3E}">
        <p14:creationId xmlns:p14="http://schemas.microsoft.com/office/powerpoint/2010/main" val="2119822595"/>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MA" dirty="0"/>
              <a:t>Après avoir vu la structure du neurone, regardons maintenant </a:t>
            </a:r>
            <a:r>
              <a:rPr lang="fr-MA" b="1" dirty="0"/>
              <a:t>comment il fonctionne</a:t>
            </a:r>
            <a:r>
              <a:rPr lang="fr-MA" dirty="0"/>
              <a:t>.</a:t>
            </a:r>
          </a:p>
          <a:p>
            <a:r>
              <a:rPr lang="fr-MA" dirty="0"/>
              <a:t>Le principe repose sur ce qu’on appelle l’</a:t>
            </a:r>
            <a:r>
              <a:rPr lang="fr-MA" b="1" dirty="0"/>
              <a:t>influx nerveux</a:t>
            </a:r>
            <a:r>
              <a:rPr lang="fr-MA" dirty="0"/>
              <a:t>, c’est-à-dire un </a:t>
            </a:r>
            <a:r>
              <a:rPr lang="fr-MA" b="1" dirty="0"/>
              <a:t>signal électrique</a:t>
            </a:r>
            <a:r>
              <a:rPr lang="fr-MA" dirty="0"/>
              <a:t> qui circule à travers le neurone.</a:t>
            </a:r>
          </a:p>
          <a:p>
            <a:r>
              <a:rPr lang="fr-MA" dirty="0"/>
              <a:t>Voici les étapes principales de ce processus :</a:t>
            </a:r>
          </a:p>
          <a:p>
            <a:r>
              <a:rPr lang="fr-MA" dirty="0"/>
              <a:t>D’abord, les </a:t>
            </a:r>
            <a:r>
              <a:rPr lang="fr-MA" b="1" dirty="0"/>
              <a:t>dendrites</a:t>
            </a:r>
            <a:r>
              <a:rPr lang="fr-MA" dirty="0"/>
              <a:t> reçoivent les signaux électriques provenant d’autres neurones. On peut les comparer à des </a:t>
            </a:r>
            <a:r>
              <a:rPr lang="fr-MA" b="1" dirty="0"/>
              <a:t>câbles d’entrée</a:t>
            </a:r>
            <a:r>
              <a:rPr lang="fr-MA" dirty="0"/>
              <a:t> qui collectent l’information.</a:t>
            </a:r>
          </a:p>
          <a:p>
            <a:r>
              <a:rPr lang="fr-MA" dirty="0"/>
              <a:t>Le </a:t>
            </a:r>
            <a:r>
              <a:rPr lang="fr-MA" b="1" dirty="0"/>
              <a:t>corps du neurone</a:t>
            </a:r>
            <a:r>
              <a:rPr lang="fr-MA" dirty="0"/>
              <a:t> (ou </a:t>
            </a:r>
            <a:r>
              <a:rPr lang="fr-MA" i="1" dirty="0"/>
              <a:t>nucleus</a:t>
            </a:r>
            <a:r>
              <a:rPr lang="fr-MA" dirty="0"/>
              <a:t>) va alors </a:t>
            </a:r>
            <a:r>
              <a:rPr lang="fr-MA" b="1" dirty="0"/>
              <a:t>analyser</a:t>
            </a:r>
            <a:r>
              <a:rPr lang="fr-MA" dirty="0"/>
              <a:t> l’ensemble des signaux reçus et calculer s’ils sont suffisants pour provoquer une réaction.</a:t>
            </a:r>
          </a:p>
          <a:p>
            <a:r>
              <a:rPr lang="fr-MA" dirty="0"/>
              <a:t>Si la stimulation dépasse un certain </a:t>
            </a:r>
            <a:r>
              <a:rPr lang="fr-MA" b="1" dirty="0"/>
              <a:t>seuil</a:t>
            </a:r>
            <a:r>
              <a:rPr lang="fr-MA" dirty="0"/>
              <a:t>, le neurone s’</a:t>
            </a:r>
            <a:r>
              <a:rPr lang="fr-MA" b="1" dirty="0"/>
              <a:t>active</a:t>
            </a:r>
            <a:r>
              <a:rPr lang="fr-MA" dirty="0"/>
              <a:t> : il envoie un signal électrique (0 ou 1) le long de son </a:t>
            </a:r>
            <a:r>
              <a:rPr lang="fr-MA" b="1" dirty="0"/>
              <a:t>axone</a:t>
            </a:r>
            <a:r>
              <a:rPr lang="fr-MA" dirty="0"/>
              <a:t>, que l’on peut considérer comme le </a:t>
            </a:r>
            <a:r>
              <a:rPr lang="fr-MA" b="1" dirty="0"/>
              <a:t>câble de sortie</a:t>
            </a:r>
            <a:r>
              <a:rPr lang="fr-MA" dirty="0"/>
              <a:t>.</a:t>
            </a:r>
          </a:p>
          <a:p>
            <a:r>
              <a:rPr lang="fr-MA" dirty="0"/>
              <a:t>Enfin, ce signal est </a:t>
            </a:r>
            <a:r>
              <a:rPr lang="fr-MA" b="1" dirty="0"/>
              <a:t>transmis à d’autres neurones</a:t>
            </a:r>
            <a:r>
              <a:rPr lang="fr-MA" dirty="0"/>
              <a:t> via des connexions appelées </a:t>
            </a:r>
            <a:r>
              <a:rPr lang="fr-MA" b="1" dirty="0"/>
              <a:t>synapses</a:t>
            </a:r>
            <a:r>
              <a:rPr lang="fr-MA" dirty="0"/>
              <a:t>, ce qui permet à l’information de circuler dans le réseau.</a:t>
            </a:r>
          </a:p>
          <a:p>
            <a:endParaRPr lang="fr-FR" dirty="0"/>
          </a:p>
        </p:txBody>
      </p:sp>
      <p:sp>
        <p:nvSpPr>
          <p:cNvPr id="4" name="Espace réservé du numéro de diapositive 3"/>
          <p:cNvSpPr>
            <a:spLocks noGrp="1"/>
          </p:cNvSpPr>
          <p:nvPr>
            <p:ph type="sldNum" sz="quarter" idx="5"/>
          </p:nvPr>
        </p:nvSpPr>
        <p:spPr/>
        <p:txBody>
          <a:bodyPr/>
          <a:lstStyle/>
          <a:p>
            <a:fld id="{D885C629-08C8-446B-A569-5C050D60E1D6}" type="slidenum">
              <a:rPr lang="fr-FR" smtClean="0"/>
              <a:t>112</a:t>
            </a:fld>
            <a:endParaRPr lang="fr-FR"/>
          </a:p>
        </p:txBody>
      </p:sp>
    </p:spTree>
    <p:extLst>
      <p:ext uri="{BB962C8B-B14F-4D97-AF65-F5344CB8AC3E}">
        <p14:creationId xmlns:p14="http://schemas.microsoft.com/office/powerpoint/2010/main" val="22582102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MA" dirty="0"/>
              <a:t>« L’</a:t>
            </a:r>
            <a:r>
              <a:rPr lang="fr-MA" b="1" dirty="0"/>
              <a:t>IA symbolique</a:t>
            </a:r>
            <a:r>
              <a:rPr lang="fr-MA" dirty="0"/>
              <a:t> est considérée comme la première grande approche historique de l’intelligence artificielle.</a:t>
            </a:r>
          </a:p>
          <a:p>
            <a:endParaRPr lang="fr-MA" dirty="0"/>
          </a:p>
          <a:p>
            <a:r>
              <a:rPr lang="fr-MA" dirty="0"/>
              <a:t>Elle repose sur la </a:t>
            </a:r>
            <a:r>
              <a:rPr lang="fr-MA" b="1" dirty="0"/>
              <a:t>logique</a:t>
            </a:r>
            <a:r>
              <a:rPr lang="fr-MA" dirty="0"/>
              <a:t>, les </a:t>
            </a:r>
            <a:r>
              <a:rPr lang="fr-MA" b="1" dirty="0"/>
              <a:t>règles</a:t>
            </a:r>
            <a:r>
              <a:rPr lang="fr-MA" dirty="0"/>
              <a:t> et le </a:t>
            </a:r>
            <a:r>
              <a:rPr lang="fr-MA" b="1" dirty="0"/>
              <a:t>raisonnement symbolique</a:t>
            </a:r>
            <a:r>
              <a:rPr lang="fr-MA" dirty="0"/>
              <a:t> : au lieu d’apprendre à partir des données comme dans l’apprentissage automatique, elle manipule des symboles pour représenter des connaissances et en déduire de nouvelles.</a:t>
            </a:r>
          </a:p>
          <a:p>
            <a:r>
              <a:rPr lang="fr-MA" dirty="0"/>
              <a:t>Par exemple, les </a:t>
            </a:r>
            <a:r>
              <a:rPr lang="fr-MA" b="1" dirty="0"/>
              <a:t>systèmes experts</a:t>
            </a:r>
            <a:r>
              <a:rPr lang="fr-MA" dirty="0"/>
              <a:t> utilisent des bases de règles du type “si... alors...” pour reproduire le raisonnement d’un spécialiste dans un domaine donné — comme un médecin ou un ingénieur.</a:t>
            </a:r>
          </a:p>
          <a:p>
            <a:r>
              <a:rPr lang="fr-MA" dirty="0"/>
              <a:t>On retrouve aussi la </a:t>
            </a:r>
            <a:r>
              <a:rPr lang="fr-MA" b="1" dirty="0"/>
              <a:t>logique floue</a:t>
            </a:r>
            <a:r>
              <a:rPr lang="fr-MA" dirty="0"/>
              <a:t>, qui permet de raisonner sur des situations imprécises ou nuancées, proches du raisonnement humain.</a:t>
            </a:r>
          </a:p>
          <a:p>
            <a:r>
              <a:rPr lang="fr-MA" dirty="0"/>
              <a:t>Ces approches sont encore très utiles aujourd’hui dans les systèmes de </a:t>
            </a:r>
            <a:r>
              <a:rPr lang="fr-MA" b="1" dirty="0"/>
              <a:t>diagnostic</a:t>
            </a:r>
            <a:r>
              <a:rPr lang="fr-MA" dirty="0"/>
              <a:t>, les </a:t>
            </a:r>
            <a:r>
              <a:rPr lang="fr-MA" b="1" dirty="0"/>
              <a:t>jeux</a:t>
            </a:r>
            <a:r>
              <a:rPr lang="fr-MA" dirty="0"/>
              <a:t> (comme les premiers programmes d’échecs), et l’</a:t>
            </a:r>
            <a:r>
              <a:rPr lang="fr-MA" b="1" dirty="0"/>
              <a:t>automatisation industrielle</a:t>
            </a:r>
            <a:r>
              <a:rPr lang="fr-MA" dirty="0"/>
              <a:t>.</a:t>
            </a:r>
          </a:p>
          <a:p>
            <a:r>
              <a:rPr lang="fr-MA" dirty="0"/>
              <a:t>En résumé, l’IA symbolique cherche à </a:t>
            </a:r>
            <a:r>
              <a:rPr lang="fr-MA" b="1" dirty="0"/>
              <a:t>imiter la pensée humaine à travers des règles explicites</a:t>
            </a:r>
            <a:r>
              <a:rPr lang="fr-MA" dirty="0"/>
              <a:t>, tandis que les méthodes modernes, comme le </a:t>
            </a:r>
            <a:r>
              <a:rPr lang="fr-MA" dirty="0" err="1"/>
              <a:t>deep</a:t>
            </a:r>
            <a:r>
              <a:rPr lang="fr-MA" dirty="0"/>
              <a:t> </a:t>
            </a:r>
            <a:r>
              <a:rPr lang="fr-MA" dirty="0" err="1"/>
              <a:t>learning</a:t>
            </a:r>
            <a:r>
              <a:rPr lang="fr-MA" dirty="0"/>
              <a:t>, apprennent à partir des données. »</a:t>
            </a:r>
          </a:p>
          <a:p>
            <a:endParaRPr lang="fr-FR" dirty="0"/>
          </a:p>
        </p:txBody>
      </p:sp>
      <p:sp>
        <p:nvSpPr>
          <p:cNvPr id="4" name="Espace réservé du numéro de diapositive 3"/>
          <p:cNvSpPr>
            <a:spLocks noGrp="1"/>
          </p:cNvSpPr>
          <p:nvPr>
            <p:ph type="sldNum" sz="quarter" idx="10"/>
          </p:nvPr>
        </p:nvSpPr>
        <p:spPr/>
        <p:txBody>
          <a:bodyPr/>
          <a:lstStyle/>
          <a:p>
            <a:fld id="{D885C629-08C8-446B-A569-5C050D60E1D6}" type="slidenum">
              <a:rPr lang="fr-FR" smtClean="0"/>
              <a:t>12</a:t>
            </a:fld>
            <a:endParaRPr lang="fr-F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ce réservé des commentaires 2"/>
              <p:cNvSpPr>
                <a:spLocks noGrp="1"/>
              </p:cNvSpPr>
              <p:nvPr>
                <p:ph type="body" idx="1"/>
              </p:nvPr>
            </p:nvSpPr>
            <p:spPr/>
            <p:txBody>
              <a:bodyPr/>
              <a:lstStyle/>
              <a:p>
                <a:r>
                  <a:rPr lang="fr-FR" dirty="0"/>
                  <a:t>EÀ droite, on retrouve exactement le même principe, mais </a:t>
                </a:r>
                <a:r>
                  <a:rPr lang="fr-FR" b="1" dirty="0"/>
                  <a:t>modélisé mathématiquement</a:t>
                </a:r>
                <a:r>
                  <a:rPr lang="fr-FR" dirty="0"/>
                  <a:t>.</a:t>
                </a:r>
              </a:p>
              <a:p>
                <a:r>
                  <a:rPr lang="fr-FR" dirty="0"/>
                  <a:t>Les </a:t>
                </a:r>
                <a:r>
                  <a:rPr lang="fr-FR" b="1" dirty="0"/>
                  <a:t>dendrites</a:t>
                </a:r>
                <a:r>
                  <a:rPr lang="fr-FR" dirty="0"/>
                  <a:t> deviennent ici les </a:t>
                </a:r>
                <a:r>
                  <a:rPr lang="fr-FR" b="1" dirty="0"/>
                  <a:t>entrées</a:t>
                </a:r>
                <a:r>
                  <a:rPr lang="fr-FR" dirty="0"/>
                  <a:t> du modèle, qu’on note </a:t>
                </a:r>
                <a14:m>
                  <m:oMath xmlns:m="http://schemas.openxmlformats.org/officeDocument/2006/math">
                    <m:sSub>
                      <m:sSubPr>
                        <m:ctrlPr>
                          <a:rPr lang="ar-MA" sz="1200" i="1" kern="1200">
                            <a:solidFill>
                              <a:schemeClr val="tx1"/>
                            </a:solidFill>
                            <a:latin typeface="Cambria Math" panose="02040503050406030204" pitchFamily="18" charset="0"/>
                            <a:ea typeface="+mn-ea"/>
                            <a:cs typeface="+mn-cs"/>
                          </a:rPr>
                        </m:ctrlPr>
                      </m:sSubPr>
                      <m:e>
                        <m:r>
                          <a:rPr lang="ar-MA" sz="1200" i="1" kern="1200">
                            <a:solidFill>
                              <a:schemeClr val="tx1"/>
                            </a:solidFill>
                            <a:latin typeface="Cambria Math" panose="02040503050406030204" pitchFamily="18" charset="0"/>
                            <a:ea typeface="+mn-ea"/>
                            <a:cs typeface="+mn-cs"/>
                          </a:rPr>
                          <m:t>𝑥</m:t>
                        </m:r>
                      </m:e>
                      <m:sub>
                        <m:r>
                          <a:rPr lang="ar-MA" sz="1200" i="0" kern="1200">
                            <a:solidFill>
                              <a:schemeClr val="tx1"/>
                            </a:solidFill>
                            <a:latin typeface="Cambria Math" panose="02040503050406030204" pitchFamily="18" charset="0"/>
                            <a:ea typeface="+mn-ea"/>
                            <a:cs typeface="+mn-cs"/>
                          </a:rPr>
                          <m:t>1</m:t>
                        </m:r>
                      </m:sub>
                    </m:sSub>
                    <m:r>
                      <a:rPr lang="ar-MA" sz="1200" i="0" kern="1200">
                        <a:solidFill>
                          <a:schemeClr val="tx1"/>
                        </a:solidFill>
                        <a:latin typeface="Cambria Math" panose="02040503050406030204" pitchFamily="18" charset="0"/>
                        <a:ea typeface="+mn-ea"/>
                        <a:cs typeface="+mn-cs"/>
                      </a:rPr>
                      <m:t>,</m:t>
                    </m:r>
                    <m:sSub>
                      <m:sSubPr>
                        <m:ctrlPr>
                          <a:rPr lang="ar-MA" sz="1200" i="1" kern="1200">
                            <a:solidFill>
                              <a:schemeClr val="tx1"/>
                            </a:solidFill>
                            <a:latin typeface="Cambria Math" panose="02040503050406030204" pitchFamily="18" charset="0"/>
                            <a:ea typeface="+mn-ea"/>
                            <a:cs typeface="+mn-cs"/>
                          </a:rPr>
                        </m:ctrlPr>
                      </m:sSubPr>
                      <m:e>
                        <m:r>
                          <a:rPr lang="ar-MA" sz="1200" i="1" kern="1200">
                            <a:solidFill>
                              <a:schemeClr val="tx1"/>
                            </a:solidFill>
                            <a:latin typeface="Cambria Math" panose="02040503050406030204" pitchFamily="18" charset="0"/>
                            <a:ea typeface="+mn-ea"/>
                            <a:cs typeface="+mn-cs"/>
                          </a:rPr>
                          <m:t>𝑥</m:t>
                        </m:r>
                      </m:e>
                      <m:sub>
                        <m:r>
                          <a:rPr lang="ar-MA" sz="1200" i="0" kern="1200">
                            <a:solidFill>
                              <a:schemeClr val="tx1"/>
                            </a:solidFill>
                            <a:latin typeface="Cambria Math" panose="02040503050406030204" pitchFamily="18" charset="0"/>
                            <a:ea typeface="+mn-ea"/>
                            <a:cs typeface="+mn-cs"/>
                          </a:rPr>
                          <m:t>2</m:t>
                        </m:r>
                      </m:sub>
                    </m:sSub>
                    <m:r>
                      <a:rPr lang="ar-MA" sz="1200" i="0" kern="1200">
                        <a:solidFill>
                          <a:schemeClr val="tx1"/>
                        </a:solidFill>
                        <a:latin typeface="Cambria Math" panose="02040503050406030204" pitchFamily="18" charset="0"/>
                        <a:ea typeface="+mn-ea"/>
                        <a:cs typeface="+mn-cs"/>
                      </a:rPr>
                      <m:t>,</m:t>
                    </m:r>
                    <m:sSub>
                      <m:sSubPr>
                        <m:ctrlPr>
                          <a:rPr lang="ar-MA" sz="1200" i="1" kern="1200">
                            <a:solidFill>
                              <a:schemeClr val="tx1"/>
                            </a:solidFill>
                            <a:latin typeface="Cambria Math" panose="02040503050406030204" pitchFamily="18" charset="0"/>
                            <a:ea typeface="+mn-ea"/>
                            <a:cs typeface="+mn-cs"/>
                          </a:rPr>
                        </m:ctrlPr>
                      </m:sSubPr>
                      <m:e>
                        <m:r>
                          <a:rPr lang="ar-MA" sz="1200" i="1" kern="1200">
                            <a:solidFill>
                              <a:schemeClr val="tx1"/>
                            </a:solidFill>
                            <a:latin typeface="Cambria Math" panose="02040503050406030204" pitchFamily="18" charset="0"/>
                            <a:ea typeface="+mn-ea"/>
                            <a:cs typeface="+mn-cs"/>
                          </a:rPr>
                          <m:t>𝑥</m:t>
                        </m:r>
                      </m:e>
                      <m:sub>
                        <m:r>
                          <a:rPr lang="ar-MA" sz="1200" i="0" kern="1200">
                            <a:solidFill>
                              <a:schemeClr val="tx1"/>
                            </a:solidFill>
                            <a:latin typeface="Cambria Math" panose="02040503050406030204" pitchFamily="18" charset="0"/>
                            <a:ea typeface="+mn-ea"/>
                            <a:cs typeface="+mn-cs"/>
                          </a:rPr>
                          <m:t>3</m:t>
                        </m:r>
                      </m:sub>
                    </m:sSub>
                    <m:r>
                      <a:rPr lang="ar-MA" sz="1200" i="0" kern="1200">
                        <a:solidFill>
                          <a:schemeClr val="tx1"/>
                        </a:solidFill>
                        <a:latin typeface="Cambria Math" panose="02040503050406030204" pitchFamily="18" charset="0"/>
                        <a:ea typeface="+mn-ea"/>
                        <a:cs typeface="+mn-cs"/>
                      </a:rPr>
                      <m:t>,…</m:t>
                    </m:r>
                  </m:oMath>
                </a14:m>
                <a:r>
                  <a:rPr lang="ar-MA" dirty="0"/>
                  <a:t>.</a:t>
                </a:r>
              </a:p>
              <a:p>
                <a:r>
                  <a:rPr lang="fr-FR" dirty="0"/>
                  <a:t>Le </a:t>
                </a:r>
                <a:r>
                  <a:rPr lang="fr-FR" b="1" dirty="0"/>
                  <a:t>neurone</a:t>
                </a:r>
                <a:r>
                  <a:rPr lang="fr-FR" dirty="0"/>
                  <a:t> effectue une </a:t>
                </a:r>
                <a:r>
                  <a:rPr lang="fr-FR" b="1" dirty="0"/>
                  <a:t>combinaison pondérée</a:t>
                </a:r>
                <a:r>
                  <a:rPr lang="fr-FR" dirty="0"/>
                  <a:t> de ces entrées : chaque entrée est multipliée par un </a:t>
                </a:r>
                <a:r>
                  <a:rPr lang="fr-FR" b="1" dirty="0"/>
                  <a:t>poids</a:t>
                </a:r>
                <a:r>
                  <a:rPr lang="fr-FR" dirty="0"/>
                  <a:t> </a:t>
                </a:r>
                <a14:m>
                  <m:oMath xmlns:m="http://schemas.openxmlformats.org/officeDocument/2006/math">
                    <m:sSub>
                      <m:sSubPr>
                        <m:ctrlPr>
                          <a:rPr lang="ar-MA" sz="1200" i="1" kern="1200">
                            <a:solidFill>
                              <a:schemeClr val="tx1"/>
                            </a:solidFill>
                            <a:latin typeface="Cambria Math" panose="02040503050406030204" pitchFamily="18" charset="0"/>
                            <a:ea typeface="+mn-ea"/>
                            <a:cs typeface="+mn-cs"/>
                          </a:rPr>
                        </m:ctrlPr>
                      </m:sSubPr>
                      <m:e>
                        <m:r>
                          <a:rPr lang="ar-MA" sz="1200" i="1" kern="1200">
                            <a:solidFill>
                              <a:schemeClr val="tx1"/>
                            </a:solidFill>
                            <a:latin typeface="Cambria Math" panose="02040503050406030204" pitchFamily="18" charset="0"/>
                            <a:ea typeface="+mn-ea"/>
                            <a:cs typeface="+mn-cs"/>
                          </a:rPr>
                          <m:t>𝑤</m:t>
                        </m:r>
                      </m:e>
                      <m:sub>
                        <m:r>
                          <a:rPr lang="ar-MA" sz="1200" i="1" kern="1200">
                            <a:solidFill>
                              <a:schemeClr val="tx1"/>
                            </a:solidFill>
                            <a:latin typeface="Cambria Math" panose="02040503050406030204" pitchFamily="18" charset="0"/>
                            <a:ea typeface="+mn-ea"/>
                            <a:cs typeface="+mn-cs"/>
                          </a:rPr>
                          <m:t>𝑖</m:t>
                        </m:r>
                      </m:sub>
                    </m:sSub>
                  </m:oMath>
                </a14:m>
                <a:r>
                  <a:rPr lang="ar-MA" dirty="0"/>
                  <a:t>, </a:t>
                </a:r>
                <a:r>
                  <a:rPr lang="fr-FR" dirty="0"/>
                  <a:t>ce qui correspond à l’importance du signal reçu.</a:t>
                </a:r>
              </a:p>
              <a:p>
                <a:r>
                  <a:rPr lang="fr-FR" dirty="0"/>
                  <a:t>Ensuite, on applique une </a:t>
                </a:r>
                <a:r>
                  <a:rPr lang="fr-FR" b="1" dirty="0"/>
                  <a:t>fonction de seuil ou d’activation</a:t>
                </a:r>
                <a:r>
                  <a:rPr lang="fr-FR" dirty="0"/>
                  <a:t>, notée </a:t>
                </a:r>
                <a14:m>
                  <m:oMath xmlns:m="http://schemas.openxmlformats.org/officeDocument/2006/math">
                    <m:r>
                      <a:rPr lang="fr-FR" sz="1200" i="1" kern="1200">
                        <a:solidFill>
                          <a:schemeClr val="tx1"/>
                        </a:solidFill>
                        <a:latin typeface="Cambria Math" panose="02040503050406030204" pitchFamily="18" charset="0"/>
                        <a:ea typeface="+mn-ea"/>
                        <a:cs typeface="+mn-cs"/>
                      </a:rPr>
                      <m:t>𝑓</m:t>
                    </m:r>
                  </m:oMath>
                </a14:m>
                <a:r>
                  <a:rPr lang="fr-FR" dirty="0"/>
                  <a:t>, qui décide si le neurone « s’active » ou non — un peu comme le déclenchement d’un signal nerveux.</a:t>
                </a:r>
              </a:p>
              <a:p>
                <a:r>
                  <a:rPr lang="fr-FR" dirty="0"/>
                  <a:t>Enfin, le </a:t>
                </a:r>
                <a:r>
                  <a:rPr lang="fr-FR" b="1" dirty="0"/>
                  <a:t>résultat obtenu</a:t>
                </a:r>
                <a:r>
                  <a:rPr lang="fr-FR" dirty="0"/>
                  <a:t> est transmis comme </a:t>
                </a:r>
                <a:r>
                  <a:rPr lang="fr-FR" b="1" dirty="0"/>
                  <a:t>sortie</a:t>
                </a:r>
                <a:r>
                  <a:rPr lang="fr-FR" dirty="0"/>
                  <a:t>, l’équivalent de l’axone biologique.</a:t>
                </a:r>
              </a:p>
              <a:p>
                <a:r>
                  <a:rPr lang="fr-FR" dirty="0"/>
                  <a:t>En résumé :</a:t>
                </a:r>
              </a:p>
              <a:p>
                <a:r>
                  <a:rPr lang="fr-FR" b="1" dirty="0"/>
                  <a:t>Dendrites = câbles d’entrée → entrées </a:t>
                </a:r>
                <a14:m>
                  <m:oMath xmlns:m="http://schemas.openxmlformats.org/officeDocument/2006/math">
                    <m:r>
                      <a:rPr lang="fr-FR" sz="1200" i="1" kern="1200">
                        <a:solidFill>
                          <a:schemeClr val="tx1"/>
                        </a:solidFill>
                        <a:latin typeface="Cambria Math" panose="02040503050406030204" pitchFamily="18" charset="0"/>
                        <a:ea typeface="+mn-ea"/>
                        <a:cs typeface="+mn-cs"/>
                      </a:rPr>
                      <m:t>𝑥</m:t>
                    </m:r>
                  </m:oMath>
                </a14:m>
                <a:endParaRPr lang="fr-FR" dirty="0"/>
              </a:p>
              <a:p>
                <a:r>
                  <a:rPr lang="fr-FR" b="1" dirty="0"/>
                  <a:t>Neurone = traitement → somme + fonction d’activation</a:t>
                </a:r>
                <a:endParaRPr lang="fr-FR" dirty="0"/>
              </a:p>
              <a:p>
                <a:r>
                  <a:rPr lang="fr-FR" b="1" dirty="0"/>
                  <a:t>Axone = câble de sortie → sortie du neurone artificiel</a:t>
                </a:r>
                <a:endParaRPr lang="fr-FR" dirty="0"/>
              </a:p>
              <a:p>
                <a:endParaRPr lang="fr-FR" dirty="0"/>
              </a:p>
            </p:txBody>
          </p:sp>
        </mc:Choice>
        <mc:Fallback xmlns="">
          <p:sp>
            <p:nvSpPr>
              <p:cNvPr id="3" name="Espace réservé des commentaires 2"/>
              <p:cNvSpPr>
                <a:spLocks noGrp="1"/>
              </p:cNvSpPr>
              <p:nvPr>
                <p:ph type="body" idx="1"/>
              </p:nvPr>
            </p:nvSpPr>
            <p:spPr/>
            <p:txBody>
              <a:bodyPr/>
              <a:lstStyle/>
              <a:p>
                <a:r>
                  <a:rPr lang="fr-FR" dirty="0"/>
                  <a:t>EÀ droite, on retrouve exactement le même principe, mais </a:t>
                </a:r>
                <a:r>
                  <a:rPr lang="fr-FR" b="1" dirty="0"/>
                  <a:t>modélisé mathématiquement</a:t>
                </a:r>
                <a:r>
                  <a:rPr lang="fr-FR" dirty="0"/>
                  <a:t>.</a:t>
                </a:r>
              </a:p>
              <a:p>
                <a:r>
                  <a:rPr lang="fr-FR" dirty="0"/>
                  <a:t>Les </a:t>
                </a:r>
                <a:r>
                  <a:rPr lang="fr-FR" b="1" dirty="0"/>
                  <a:t>dendrites</a:t>
                </a:r>
                <a:r>
                  <a:rPr lang="fr-FR" dirty="0"/>
                  <a:t> deviennent ici les </a:t>
                </a:r>
                <a:r>
                  <a:rPr lang="fr-FR" b="1" dirty="0"/>
                  <a:t>entrées</a:t>
                </a:r>
                <a:r>
                  <a:rPr lang="fr-FR" dirty="0"/>
                  <a:t> du modèle, qu’on note </a:t>
                </a:r>
                <a:r>
                  <a:rPr lang="ar-MA" sz="1200" i="0" kern="1200">
                    <a:solidFill>
                      <a:schemeClr val="tx1"/>
                    </a:solidFill>
                    <a:latin typeface="+mn-lt"/>
                    <a:ea typeface="+mn-ea"/>
                    <a:cs typeface="+mn-cs"/>
                  </a:rPr>
                  <a:t>𝑥_1,𝑥_2,𝑥_3,…</a:t>
                </a:r>
                <a:r>
                  <a:rPr lang="ar-MA" dirty="0"/>
                  <a:t>.</a:t>
                </a:r>
              </a:p>
              <a:p>
                <a:r>
                  <a:rPr lang="fr-FR" dirty="0"/>
                  <a:t>Le </a:t>
                </a:r>
                <a:r>
                  <a:rPr lang="fr-FR" b="1" dirty="0"/>
                  <a:t>neurone</a:t>
                </a:r>
                <a:r>
                  <a:rPr lang="fr-FR" dirty="0"/>
                  <a:t> effectue une </a:t>
                </a:r>
                <a:r>
                  <a:rPr lang="fr-FR" b="1" dirty="0"/>
                  <a:t>combinaison pondérée</a:t>
                </a:r>
                <a:r>
                  <a:rPr lang="fr-FR" dirty="0"/>
                  <a:t> de ces entrées : chaque entrée est multipliée par un </a:t>
                </a:r>
                <a:r>
                  <a:rPr lang="fr-FR" b="1" dirty="0"/>
                  <a:t>poids</a:t>
                </a:r>
                <a:r>
                  <a:rPr lang="fr-FR" dirty="0"/>
                  <a:t> </a:t>
                </a:r>
                <a:r>
                  <a:rPr lang="ar-MA" sz="1200" i="0" kern="1200">
                    <a:solidFill>
                      <a:schemeClr val="tx1"/>
                    </a:solidFill>
                    <a:latin typeface="+mn-lt"/>
                    <a:ea typeface="+mn-ea"/>
                    <a:cs typeface="+mn-cs"/>
                  </a:rPr>
                  <a:t>𝑤_𝑖</a:t>
                </a:r>
                <a:r>
                  <a:rPr lang="ar-MA" dirty="0"/>
                  <a:t>, </a:t>
                </a:r>
                <a:r>
                  <a:rPr lang="fr-FR" dirty="0"/>
                  <a:t>ce qui correspond à l’importance du signal reçu.</a:t>
                </a:r>
              </a:p>
              <a:p>
                <a:r>
                  <a:rPr lang="fr-FR" dirty="0"/>
                  <a:t>Ensuite, on applique une </a:t>
                </a:r>
                <a:r>
                  <a:rPr lang="fr-FR" b="1" dirty="0"/>
                  <a:t>fonction de seuil ou d’activation</a:t>
                </a:r>
                <a:r>
                  <a:rPr lang="fr-FR" dirty="0"/>
                  <a:t>, notée </a:t>
                </a:r>
                <a:r>
                  <a:rPr lang="fr-FR" sz="1200" i="0" kern="1200">
                    <a:solidFill>
                      <a:schemeClr val="tx1"/>
                    </a:solidFill>
                    <a:latin typeface="+mn-lt"/>
                    <a:ea typeface="+mn-ea"/>
                    <a:cs typeface="+mn-cs"/>
                  </a:rPr>
                  <a:t>𝑓</a:t>
                </a:r>
                <a:r>
                  <a:rPr lang="fr-FR" dirty="0"/>
                  <a:t>, qui décide si le neurone « s’active » ou non — un peu comme le déclenchement d’un signal nerveux.</a:t>
                </a:r>
              </a:p>
              <a:p>
                <a:r>
                  <a:rPr lang="fr-FR" dirty="0"/>
                  <a:t>Enfin, le </a:t>
                </a:r>
                <a:r>
                  <a:rPr lang="fr-FR" b="1" dirty="0"/>
                  <a:t>résultat obtenu</a:t>
                </a:r>
                <a:r>
                  <a:rPr lang="fr-FR" dirty="0"/>
                  <a:t> est transmis comme </a:t>
                </a:r>
                <a:r>
                  <a:rPr lang="fr-FR" b="1" dirty="0"/>
                  <a:t>sortie</a:t>
                </a:r>
                <a:r>
                  <a:rPr lang="fr-FR" dirty="0"/>
                  <a:t>, l’équivalent de l’axone biologique.</a:t>
                </a:r>
              </a:p>
              <a:p>
                <a:r>
                  <a:rPr lang="fr-FR" dirty="0"/>
                  <a:t>En résumé :</a:t>
                </a:r>
              </a:p>
              <a:p>
                <a:r>
                  <a:rPr lang="fr-FR" b="1" dirty="0"/>
                  <a:t>Dendrites = câbles d’entrée → entrées </a:t>
                </a:r>
                <a:r>
                  <a:rPr lang="fr-FR" sz="1200" i="0" kern="1200">
                    <a:solidFill>
                      <a:schemeClr val="tx1"/>
                    </a:solidFill>
                    <a:latin typeface="+mn-lt"/>
                    <a:ea typeface="+mn-ea"/>
                    <a:cs typeface="+mn-cs"/>
                  </a:rPr>
                  <a:t>𝑥</a:t>
                </a:r>
                <a:endParaRPr lang="fr-FR" dirty="0"/>
              </a:p>
              <a:p>
                <a:r>
                  <a:rPr lang="fr-FR" b="1" dirty="0"/>
                  <a:t>Neurone = traitement → somme + fonction d’activation</a:t>
                </a:r>
                <a:endParaRPr lang="fr-FR" dirty="0"/>
              </a:p>
              <a:p>
                <a:r>
                  <a:rPr lang="fr-FR" b="1" dirty="0"/>
                  <a:t>Axone = câble de sortie → sortie du neurone artificiel</a:t>
                </a:r>
                <a:endParaRPr lang="fr-FR" dirty="0"/>
              </a:p>
              <a:p>
                <a:endParaRPr lang="fr-FR" dirty="0"/>
              </a:p>
            </p:txBody>
          </p:sp>
        </mc:Fallback>
      </mc:AlternateContent>
      <p:sp>
        <p:nvSpPr>
          <p:cNvPr id="4" name="Espace réservé du numéro de diapositive 3"/>
          <p:cNvSpPr>
            <a:spLocks noGrp="1"/>
          </p:cNvSpPr>
          <p:nvPr>
            <p:ph type="sldNum" sz="quarter" idx="10"/>
          </p:nvPr>
        </p:nvSpPr>
        <p:spPr/>
        <p:txBody>
          <a:bodyPr/>
          <a:lstStyle/>
          <a:p>
            <a:fld id="{ED2BB459-9854-46A6-96A2-B6AED8A4F7BE}" type="slidenum">
              <a:rPr lang="fr-FR" smtClean="0"/>
              <a:t>113</a:t>
            </a:fld>
            <a:endParaRPr lang="fr-F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ce réservé des commentaires 2"/>
              <p:cNvSpPr>
                <a:spLocks noGrp="1"/>
              </p:cNvSpPr>
              <p:nvPr>
                <p:ph type="body" idx="1"/>
              </p:nvPr>
            </p:nvSpPr>
            <p:spPr/>
            <p:txBody>
              <a:bodyPr/>
              <a:lstStyle/>
              <a:p>
                <a:r>
                  <a:rPr lang="fr-FR" b="1" dirty="0"/>
                  <a:t>L’évaluation de la stimulation reçue</a:t>
                </a:r>
                <a:r>
                  <a:rPr lang="fr-FR" dirty="0"/>
                  <a:t>, notée ici </a:t>
                </a:r>
                <a:r>
                  <a:rPr lang="fr-FR" b="1" dirty="0"/>
                  <a:t>fonction E</a:t>
                </a:r>
                <a:r>
                  <a:rPr lang="fr-FR" dirty="0"/>
                  <a:t>.</a:t>
                </a:r>
              </a:p>
              <a:p>
                <a:r>
                  <a:rPr lang="fr-FR" dirty="0"/>
                  <a:t>Chaque entrée </a:t>
                </a:r>
                <a14:m>
                  <m:oMath xmlns:m="http://schemas.openxmlformats.org/officeDocument/2006/math">
                    <m:sSub>
                      <m:sSubPr>
                        <m:ctrlPr>
                          <a:rPr lang="ar-MA" sz="1200" i="1" kern="1200">
                            <a:solidFill>
                              <a:schemeClr val="tx1"/>
                            </a:solidFill>
                            <a:latin typeface="Cambria Math" panose="02040503050406030204" pitchFamily="18" charset="0"/>
                            <a:ea typeface="+mn-ea"/>
                            <a:cs typeface="+mn-cs"/>
                          </a:rPr>
                        </m:ctrlPr>
                      </m:sSubPr>
                      <m:e>
                        <m:r>
                          <a:rPr lang="ar-MA" sz="1200" i="1" kern="1200">
                            <a:solidFill>
                              <a:schemeClr val="tx1"/>
                            </a:solidFill>
                            <a:latin typeface="Cambria Math" panose="02040503050406030204" pitchFamily="18" charset="0"/>
                            <a:ea typeface="+mn-ea"/>
                            <a:cs typeface="+mn-cs"/>
                          </a:rPr>
                          <m:t>𝑥</m:t>
                        </m:r>
                      </m:e>
                      <m:sub>
                        <m:r>
                          <a:rPr lang="ar-MA" sz="1200" i="1" kern="1200">
                            <a:solidFill>
                              <a:schemeClr val="tx1"/>
                            </a:solidFill>
                            <a:latin typeface="Cambria Math" panose="02040503050406030204" pitchFamily="18" charset="0"/>
                            <a:ea typeface="+mn-ea"/>
                            <a:cs typeface="+mn-cs"/>
                          </a:rPr>
                          <m:t>𝑖</m:t>
                        </m:r>
                      </m:sub>
                    </m:sSub>
                  </m:oMath>
                </a14:m>
                <a:r>
                  <a:rPr lang="fr-FR" dirty="0"/>
                  <a:t>est multipliée par un </a:t>
                </a:r>
                <a:r>
                  <a:rPr lang="fr-FR" b="1" dirty="0"/>
                  <a:t>poids</a:t>
                </a:r>
                <a:r>
                  <a:rPr lang="fr-FR" dirty="0"/>
                  <a:t> </a:t>
                </a:r>
                <a14:m>
                  <m:oMath xmlns:m="http://schemas.openxmlformats.org/officeDocument/2006/math">
                    <m:sSub>
                      <m:sSubPr>
                        <m:ctrlPr>
                          <a:rPr lang="ar-MA" sz="1200" i="1" kern="1200">
                            <a:solidFill>
                              <a:schemeClr val="tx1"/>
                            </a:solidFill>
                            <a:latin typeface="Cambria Math" panose="02040503050406030204" pitchFamily="18" charset="0"/>
                            <a:ea typeface="+mn-ea"/>
                            <a:cs typeface="+mn-cs"/>
                          </a:rPr>
                        </m:ctrlPr>
                      </m:sSubPr>
                      <m:e>
                        <m:r>
                          <a:rPr lang="ar-MA" sz="1200" i="1" kern="1200">
                            <a:solidFill>
                              <a:schemeClr val="tx1"/>
                            </a:solidFill>
                            <a:latin typeface="Cambria Math" panose="02040503050406030204" pitchFamily="18" charset="0"/>
                            <a:ea typeface="+mn-ea"/>
                            <a:cs typeface="+mn-cs"/>
                          </a:rPr>
                          <m:t>𝑤</m:t>
                        </m:r>
                      </m:e>
                      <m:sub>
                        <m:r>
                          <a:rPr lang="ar-MA" sz="1200" i="1" kern="1200">
                            <a:solidFill>
                              <a:schemeClr val="tx1"/>
                            </a:solidFill>
                            <a:latin typeface="Cambria Math" panose="02040503050406030204" pitchFamily="18" charset="0"/>
                            <a:ea typeface="+mn-ea"/>
                            <a:cs typeface="+mn-cs"/>
                          </a:rPr>
                          <m:t>𝑖</m:t>
                        </m:r>
                      </m:sub>
                    </m:sSub>
                  </m:oMath>
                </a14:m>
                <a:r>
                  <a:rPr lang="ar-MA" dirty="0"/>
                  <a:t>(</a:t>
                </a:r>
                <a:r>
                  <a:rPr lang="fr-FR" dirty="0"/>
                  <a:t>qui traduit l’importance du signal).</a:t>
                </a:r>
              </a:p>
              <a:p>
                <a:r>
                  <a:rPr lang="fr-FR" dirty="0"/>
                  <a:t>Le neurone additionne ensuite toutes ces valeurs pour obtenir une somme pondérée : c’est la </a:t>
                </a:r>
                <a:r>
                  <a:rPr lang="fr-FR" b="1" dirty="0"/>
                  <a:t>fonction d’entrée</a:t>
                </a:r>
                <a:r>
                  <a:rPr lang="fr-FR" dirty="0"/>
                  <a:t> ou </a:t>
                </a:r>
                <a:r>
                  <a:rPr lang="fr-FR" b="1" dirty="0"/>
                  <a:t>fonction de combinaison</a:t>
                </a:r>
                <a:r>
                  <a:rPr lang="fr-FR" dirty="0"/>
                  <a:t>.</a:t>
                </a:r>
              </a:p>
              <a:p>
                <a:r>
                  <a:rPr lang="fr-FR" dirty="0"/>
                  <a:t>2️⃣ </a:t>
                </a:r>
                <a:r>
                  <a:rPr lang="fr-FR" b="1" dirty="0"/>
                  <a:t>L’évaluation de son activation</a:t>
                </a:r>
                <a:r>
                  <a:rPr lang="fr-FR" dirty="0"/>
                  <a:t>, notée </a:t>
                </a:r>
                <a:r>
                  <a:rPr lang="fr-FR" b="1" dirty="0"/>
                  <a:t>fonction f</a:t>
                </a:r>
                <a:r>
                  <a:rPr lang="fr-FR" dirty="0"/>
                  <a:t>.</a:t>
                </a:r>
              </a:p>
              <a:p>
                <a:r>
                  <a:rPr lang="fr-FR" dirty="0"/>
                  <a:t>Cette fonction décide si le neurone doit “s’activer” ou non, selon la valeur de la somme obtenue.</a:t>
                </a:r>
              </a:p>
              <a:p>
                <a:r>
                  <a:rPr lang="fr-FR" dirty="0"/>
                  <a:t>Elle agit comme un </a:t>
                </a:r>
                <a:r>
                  <a:rPr lang="fr-FR" b="1" dirty="0"/>
                  <a:t>filtre</a:t>
                </a:r>
                <a:r>
                  <a:rPr lang="fr-FR" dirty="0"/>
                  <a:t> ou un </a:t>
                </a:r>
                <a:r>
                  <a:rPr lang="fr-FR" b="1" dirty="0"/>
                  <a:t>seuil</a:t>
                </a:r>
                <a:r>
                  <a:rPr lang="fr-FR" dirty="0"/>
                  <a:t> qui transforme la stimulation en signal de sortie </a:t>
                </a:r>
                <a14:m>
                  <m:oMath xmlns:m="http://schemas.openxmlformats.org/officeDocument/2006/math">
                    <m:r>
                      <a:rPr lang="fr-FR" sz="1200" i="1" kern="1200">
                        <a:solidFill>
                          <a:schemeClr val="tx1"/>
                        </a:solidFill>
                        <a:latin typeface="Cambria Math" panose="02040503050406030204" pitchFamily="18" charset="0"/>
                        <a:ea typeface="+mn-ea"/>
                        <a:cs typeface="+mn-cs"/>
                      </a:rPr>
                      <m:t>𝑦</m:t>
                    </m:r>
                  </m:oMath>
                </a14:m>
                <a:r>
                  <a:rPr lang="fr-FR" dirty="0"/>
                  <a:t>.</a:t>
                </a:r>
              </a:p>
              <a:p>
                <a:r>
                  <a:rPr lang="fr-FR" dirty="0"/>
                  <a:t>👉 En résumé :</a:t>
                </a:r>
              </a:p>
              <a:p>
                <a:r>
                  <a:rPr lang="fr-FR" b="1" dirty="0"/>
                  <a:t>Fonction E</a:t>
                </a:r>
                <a:r>
                  <a:rPr lang="fr-FR" dirty="0"/>
                  <a:t> = le neurone “écoute” et évalue les signaux reçus.</a:t>
                </a:r>
              </a:p>
              <a:p>
                <a:r>
                  <a:rPr lang="fr-FR" b="1" dirty="0"/>
                  <a:t>Fonction f</a:t>
                </a:r>
                <a:r>
                  <a:rPr lang="fr-FR" dirty="0"/>
                  <a:t> = le neurone “décide” s’il répond ou non.</a:t>
                </a:r>
              </a:p>
            </p:txBody>
          </p:sp>
        </mc:Choice>
        <mc:Fallback xmlns="">
          <p:sp>
            <p:nvSpPr>
              <p:cNvPr id="3" name="Espace réservé des commentaires 2"/>
              <p:cNvSpPr>
                <a:spLocks noGrp="1"/>
              </p:cNvSpPr>
              <p:nvPr>
                <p:ph type="body" idx="1"/>
              </p:nvPr>
            </p:nvSpPr>
            <p:spPr/>
            <p:txBody>
              <a:bodyPr/>
              <a:lstStyle/>
              <a:p>
                <a:r>
                  <a:rPr lang="fr-FR" b="1" dirty="0"/>
                  <a:t>L’évaluation de la stimulation reçue</a:t>
                </a:r>
                <a:r>
                  <a:rPr lang="fr-FR" dirty="0"/>
                  <a:t>, notée ici </a:t>
                </a:r>
                <a:r>
                  <a:rPr lang="fr-FR" b="1" dirty="0"/>
                  <a:t>fonction E</a:t>
                </a:r>
                <a:r>
                  <a:rPr lang="fr-FR" dirty="0"/>
                  <a:t>.</a:t>
                </a:r>
              </a:p>
              <a:p>
                <a:r>
                  <a:rPr lang="fr-FR" dirty="0"/>
                  <a:t>Chaque entrée </a:t>
                </a:r>
                <a:r>
                  <a:rPr lang="ar-MA" sz="1200" i="0" kern="1200">
                    <a:solidFill>
                      <a:schemeClr val="tx1"/>
                    </a:solidFill>
                    <a:latin typeface="+mn-lt"/>
                    <a:ea typeface="+mn-ea"/>
                    <a:cs typeface="+mn-cs"/>
                  </a:rPr>
                  <a:t>𝑥_𝑖</a:t>
                </a:r>
                <a:r>
                  <a:rPr lang="fr-FR" dirty="0"/>
                  <a:t>est multipliée par un </a:t>
                </a:r>
                <a:r>
                  <a:rPr lang="fr-FR" b="1" dirty="0"/>
                  <a:t>poids</a:t>
                </a:r>
                <a:r>
                  <a:rPr lang="fr-FR" dirty="0"/>
                  <a:t> </a:t>
                </a:r>
                <a:r>
                  <a:rPr lang="ar-MA" sz="1200" i="0" kern="1200">
                    <a:solidFill>
                      <a:schemeClr val="tx1"/>
                    </a:solidFill>
                    <a:latin typeface="+mn-lt"/>
                    <a:ea typeface="+mn-ea"/>
                    <a:cs typeface="+mn-cs"/>
                  </a:rPr>
                  <a:t>𝑤_𝑖</a:t>
                </a:r>
                <a:r>
                  <a:rPr lang="ar-MA" dirty="0"/>
                  <a:t>(</a:t>
                </a:r>
                <a:r>
                  <a:rPr lang="fr-FR" dirty="0"/>
                  <a:t>qui traduit l’importance du signal).</a:t>
                </a:r>
              </a:p>
              <a:p>
                <a:r>
                  <a:rPr lang="fr-FR" dirty="0"/>
                  <a:t>Le neurone additionne ensuite toutes ces valeurs pour obtenir une somme pondérée : c’est la </a:t>
                </a:r>
                <a:r>
                  <a:rPr lang="fr-FR" b="1" dirty="0"/>
                  <a:t>fonction d’entrée</a:t>
                </a:r>
                <a:r>
                  <a:rPr lang="fr-FR" dirty="0"/>
                  <a:t> ou </a:t>
                </a:r>
                <a:r>
                  <a:rPr lang="fr-FR" b="1" dirty="0"/>
                  <a:t>fonction de combinaison</a:t>
                </a:r>
                <a:r>
                  <a:rPr lang="fr-FR" dirty="0"/>
                  <a:t>.</a:t>
                </a:r>
              </a:p>
              <a:p>
                <a:r>
                  <a:rPr lang="fr-FR" dirty="0"/>
                  <a:t>2️⃣ </a:t>
                </a:r>
                <a:r>
                  <a:rPr lang="fr-FR" b="1" dirty="0"/>
                  <a:t>L’évaluation de son activation</a:t>
                </a:r>
                <a:r>
                  <a:rPr lang="fr-FR" dirty="0"/>
                  <a:t>, notée </a:t>
                </a:r>
                <a:r>
                  <a:rPr lang="fr-FR" b="1" dirty="0"/>
                  <a:t>fonction f</a:t>
                </a:r>
                <a:r>
                  <a:rPr lang="fr-FR" dirty="0"/>
                  <a:t>.</a:t>
                </a:r>
              </a:p>
              <a:p>
                <a:r>
                  <a:rPr lang="fr-FR" dirty="0"/>
                  <a:t>Cette fonction décide si le neurone doit “s’activer” ou non, selon la valeur de la somme obtenue.</a:t>
                </a:r>
              </a:p>
              <a:p>
                <a:r>
                  <a:rPr lang="fr-FR" dirty="0"/>
                  <a:t>Elle agit comme un </a:t>
                </a:r>
                <a:r>
                  <a:rPr lang="fr-FR" b="1" dirty="0"/>
                  <a:t>filtre</a:t>
                </a:r>
                <a:r>
                  <a:rPr lang="fr-FR" dirty="0"/>
                  <a:t> ou un </a:t>
                </a:r>
                <a:r>
                  <a:rPr lang="fr-FR" b="1" dirty="0"/>
                  <a:t>seuil</a:t>
                </a:r>
                <a:r>
                  <a:rPr lang="fr-FR" dirty="0"/>
                  <a:t> qui transforme la stimulation en signal de sortie </a:t>
                </a:r>
                <a:r>
                  <a:rPr lang="fr-FR" sz="1200" i="0" kern="1200">
                    <a:solidFill>
                      <a:schemeClr val="tx1"/>
                    </a:solidFill>
                    <a:latin typeface="+mn-lt"/>
                    <a:ea typeface="+mn-ea"/>
                    <a:cs typeface="+mn-cs"/>
                  </a:rPr>
                  <a:t>𝑦</a:t>
                </a:r>
                <a:r>
                  <a:rPr lang="fr-FR" dirty="0"/>
                  <a:t>.</a:t>
                </a:r>
              </a:p>
              <a:p>
                <a:r>
                  <a:rPr lang="fr-FR" dirty="0"/>
                  <a:t>👉 En résumé :</a:t>
                </a:r>
              </a:p>
              <a:p>
                <a:r>
                  <a:rPr lang="fr-FR" b="1" dirty="0"/>
                  <a:t>Fonction E</a:t>
                </a:r>
                <a:r>
                  <a:rPr lang="fr-FR" dirty="0"/>
                  <a:t> = le neurone “écoute” et évalue les signaux reçus.</a:t>
                </a:r>
              </a:p>
              <a:p>
                <a:r>
                  <a:rPr lang="fr-FR" b="1" dirty="0"/>
                  <a:t>Fonction f</a:t>
                </a:r>
                <a:r>
                  <a:rPr lang="fr-FR" dirty="0"/>
                  <a:t> = le neurone “décide” s’il répond ou non.</a:t>
                </a:r>
              </a:p>
            </p:txBody>
          </p:sp>
        </mc:Fallback>
      </mc:AlternateContent>
      <p:sp>
        <p:nvSpPr>
          <p:cNvPr id="4" name="Espace réservé du numéro de diapositive 3"/>
          <p:cNvSpPr>
            <a:spLocks noGrp="1"/>
          </p:cNvSpPr>
          <p:nvPr>
            <p:ph type="sldNum" sz="quarter" idx="10"/>
          </p:nvPr>
        </p:nvSpPr>
        <p:spPr/>
        <p:txBody>
          <a:bodyPr/>
          <a:lstStyle/>
          <a:p>
            <a:fld id="{ED2BB459-9854-46A6-96A2-B6AED8A4F7BE}" type="slidenum">
              <a:rPr lang="fr-FR" smtClean="0"/>
              <a:t>114</a:t>
            </a:fld>
            <a:endParaRPr lang="fr-F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ce réservé des commentaires 2"/>
              <p:cNvSpPr>
                <a:spLocks noGrp="1"/>
              </p:cNvSpPr>
              <p:nvPr>
                <p:ph type="body" idx="1"/>
              </p:nvPr>
            </p:nvSpPr>
            <p:spPr/>
            <p:txBody>
              <a:bodyPr/>
              <a:lstStyle/>
              <a:p>
                <a14:m>
                  <m:oMath xmlns:m="http://schemas.openxmlformats.org/officeDocument/2006/math">
                    <m:sSub>
                      <m:sSubPr>
                        <m:ctrlPr>
                          <a:rPr lang="ar-MA" sz="1200" i="1" kern="1200" smtClean="0">
                            <a:solidFill>
                              <a:schemeClr val="tx1"/>
                            </a:solidFill>
                            <a:latin typeface="Cambria Math" panose="02040503050406030204" pitchFamily="18" charset="0"/>
                            <a:ea typeface="+mn-ea"/>
                            <a:cs typeface="+mn-cs"/>
                          </a:rPr>
                        </m:ctrlPr>
                      </m:sSubPr>
                      <m:e>
                        <m:r>
                          <a:rPr lang="ar-MA" sz="1200" i="1" kern="1200">
                            <a:solidFill>
                              <a:schemeClr val="tx1"/>
                            </a:solidFill>
                            <a:latin typeface="Cambria Math" panose="02040503050406030204" pitchFamily="18" charset="0"/>
                            <a:ea typeface="+mn-ea"/>
                            <a:cs typeface="+mn-cs"/>
                          </a:rPr>
                          <m:t>𝑈</m:t>
                        </m:r>
                      </m:e>
                      <m:sub>
                        <m:r>
                          <a:rPr lang="ar-MA" sz="1200" i="1" kern="1200">
                            <a:solidFill>
                              <a:schemeClr val="tx1"/>
                            </a:solidFill>
                            <a:latin typeface="Cambria Math" panose="02040503050406030204" pitchFamily="18" charset="0"/>
                            <a:ea typeface="+mn-ea"/>
                            <a:cs typeface="+mn-cs"/>
                          </a:rPr>
                          <m:t>𝑖</m:t>
                        </m:r>
                      </m:sub>
                    </m:sSub>
                  </m:oMath>
                </a14:m>
                <a:r>
                  <a:rPr lang="fr-FR" dirty="0"/>
                  <a:t>représente la </a:t>
                </a:r>
                <a:r>
                  <a:rPr lang="fr-FR" b="1" dirty="0"/>
                  <a:t>stimulation reçue</a:t>
                </a:r>
                <a:r>
                  <a:rPr lang="fr-FR" dirty="0"/>
                  <a:t> par le neurone </a:t>
                </a:r>
                <a14:m>
                  <m:oMath xmlns:m="http://schemas.openxmlformats.org/officeDocument/2006/math">
                    <m:r>
                      <a:rPr lang="fr-FR" sz="1200" i="1" kern="1200">
                        <a:solidFill>
                          <a:schemeClr val="tx1"/>
                        </a:solidFill>
                        <a:latin typeface="Cambria Math" panose="02040503050406030204" pitchFamily="18" charset="0"/>
                        <a:ea typeface="+mn-ea"/>
                        <a:cs typeface="+mn-cs"/>
                      </a:rPr>
                      <m:t>𝑖</m:t>
                    </m:r>
                  </m:oMath>
                </a14:m>
                <a:r>
                  <a:rPr lang="fr-FR" dirty="0"/>
                  <a:t>.</a:t>
                </a:r>
              </a:p>
              <a:p>
                <a14:m>
                  <m:oMath xmlns:m="http://schemas.openxmlformats.org/officeDocument/2006/math">
                    <m:r>
                      <a:rPr lang="fr-FR" sz="1200" i="1" kern="1200">
                        <a:solidFill>
                          <a:schemeClr val="tx1"/>
                        </a:solidFill>
                        <a:latin typeface="Cambria Math" panose="02040503050406030204" pitchFamily="18" charset="0"/>
                        <a:ea typeface="+mn-ea"/>
                        <a:cs typeface="+mn-cs"/>
                      </a:rPr>
                      <m:t>𝐸</m:t>
                    </m:r>
                    <m:d>
                      <m:dPr>
                        <m:sepChr m:val=","/>
                        <m:ctrlPr>
                          <a:rPr lang="ar-MA" sz="1200" i="1" kern="1200">
                            <a:solidFill>
                              <a:schemeClr val="tx1"/>
                            </a:solidFill>
                            <a:latin typeface="Cambria Math" panose="02040503050406030204" pitchFamily="18" charset="0"/>
                            <a:ea typeface="+mn-ea"/>
                            <a:cs typeface="+mn-cs"/>
                          </a:rPr>
                        </m:ctrlPr>
                      </m:dPr>
                      <m:e>
                        <m:sSub>
                          <m:sSubPr>
                            <m:ctrlPr>
                              <a:rPr lang="ar-MA" sz="1200" i="1" kern="1200">
                                <a:solidFill>
                                  <a:schemeClr val="tx1"/>
                                </a:solidFill>
                                <a:latin typeface="Cambria Math" panose="02040503050406030204" pitchFamily="18" charset="0"/>
                                <a:ea typeface="+mn-ea"/>
                                <a:cs typeface="+mn-cs"/>
                              </a:rPr>
                            </m:ctrlPr>
                          </m:sSubPr>
                          <m:e>
                            <m:r>
                              <a:rPr lang="ar-MA" sz="1200" i="1" kern="1200">
                                <a:solidFill>
                                  <a:schemeClr val="tx1"/>
                                </a:solidFill>
                                <a:latin typeface="Cambria Math" panose="02040503050406030204" pitchFamily="18" charset="0"/>
                                <a:ea typeface="+mn-ea"/>
                                <a:cs typeface="+mn-cs"/>
                              </a:rPr>
                              <m:t>𝑥</m:t>
                            </m:r>
                          </m:e>
                          <m:sub>
                            <m:r>
                              <a:rPr lang="ar-MA" sz="1200" i="0" kern="1200">
                                <a:solidFill>
                                  <a:schemeClr val="tx1"/>
                                </a:solidFill>
                                <a:latin typeface="Cambria Math" panose="02040503050406030204" pitchFamily="18" charset="0"/>
                                <a:ea typeface="+mn-ea"/>
                                <a:cs typeface="+mn-cs"/>
                              </a:rPr>
                              <m:t>1</m:t>
                            </m:r>
                          </m:sub>
                        </m:sSub>
                      </m:e>
                      <m:e>
                        <m:r>
                          <a:rPr lang="ar-MA" sz="1200" i="0" kern="1200">
                            <a:solidFill>
                              <a:schemeClr val="tx1"/>
                            </a:solidFill>
                            <a:latin typeface="Cambria Math" panose="02040503050406030204" pitchFamily="18" charset="0"/>
                            <a:ea typeface="+mn-ea"/>
                            <a:cs typeface="+mn-cs"/>
                          </a:rPr>
                          <m:t>.</m:t>
                        </m:r>
                      </m:e>
                      <m:e>
                        <m:r>
                          <a:rPr lang="ar-MA" sz="1200" i="0" kern="1200">
                            <a:solidFill>
                              <a:schemeClr val="tx1"/>
                            </a:solidFill>
                            <a:latin typeface="Cambria Math" panose="02040503050406030204" pitchFamily="18" charset="0"/>
                            <a:ea typeface="+mn-ea"/>
                            <a:cs typeface="+mn-cs"/>
                          </a:rPr>
                          <m:t>..</m:t>
                        </m:r>
                        <m:sSub>
                          <m:sSubPr>
                            <m:ctrlPr>
                              <a:rPr lang="ar-MA" sz="1200" i="1" kern="1200">
                                <a:solidFill>
                                  <a:schemeClr val="tx1"/>
                                </a:solidFill>
                                <a:latin typeface="Cambria Math" panose="02040503050406030204" pitchFamily="18" charset="0"/>
                                <a:ea typeface="+mn-ea"/>
                                <a:cs typeface="+mn-cs"/>
                              </a:rPr>
                            </m:ctrlPr>
                          </m:sSubPr>
                          <m:e>
                            <m:r>
                              <a:rPr lang="ar-MA" sz="1200" i="1" kern="1200">
                                <a:solidFill>
                                  <a:schemeClr val="tx1"/>
                                </a:solidFill>
                                <a:latin typeface="Cambria Math" panose="02040503050406030204" pitchFamily="18" charset="0"/>
                                <a:ea typeface="+mn-ea"/>
                                <a:cs typeface="+mn-cs"/>
                              </a:rPr>
                              <m:t>𝑥</m:t>
                            </m:r>
                          </m:e>
                          <m:sub>
                            <m:r>
                              <a:rPr lang="ar-MA" sz="1200" i="1" kern="1200">
                                <a:solidFill>
                                  <a:schemeClr val="tx1"/>
                                </a:solidFill>
                                <a:latin typeface="Cambria Math" panose="02040503050406030204" pitchFamily="18" charset="0"/>
                                <a:ea typeface="+mn-ea"/>
                                <a:cs typeface="+mn-cs"/>
                              </a:rPr>
                              <m:t>𝑛</m:t>
                            </m:r>
                          </m:sub>
                        </m:sSub>
                      </m:e>
                    </m:d>
                  </m:oMath>
                </a14:m>
                <a:r>
                  <a:rPr lang="fr-FR" dirty="0"/>
                  <a:t>est la </a:t>
                </a:r>
                <a:r>
                  <a:rPr lang="fr-FR" b="1" dirty="0"/>
                  <a:t>fonction d’entrée</a:t>
                </a:r>
                <a:r>
                  <a:rPr lang="fr-FR" dirty="0"/>
                  <a:t>, c’est-à-dire la </a:t>
                </a:r>
                <a:r>
                  <a:rPr lang="fr-FR" b="1" dirty="0"/>
                  <a:t>combinaison pondérée</a:t>
                </a:r>
                <a:r>
                  <a:rPr lang="fr-FR" dirty="0"/>
                  <a:t> de toutes les entrées.</a:t>
                </a:r>
              </a:p>
              <a:p>
                <a:r>
                  <a:rPr lang="fr-FR" dirty="0"/>
                  <a:t>Chaque entrée </a:t>
                </a:r>
                <a14:m>
                  <m:oMath xmlns:m="http://schemas.openxmlformats.org/officeDocument/2006/math">
                    <m:sSub>
                      <m:sSubPr>
                        <m:ctrlPr>
                          <a:rPr lang="ar-MA" sz="1200" i="1" kern="1200">
                            <a:solidFill>
                              <a:schemeClr val="tx1"/>
                            </a:solidFill>
                            <a:latin typeface="Cambria Math" panose="02040503050406030204" pitchFamily="18" charset="0"/>
                            <a:ea typeface="+mn-ea"/>
                            <a:cs typeface="+mn-cs"/>
                          </a:rPr>
                        </m:ctrlPr>
                      </m:sSubPr>
                      <m:e>
                        <m:r>
                          <a:rPr lang="ar-MA" sz="1200" i="1" kern="1200">
                            <a:solidFill>
                              <a:schemeClr val="tx1"/>
                            </a:solidFill>
                            <a:latin typeface="Cambria Math" panose="02040503050406030204" pitchFamily="18" charset="0"/>
                            <a:ea typeface="+mn-ea"/>
                            <a:cs typeface="+mn-cs"/>
                          </a:rPr>
                          <m:t>𝑥</m:t>
                        </m:r>
                      </m:e>
                      <m:sub>
                        <m:r>
                          <a:rPr lang="ar-MA" sz="1200" i="1" kern="1200">
                            <a:solidFill>
                              <a:schemeClr val="tx1"/>
                            </a:solidFill>
                            <a:latin typeface="Cambria Math" panose="02040503050406030204" pitchFamily="18" charset="0"/>
                            <a:ea typeface="+mn-ea"/>
                            <a:cs typeface="+mn-cs"/>
                          </a:rPr>
                          <m:t>𝑗</m:t>
                        </m:r>
                      </m:sub>
                    </m:sSub>
                  </m:oMath>
                </a14:m>
                <a:r>
                  <a:rPr lang="fr-FR" dirty="0"/>
                  <a:t>est multipliée par un </a:t>
                </a:r>
                <a:r>
                  <a:rPr lang="fr-FR" b="1" dirty="0"/>
                  <a:t>poids synaptique</a:t>
                </a:r>
                <a:r>
                  <a:rPr lang="fr-FR" dirty="0"/>
                  <a:t> </a:t>
                </a:r>
                <a14:m>
                  <m:oMath xmlns:m="http://schemas.openxmlformats.org/officeDocument/2006/math">
                    <m:sSub>
                      <m:sSubPr>
                        <m:ctrlPr>
                          <a:rPr lang="ar-MA" sz="1200" i="1" kern="1200">
                            <a:solidFill>
                              <a:schemeClr val="tx1"/>
                            </a:solidFill>
                            <a:latin typeface="Cambria Math" panose="02040503050406030204" pitchFamily="18" charset="0"/>
                            <a:ea typeface="+mn-ea"/>
                            <a:cs typeface="+mn-cs"/>
                          </a:rPr>
                        </m:ctrlPr>
                      </m:sSubPr>
                      <m:e>
                        <m:r>
                          <a:rPr lang="ar-MA" sz="1200" i="1" kern="1200">
                            <a:solidFill>
                              <a:schemeClr val="tx1"/>
                            </a:solidFill>
                            <a:latin typeface="Cambria Math" panose="02040503050406030204" pitchFamily="18" charset="0"/>
                            <a:ea typeface="+mn-ea"/>
                            <a:cs typeface="+mn-cs"/>
                          </a:rPr>
                          <m:t>𝑊</m:t>
                        </m:r>
                      </m:e>
                      <m:sub>
                        <m:r>
                          <a:rPr lang="ar-MA" sz="1200" i="1" kern="1200">
                            <a:solidFill>
                              <a:schemeClr val="tx1"/>
                            </a:solidFill>
                            <a:latin typeface="Cambria Math" panose="02040503050406030204" pitchFamily="18" charset="0"/>
                            <a:ea typeface="+mn-ea"/>
                            <a:cs typeface="+mn-cs"/>
                          </a:rPr>
                          <m:t>𝑖𝑗</m:t>
                        </m:r>
                      </m:sub>
                    </m:sSub>
                  </m:oMath>
                </a14:m>
                <a:r>
                  <a:rPr lang="ar-MA" dirty="0"/>
                  <a:t>, </a:t>
                </a:r>
                <a:r>
                  <a:rPr lang="fr-FR" dirty="0"/>
                  <a:t>qui indique </a:t>
                </a:r>
                <a:r>
                  <a:rPr lang="fr-FR" b="1" dirty="0"/>
                  <a:t>l’importance</a:t>
                </a:r>
                <a:r>
                  <a:rPr lang="fr-FR" dirty="0"/>
                  <a:t> du signal venant du neurone </a:t>
                </a:r>
                <a14:m>
                  <m:oMath xmlns:m="http://schemas.openxmlformats.org/officeDocument/2006/math">
                    <m:r>
                      <a:rPr lang="fr-FR" sz="1200" i="1" kern="1200">
                        <a:solidFill>
                          <a:schemeClr val="tx1"/>
                        </a:solidFill>
                        <a:latin typeface="Cambria Math" panose="02040503050406030204" pitchFamily="18" charset="0"/>
                        <a:ea typeface="+mn-ea"/>
                        <a:cs typeface="+mn-cs"/>
                      </a:rPr>
                      <m:t>𝑗</m:t>
                    </m:r>
                  </m:oMath>
                </a14:m>
                <a:r>
                  <a:rPr lang="fr-FR" dirty="0"/>
                  <a:t>vers le neurone </a:t>
                </a:r>
                <a14:m>
                  <m:oMath xmlns:m="http://schemas.openxmlformats.org/officeDocument/2006/math">
                    <m:r>
                      <a:rPr lang="fr-FR" sz="1200" i="1" kern="1200">
                        <a:solidFill>
                          <a:schemeClr val="tx1"/>
                        </a:solidFill>
                        <a:latin typeface="Cambria Math" panose="02040503050406030204" pitchFamily="18" charset="0"/>
                        <a:ea typeface="+mn-ea"/>
                        <a:cs typeface="+mn-cs"/>
                      </a:rPr>
                      <m:t>𝑖</m:t>
                    </m:r>
                  </m:oMath>
                </a14:m>
                <a:r>
                  <a:rPr lang="fr-FR" dirty="0"/>
                  <a:t>.</a:t>
                </a:r>
              </a:p>
              <a:p>
                <a:r>
                  <a:rPr lang="fr-FR" dirty="0"/>
                  <a:t>Enfin, on </a:t>
                </a:r>
                <a:r>
                  <a:rPr lang="fr-FR" b="1" dirty="0"/>
                  <a:t>additionne</a:t>
                </a:r>
                <a:r>
                  <a:rPr lang="fr-FR" dirty="0"/>
                  <a:t> toutes ces valeurs pour obtenir la </a:t>
                </a:r>
                <a:r>
                  <a:rPr lang="fr-FR" b="1" dirty="0"/>
                  <a:t>valeur totale de la stimulation</a:t>
                </a:r>
                <a:r>
                  <a:rPr lang="fr-FR" dirty="0"/>
                  <a:t> reçue par le neurone.</a:t>
                </a:r>
              </a:p>
              <a:p>
                <a:endParaRPr lang="fr-FR" dirty="0"/>
              </a:p>
            </p:txBody>
          </p:sp>
        </mc:Choice>
        <mc:Fallback xmlns="">
          <p:sp>
            <p:nvSpPr>
              <p:cNvPr id="3" name="Espace réservé des commentaires 2"/>
              <p:cNvSpPr>
                <a:spLocks noGrp="1"/>
              </p:cNvSpPr>
              <p:nvPr>
                <p:ph type="body" idx="1"/>
              </p:nvPr>
            </p:nvSpPr>
            <p:spPr/>
            <p:txBody>
              <a:bodyPr/>
              <a:lstStyle/>
              <a:p>
                <a:r>
                  <a:rPr lang="ar-MA" sz="1200" i="0" kern="1200">
                    <a:solidFill>
                      <a:schemeClr val="tx1"/>
                    </a:solidFill>
                    <a:latin typeface="+mn-lt"/>
                    <a:ea typeface="+mn-ea"/>
                    <a:cs typeface="+mn-cs"/>
                  </a:rPr>
                  <a:t>𝑈_𝑖</a:t>
                </a:r>
                <a:r>
                  <a:rPr lang="fr-FR" dirty="0"/>
                  <a:t>représente la </a:t>
                </a:r>
                <a:r>
                  <a:rPr lang="fr-FR" b="1" dirty="0"/>
                  <a:t>stimulation reçue</a:t>
                </a:r>
                <a:r>
                  <a:rPr lang="fr-FR" dirty="0"/>
                  <a:t> par le neurone </a:t>
                </a:r>
                <a:r>
                  <a:rPr lang="fr-FR" sz="1200" i="0" kern="1200">
                    <a:solidFill>
                      <a:schemeClr val="tx1"/>
                    </a:solidFill>
                    <a:latin typeface="+mn-lt"/>
                    <a:ea typeface="+mn-ea"/>
                    <a:cs typeface="+mn-cs"/>
                  </a:rPr>
                  <a:t>𝑖</a:t>
                </a:r>
                <a:r>
                  <a:rPr lang="fr-FR" dirty="0"/>
                  <a:t>.</a:t>
                </a:r>
              </a:p>
              <a:p>
                <a:r>
                  <a:rPr lang="fr-FR" sz="1200" i="0" kern="1200">
                    <a:solidFill>
                      <a:schemeClr val="tx1"/>
                    </a:solidFill>
                    <a:latin typeface="+mn-lt"/>
                    <a:ea typeface="+mn-ea"/>
                    <a:cs typeface="+mn-cs"/>
                  </a:rPr>
                  <a:t>𝐸</a:t>
                </a:r>
                <a:r>
                  <a:rPr lang="ar-MA" sz="1200" i="0" kern="1200">
                    <a:solidFill>
                      <a:schemeClr val="tx1"/>
                    </a:solidFill>
                    <a:latin typeface="+mn-lt"/>
                    <a:ea typeface="+mn-ea"/>
                    <a:cs typeface="+mn-cs"/>
                  </a:rPr>
                  <a:t>(𝑥_1ⓜ,.ⓜ,..𝑥_𝑛 )</a:t>
                </a:r>
                <a:r>
                  <a:rPr lang="fr-FR" dirty="0"/>
                  <a:t>est la </a:t>
                </a:r>
                <a:r>
                  <a:rPr lang="fr-FR" b="1" dirty="0"/>
                  <a:t>fonction d’entrée</a:t>
                </a:r>
                <a:r>
                  <a:rPr lang="fr-FR" dirty="0"/>
                  <a:t>, c’est-à-dire la </a:t>
                </a:r>
                <a:r>
                  <a:rPr lang="fr-FR" b="1" dirty="0"/>
                  <a:t>combinaison pondérée</a:t>
                </a:r>
                <a:r>
                  <a:rPr lang="fr-FR" dirty="0"/>
                  <a:t> de toutes les entrées.</a:t>
                </a:r>
              </a:p>
              <a:p>
                <a:r>
                  <a:rPr lang="fr-FR" dirty="0"/>
                  <a:t>Chaque entrée </a:t>
                </a:r>
                <a:r>
                  <a:rPr lang="ar-MA" sz="1200" i="0" kern="1200">
                    <a:solidFill>
                      <a:schemeClr val="tx1"/>
                    </a:solidFill>
                    <a:latin typeface="+mn-lt"/>
                    <a:ea typeface="+mn-ea"/>
                    <a:cs typeface="+mn-cs"/>
                  </a:rPr>
                  <a:t>𝑥_𝑗</a:t>
                </a:r>
                <a:r>
                  <a:rPr lang="fr-FR" dirty="0"/>
                  <a:t>est multipliée par un </a:t>
                </a:r>
                <a:r>
                  <a:rPr lang="fr-FR" b="1" dirty="0"/>
                  <a:t>poids synaptique</a:t>
                </a:r>
                <a:r>
                  <a:rPr lang="fr-FR" dirty="0"/>
                  <a:t> </a:t>
                </a:r>
                <a:r>
                  <a:rPr lang="ar-MA" sz="1200" i="0" kern="1200">
                    <a:solidFill>
                      <a:schemeClr val="tx1"/>
                    </a:solidFill>
                    <a:latin typeface="+mn-lt"/>
                    <a:ea typeface="+mn-ea"/>
                    <a:cs typeface="+mn-cs"/>
                  </a:rPr>
                  <a:t>𝑊_𝑖𝑗</a:t>
                </a:r>
                <a:r>
                  <a:rPr lang="ar-MA" dirty="0"/>
                  <a:t>, </a:t>
                </a:r>
                <a:r>
                  <a:rPr lang="fr-FR" dirty="0"/>
                  <a:t>qui indique </a:t>
                </a:r>
                <a:r>
                  <a:rPr lang="fr-FR" b="1" dirty="0"/>
                  <a:t>l’importance</a:t>
                </a:r>
                <a:r>
                  <a:rPr lang="fr-FR" dirty="0"/>
                  <a:t> du signal venant du neurone </a:t>
                </a:r>
                <a:r>
                  <a:rPr lang="fr-FR" sz="1200" i="0" kern="1200">
                    <a:solidFill>
                      <a:schemeClr val="tx1"/>
                    </a:solidFill>
                    <a:latin typeface="+mn-lt"/>
                    <a:ea typeface="+mn-ea"/>
                    <a:cs typeface="+mn-cs"/>
                  </a:rPr>
                  <a:t>𝑗</a:t>
                </a:r>
                <a:r>
                  <a:rPr lang="fr-FR" dirty="0"/>
                  <a:t>vers le neurone </a:t>
                </a:r>
                <a:r>
                  <a:rPr lang="fr-FR" sz="1200" i="0" kern="1200">
                    <a:solidFill>
                      <a:schemeClr val="tx1"/>
                    </a:solidFill>
                    <a:latin typeface="+mn-lt"/>
                    <a:ea typeface="+mn-ea"/>
                    <a:cs typeface="+mn-cs"/>
                  </a:rPr>
                  <a:t>𝑖</a:t>
                </a:r>
                <a:r>
                  <a:rPr lang="fr-FR" dirty="0"/>
                  <a:t>.</a:t>
                </a:r>
              </a:p>
              <a:p>
                <a:r>
                  <a:rPr lang="fr-FR" dirty="0"/>
                  <a:t>Enfin, on </a:t>
                </a:r>
                <a:r>
                  <a:rPr lang="fr-FR" b="1" dirty="0"/>
                  <a:t>additionne</a:t>
                </a:r>
                <a:r>
                  <a:rPr lang="fr-FR" dirty="0"/>
                  <a:t> toutes ces valeurs pour obtenir la </a:t>
                </a:r>
                <a:r>
                  <a:rPr lang="fr-FR" b="1" dirty="0"/>
                  <a:t>valeur totale de la stimulation</a:t>
                </a:r>
                <a:r>
                  <a:rPr lang="fr-FR" dirty="0"/>
                  <a:t> reçue par le neurone.</a:t>
                </a:r>
              </a:p>
              <a:p>
                <a:endParaRPr lang="fr-FR" dirty="0"/>
              </a:p>
            </p:txBody>
          </p:sp>
        </mc:Fallback>
      </mc:AlternateContent>
      <p:sp>
        <p:nvSpPr>
          <p:cNvPr id="4" name="Espace réservé du numéro de diapositive 3"/>
          <p:cNvSpPr>
            <a:spLocks noGrp="1"/>
          </p:cNvSpPr>
          <p:nvPr>
            <p:ph type="sldNum" sz="quarter" idx="10"/>
          </p:nvPr>
        </p:nvSpPr>
        <p:spPr/>
        <p:txBody>
          <a:bodyPr/>
          <a:lstStyle/>
          <a:p>
            <a:fld id="{ED2BB459-9854-46A6-96A2-B6AED8A4F7BE}" type="slidenum">
              <a:rPr lang="fr-FR" smtClean="0"/>
              <a:t>115</a:t>
            </a:fld>
            <a:endParaRPr lang="fr-F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ce réservé des notes 2"/>
              <p:cNvSpPr>
                <a:spLocks noGrp="1"/>
              </p:cNvSpPr>
              <p:nvPr>
                <p:ph type="body" idx="1"/>
              </p:nvPr>
            </p:nvSpPr>
            <p:spPr/>
            <p:txBody>
              <a:bodyPr/>
              <a:lstStyle/>
              <a:p>
                <a:r>
                  <a:rPr lang="fr-FR" dirty="0"/>
                  <a:t>Les </a:t>
                </a:r>
                <a:r>
                  <a:rPr lang="fr-FR" b="1" dirty="0"/>
                  <a:t>entrées </a:t>
                </a:r>
                <a14:m>
                  <m:oMath xmlns:m="http://schemas.openxmlformats.org/officeDocument/2006/math">
                    <m:sSub>
                      <m:sSubPr>
                        <m:ctrlPr>
                          <a:rPr lang="ar-MA" sz="1200" i="1" kern="1200">
                            <a:solidFill>
                              <a:schemeClr val="tx1"/>
                            </a:solidFill>
                            <a:latin typeface="Cambria Math" panose="02040503050406030204" pitchFamily="18" charset="0"/>
                            <a:ea typeface="+mn-ea"/>
                            <a:cs typeface="+mn-cs"/>
                          </a:rPr>
                        </m:ctrlPr>
                      </m:sSubPr>
                      <m:e>
                        <m:r>
                          <a:rPr lang="ar-MA" sz="1200" i="1" kern="1200">
                            <a:solidFill>
                              <a:schemeClr val="tx1"/>
                            </a:solidFill>
                            <a:latin typeface="Cambria Math" panose="02040503050406030204" pitchFamily="18" charset="0"/>
                            <a:ea typeface="+mn-ea"/>
                            <a:cs typeface="+mn-cs"/>
                          </a:rPr>
                          <m:t>𝑋</m:t>
                        </m:r>
                      </m:e>
                      <m:sub>
                        <m:r>
                          <a:rPr lang="ar-MA" sz="1200" i="1" kern="1200">
                            <a:solidFill>
                              <a:schemeClr val="tx1"/>
                            </a:solidFill>
                            <a:latin typeface="Cambria Math" panose="02040503050406030204" pitchFamily="18" charset="0"/>
                            <a:ea typeface="+mn-ea"/>
                            <a:cs typeface="+mn-cs"/>
                          </a:rPr>
                          <m:t>𝑖</m:t>
                        </m:r>
                      </m:sub>
                    </m:sSub>
                  </m:oMath>
                </a14:m>
                <a:r>
                  <a:rPr lang="fr-FR" dirty="0"/>
                  <a:t>représentent les signaux reçus.</a:t>
                </a:r>
              </a:p>
              <a:p>
                <a:r>
                  <a:rPr lang="fr-FR" dirty="0"/>
                  <a:t>Les </a:t>
                </a:r>
                <a:r>
                  <a:rPr lang="fr-FR" b="1" dirty="0"/>
                  <a:t>poids </a:t>
                </a:r>
                <a14:m>
                  <m:oMath xmlns:m="http://schemas.openxmlformats.org/officeDocument/2006/math">
                    <m:sSub>
                      <m:sSubPr>
                        <m:ctrlPr>
                          <a:rPr lang="ar-MA" sz="1200" i="1" kern="1200">
                            <a:solidFill>
                              <a:schemeClr val="tx1"/>
                            </a:solidFill>
                            <a:latin typeface="Cambria Math" panose="02040503050406030204" pitchFamily="18" charset="0"/>
                            <a:ea typeface="+mn-ea"/>
                            <a:cs typeface="+mn-cs"/>
                          </a:rPr>
                        </m:ctrlPr>
                      </m:sSubPr>
                      <m:e>
                        <m:r>
                          <a:rPr lang="ar-MA" sz="1200" i="1" kern="1200">
                            <a:solidFill>
                              <a:schemeClr val="tx1"/>
                            </a:solidFill>
                            <a:latin typeface="Cambria Math" panose="02040503050406030204" pitchFamily="18" charset="0"/>
                            <a:ea typeface="+mn-ea"/>
                            <a:cs typeface="+mn-cs"/>
                          </a:rPr>
                          <m:t>𝑊</m:t>
                        </m:r>
                      </m:e>
                      <m:sub>
                        <m:r>
                          <a:rPr lang="ar-MA" sz="1200" i="1" kern="1200">
                            <a:solidFill>
                              <a:schemeClr val="tx1"/>
                            </a:solidFill>
                            <a:latin typeface="Cambria Math" panose="02040503050406030204" pitchFamily="18" charset="0"/>
                            <a:ea typeface="+mn-ea"/>
                            <a:cs typeface="+mn-cs"/>
                          </a:rPr>
                          <m:t>𝑖</m:t>
                        </m:r>
                      </m:sub>
                    </m:sSub>
                  </m:oMath>
                </a14:m>
                <a:r>
                  <a:rPr lang="fr-FR" dirty="0"/>
                  <a:t>mesurent l’importance de chaque entrée.</a:t>
                </a:r>
              </a:p>
              <a:p>
                <a:r>
                  <a:rPr lang="fr-FR" dirty="0"/>
                  <a:t>Le </a:t>
                </a:r>
                <a:r>
                  <a:rPr lang="fr-FR" b="1" dirty="0" err="1"/>
                  <a:t>sommeur</a:t>
                </a:r>
                <a:r>
                  <a:rPr lang="fr-FR" dirty="0"/>
                  <a:t> combine tous les signaux.</a:t>
                </a:r>
              </a:p>
              <a:p>
                <a:r>
                  <a:rPr lang="fr-FR" dirty="0"/>
                  <a:t>La </a:t>
                </a:r>
                <a:r>
                  <a:rPr lang="fr-FR" b="1" dirty="0"/>
                  <a:t>fonction d’activation</a:t>
                </a:r>
                <a:r>
                  <a:rPr lang="fr-FR" dirty="0"/>
                  <a:t> transforme cette somme en une réponse utile (0 ou 1, ou une valeur continue).</a:t>
                </a:r>
              </a:p>
              <a:p>
                <a:endParaRPr lang="fr-FR" dirty="0"/>
              </a:p>
            </p:txBody>
          </p:sp>
        </mc:Choice>
        <mc:Fallback xmlns="">
          <p:sp>
            <p:nvSpPr>
              <p:cNvPr id="3" name="Espace réservé des notes 2"/>
              <p:cNvSpPr>
                <a:spLocks noGrp="1"/>
              </p:cNvSpPr>
              <p:nvPr>
                <p:ph type="body" idx="1"/>
              </p:nvPr>
            </p:nvSpPr>
            <p:spPr/>
            <p:txBody>
              <a:bodyPr/>
              <a:lstStyle/>
              <a:p>
                <a:r>
                  <a:rPr lang="fr-FR" dirty="0"/>
                  <a:t>Les </a:t>
                </a:r>
                <a:r>
                  <a:rPr lang="fr-FR" b="1" dirty="0"/>
                  <a:t>entrées </a:t>
                </a:r>
                <a:r>
                  <a:rPr lang="ar-MA" sz="1200" i="0" kern="1200">
                    <a:solidFill>
                      <a:schemeClr val="tx1"/>
                    </a:solidFill>
                    <a:latin typeface="+mn-lt"/>
                    <a:ea typeface="+mn-ea"/>
                    <a:cs typeface="+mn-cs"/>
                  </a:rPr>
                  <a:t>𝑋_𝑖</a:t>
                </a:r>
                <a:r>
                  <a:rPr lang="fr-FR" dirty="0"/>
                  <a:t>représentent les signaux reçus.</a:t>
                </a:r>
              </a:p>
              <a:p>
                <a:r>
                  <a:rPr lang="fr-FR" dirty="0"/>
                  <a:t>Les </a:t>
                </a:r>
                <a:r>
                  <a:rPr lang="fr-FR" b="1" dirty="0"/>
                  <a:t>poids </a:t>
                </a:r>
                <a:r>
                  <a:rPr lang="ar-MA" sz="1200" i="0" kern="1200">
                    <a:solidFill>
                      <a:schemeClr val="tx1"/>
                    </a:solidFill>
                    <a:latin typeface="+mn-lt"/>
                    <a:ea typeface="+mn-ea"/>
                    <a:cs typeface="+mn-cs"/>
                  </a:rPr>
                  <a:t>𝑊_𝑖</a:t>
                </a:r>
                <a:r>
                  <a:rPr lang="fr-FR" dirty="0"/>
                  <a:t>mesurent l’importance de chaque entrée.</a:t>
                </a:r>
              </a:p>
              <a:p>
                <a:r>
                  <a:rPr lang="fr-FR" dirty="0"/>
                  <a:t>Le </a:t>
                </a:r>
                <a:r>
                  <a:rPr lang="fr-FR" b="1" dirty="0" err="1"/>
                  <a:t>sommeur</a:t>
                </a:r>
                <a:r>
                  <a:rPr lang="fr-FR" dirty="0"/>
                  <a:t> combine tous les signaux.</a:t>
                </a:r>
              </a:p>
              <a:p>
                <a:r>
                  <a:rPr lang="fr-FR" dirty="0"/>
                  <a:t>La </a:t>
                </a:r>
                <a:r>
                  <a:rPr lang="fr-FR" b="1" dirty="0"/>
                  <a:t>fonction d’activation</a:t>
                </a:r>
                <a:r>
                  <a:rPr lang="fr-FR" dirty="0"/>
                  <a:t> transforme cette somme en une réponse utile (0 ou 1, ou une valeur continue).</a:t>
                </a:r>
              </a:p>
              <a:p>
                <a:endParaRPr lang="fr-FR" dirty="0"/>
              </a:p>
            </p:txBody>
          </p:sp>
        </mc:Fallback>
      </mc:AlternateContent>
      <p:sp>
        <p:nvSpPr>
          <p:cNvPr id="4" name="Espace réservé du numéro de diapositive 3"/>
          <p:cNvSpPr>
            <a:spLocks noGrp="1"/>
          </p:cNvSpPr>
          <p:nvPr>
            <p:ph type="sldNum" sz="quarter" idx="5"/>
          </p:nvPr>
        </p:nvSpPr>
        <p:spPr/>
        <p:txBody>
          <a:bodyPr/>
          <a:lstStyle/>
          <a:p>
            <a:fld id="{D885C629-08C8-446B-A569-5C050D60E1D6}" type="slidenum">
              <a:rPr lang="fr-FR" smtClean="0"/>
              <a:t>117</a:t>
            </a:fld>
            <a:endParaRPr lang="fr-FR"/>
          </a:p>
        </p:txBody>
      </p:sp>
    </p:spTree>
    <p:extLst>
      <p:ext uri="{BB962C8B-B14F-4D97-AF65-F5344CB8AC3E}">
        <p14:creationId xmlns:p14="http://schemas.microsoft.com/office/powerpoint/2010/main" val="1930789748"/>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MA" dirty="0"/>
              <a:t>Ce schéma présente les principales </a:t>
            </a:r>
            <a:r>
              <a:rPr lang="fr-MA" b="1" dirty="0"/>
              <a:t>fonctions d’activation</a:t>
            </a:r>
            <a:r>
              <a:rPr lang="fr-MA" dirty="0"/>
              <a:t> utilisées dans les réseaux de neurones.</a:t>
            </a:r>
          </a:p>
          <a:p>
            <a:r>
              <a:rPr lang="fr-MA" dirty="0"/>
              <a:t>Une fonction d’activation a pour rôle de </a:t>
            </a:r>
            <a:r>
              <a:rPr lang="fr-MA" b="1" dirty="0"/>
              <a:t>transformer la somme pondérée des entrées</a:t>
            </a:r>
            <a:r>
              <a:rPr lang="fr-MA" dirty="0"/>
              <a:t> d’un neurone en une sortie non linéaire. C’est cette non-linéarité qui permet au réseau d’apprendre des relations complexes entre les données.</a:t>
            </a:r>
          </a:p>
          <a:p>
            <a:r>
              <a:rPr lang="fr-MA" dirty="0"/>
              <a:t>🔹 </a:t>
            </a:r>
            <a:r>
              <a:rPr lang="fr-MA" b="1" dirty="0"/>
              <a:t>Sigmoïde (σ(x))</a:t>
            </a:r>
            <a:br>
              <a:rPr lang="fr-MA" dirty="0"/>
            </a:br>
            <a:r>
              <a:rPr lang="fr-MA" dirty="0"/>
              <a:t>Elle transforme la valeur d’entrée en une sortie comprise entre 0 et 1.</a:t>
            </a:r>
            <a:br>
              <a:rPr lang="fr-MA" dirty="0"/>
            </a:br>
            <a:r>
              <a:rPr lang="fr-MA" dirty="0"/>
              <a:t>C’est une fonction douce utilisée notamment dans les problèmes de probabilité (par exemple pour la sortie d’un classifieur binaire).</a:t>
            </a:r>
          </a:p>
          <a:p>
            <a:r>
              <a:rPr lang="fr-MA" dirty="0"/>
              <a:t>🔹 </a:t>
            </a:r>
            <a:r>
              <a:rPr lang="fr-MA" b="1" dirty="0" err="1"/>
              <a:t>tanh</a:t>
            </a:r>
            <a:r>
              <a:rPr lang="fr-MA" b="1" dirty="0"/>
              <a:t>(x)</a:t>
            </a:r>
            <a:br>
              <a:rPr lang="fr-MA" dirty="0"/>
            </a:br>
            <a:r>
              <a:rPr lang="fr-MA" dirty="0"/>
              <a:t>Fonction hyperbolique tangentielle, proche de la sigmoïde, mais centrée sur 0 : la sortie varie entre -1 et +1.</a:t>
            </a:r>
            <a:br>
              <a:rPr lang="fr-MA" dirty="0"/>
            </a:br>
            <a:r>
              <a:rPr lang="fr-MA" dirty="0"/>
              <a:t>Elle apprend souvent plus vite que la sigmoïde.</a:t>
            </a:r>
          </a:p>
          <a:p>
            <a:r>
              <a:rPr lang="fr-MA" dirty="0"/>
              <a:t>🔹 </a:t>
            </a:r>
            <a:r>
              <a:rPr lang="fr-MA" b="1" dirty="0" err="1"/>
              <a:t>ReLU</a:t>
            </a:r>
            <a:r>
              <a:rPr lang="fr-MA" b="1" dirty="0"/>
              <a:t> (</a:t>
            </a:r>
            <a:r>
              <a:rPr lang="fr-MA" b="1" dirty="0" err="1"/>
              <a:t>Rectified</a:t>
            </a:r>
            <a:r>
              <a:rPr lang="fr-MA" b="1" dirty="0"/>
              <a:t> </a:t>
            </a:r>
            <a:r>
              <a:rPr lang="fr-MA" b="1" dirty="0" err="1"/>
              <a:t>Linear</a:t>
            </a:r>
            <a:r>
              <a:rPr lang="fr-MA" b="1" dirty="0"/>
              <a:t> Unit)</a:t>
            </a:r>
            <a:br>
              <a:rPr lang="fr-MA" dirty="0"/>
            </a:br>
            <a:r>
              <a:rPr lang="fr-MA" dirty="0"/>
              <a:t>Elle garde les valeurs positives telles quelles et met à zéro les valeurs négatives :</a:t>
            </a:r>
            <a:br>
              <a:rPr lang="fr-MA" dirty="0"/>
            </a:br>
            <a:r>
              <a:rPr lang="fr-MA" dirty="0"/>
              <a:t>.</a:t>
            </a:r>
            <a:br>
              <a:rPr lang="fr-MA" dirty="0"/>
            </a:br>
            <a:r>
              <a:rPr lang="fr-MA" dirty="0"/>
              <a:t>C’est la plus utilisée aujourd’hui car elle accélère l’apprentissage.</a:t>
            </a:r>
          </a:p>
          <a:p>
            <a:r>
              <a:rPr lang="fr-MA" dirty="0"/>
              <a:t>🔹 </a:t>
            </a:r>
            <a:r>
              <a:rPr lang="fr-MA" b="1" dirty="0" err="1"/>
              <a:t>Leaky</a:t>
            </a:r>
            <a:r>
              <a:rPr lang="fr-MA" b="1" dirty="0"/>
              <a:t> </a:t>
            </a:r>
            <a:r>
              <a:rPr lang="fr-MA" b="1" dirty="0" err="1"/>
              <a:t>ReLU</a:t>
            </a:r>
            <a:br>
              <a:rPr lang="fr-MA" dirty="0"/>
            </a:br>
            <a:r>
              <a:rPr lang="fr-MA" dirty="0"/>
              <a:t>Variante de la </a:t>
            </a:r>
            <a:r>
              <a:rPr lang="fr-MA" dirty="0" err="1"/>
              <a:t>ReLU</a:t>
            </a:r>
            <a:r>
              <a:rPr lang="fr-MA" dirty="0"/>
              <a:t> : au lieu d’éliminer complètement les valeurs négatives, elle leur attribue une petite pente (0.1x) pour éviter le « blocage » des neurones.</a:t>
            </a:r>
          </a:p>
          <a:p>
            <a:r>
              <a:rPr lang="fr-MA" dirty="0"/>
              <a:t>🔹 </a:t>
            </a:r>
            <a:r>
              <a:rPr lang="fr-MA" b="1" dirty="0" err="1"/>
              <a:t>Maxout</a:t>
            </a:r>
            <a:br>
              <a:rPr lang="fr-MA" dirty="0"/>
            </a:br>
            <a:r>
              <a:rPr lang="fr-MA" dirty="0"/>
              <a:t>Sélectionne la plus grande valeur parmi plusieurs fonctions linéaires. C’est une approche plus flexible, mais plus coûteuse en calcul.</a:t>
            </a:r>
          </a:p>
          <a:p>
            <a:r>
              <a:rPr lang="fr-MA" dirty="0"/>
              <a:t>🔹 </a:t>
            </a:r>
            <a:r>
              <a:rPr lang="fr-MA" b="1" dirty="0"/>
              <a:t>ELU (</a:t>
            </a:r>
            <a:r>
              <a:rPr lang="fr-MA" b="1" dirty="0" err="1"/>
              <a:t>Exponential</a:t>
            </a:r>
            <a:r>
              <a:rPr lang="fr-MA" b="1" dirty="0"/>
              <a:t> </a:t>
            </a:r>
            <a:r>
              <a:rPr lang="fr-MA" b="1" dirty="0" err="1"/>
              <a:t>Linear</a:t>
            </a:r>
            <a:r>
              <a:rPr lang="fr-MA" b="1" dirty="0"/>
              <a:t> Unit)</a:t>
            </a:r>
            <a:br>
              <a:rPr lang="fr-MA" dirty="0"/>
            </a:br>
            <a:r>
              <a:rPr lang="fr-MA" dirty="0"/>
              <a:t>Combine les avantages de la </a:t>
            </a:r>
            <a:r>
              <a:rPr lang="fr-MA" dirty="0" err="1"/>
              <a:t>ReLU</a:t>
            </a:r>
            <a:r>
              <a:rPr lang="fr-MA" dirty="0"/>
              <a:t> et du </a:t>
            </a:r>
            <a:r>
              <a:rPr lang="fr-MA" dirty="0" err="1"/>
              <a:t>tanh</a:t>
            </a:r>
            <a:r>
              <a:rPr lang="fr-MA" dirty="0"/>
              <a:t> : linéaire pour les valeurs positives, mais exponentielle pour les valeurs négatives, ce qui stabilise l’apprentissage.</a:t>
            </a:r>
          </a:p>
          <a:p>
            <a:r>
              <a:rPr lang="fr-MA" dirty="0"/>
              <a:t>👉 En résumé :</a:t>
            </a:r>
          </a:p>
          <a:p>
            <a:r>
              <a:rPr lang="fr-MA" dirty="0"/>
              <a:t>Ces fonctions permettent au réseau d’</a:t>
            </a:r>
            <a:r>
              <a:rPr lang="fr-MA" b="1" dirty="0"/>
              <a:t>apprendre des relations non linéaires</a:t>
            </a:r>
            <a:r>
              <a:rPr lang="fr-MA" dirty="0"/>
              <a:t>.</a:t>
            </a:r>
          </a:p>
        </p:txBody>
      </p:sp>
      <p:sp>
        <p:nvSpPr>
          <p:cNvPr id="4" name="Espace réservé du numéro de diapositive 3"/>
          <p:cNvSpPr>
            <a:spLocks noGrp="1"/>
          </p:cNvSpPr>
          <p:nvPr>
            <p:ph type="sldNum" sz="quarter" idx="10"/>
          </p:nvPr>
        </p:nvSpPr>
        <p:spPr/>
        <p:txBody>
          <a:bodyPr/>
          <a:lstStyle/>
          <a:p>
            <a:fld id="{ED2BB459-9854-46A6-96A2-B6AED8A4F7BE}" type="slidenum">
              <a:rPr lang="fr-FR" smtClean="0"/>
              <a:t>118</a:t>
            </a:fld>
            <a:endParaRPr lang="fr-F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ED2BB459-9854-46A6-96A2-B6AED8A4F7BE}" type="slidenum">
              <a:rPr lang="fr-FR" smtClean="0"/>
              <a:t>120</a:t>
            </a:fld>
            <a:endParaRPr lang="fr-F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ce réservé des commentaires 2"/>
              <p:cNvSpPr>
                <a:spLocks noGrp="1"/>
              </p:cNvSpPr>
              <p:nvPr>
                <p:ph type="body" idx="1"/>
              </p:nvPr>
            </p:nvSpPr>
            <p:spPr/>
            <p:txBody>
              <a:bodyPr/>
              <a:lstStyle/>
              <a:p>
                <a:r>
                  <a:rPr lang="fr-FR" dirty="0"/>
                  <a:t>Ici, on découvre le </a:t>
                </a:r>
                <a:r>
                  <a:rPr lang="fr-FR" b="1" dirty="0"/>
                  <a:t>perceptron</a:t>
                </a:r>
                <a:r>
                  <a:rPr lang="fr-FR" dirty="0"/>
                  <a:t>, c’est-à-dire le modèle le plus simple de neurone artificiel.</a:t>
                </a:r>
              </a:p>
              <a:p>
                <a:r>
                  <a:rPr lang="fr-FR" dirty="0"/>
                  <a:t>Comme on le voit sur le schéma :</a:t>
                </a:r>
              </a:p>
              <a:p>
                <a:r>
                  <a:rPr lang="fr-FR" dirty="0"/>
                  <a:t>Les </a:t>
                </a:r>
                <a:r>
                  <a:rPr lang="fr-FR" b="1" dirty="0"/>
                  <a:t>entrées</a:t>
                </a:r>
                <a:r>
                  <a:rPr lang="fr-FR" dirty="0"/>
                  <a:t> </a:t>
                </a:r>
                <a14:m>
                  <m:oMath xmlns:m="http://schemas.openxmlformats.org/officeDocument/2006/math">
                    <m:sSub>
                      <m:sSubPr>
                        <m:ctrlPr>
                          <a:rPr lang="ar-MA" sz="1200" i="1" kern="1200">
                            <a:solidFill>
                              <a:schemeClr val="tx1"/>
                            </a:solidFill>
                            <a:latin typeface="Cambria Math" panose="02040503050406030204" pitchFamily="18" charset="0"/>
                            <a:ea typeface="+mn-ea"/>
                            <a:cs typeface="+mn-cs"/>
                          </a:rPr>
                        </m:ctrlPr>
                      </m:sSubPr>
                      <m:e>
                        <m:r>
                          <a:rPr lang="ar-MA" sz="1200" i="1" kern="1200">
                            <a:solidFill>
                              <a:schemeClr val="tx1"/>
                            </a:solidFill>
                            <a:latin typeface="Cambria Math" panose="02040503050406030204" pitchFamily="18" charset="0"/>
                            <a:ea typeface="+mn-ea"/>
                            <a:cs typeface="+mn-cs"/>
                          </a:rPr>
                          <m:t>𝑥</m:t>
                        </m:r>
                      </m:e>
                      <m:sub>
                        <m:r>
                          <a:rPr lang="ar-MA" sz="1200" i="0" kern="1200">
                            <a:solidFill>
                              <a:schemeClr val="tx1"/>
                            </a:solidFill>
                            <a:latin typeface="Cambria Math" panose="02040503050406030204" pitchFamily="18" charset="0"/>
                            <a:ea typeface="+mn-ea"/>
                            <a:cs typeface="+mn-cs"/>
                          </a:rPr>
                          <m:t>1</m:t>
                        </m:r>
                      </m:sub>
                    </m:sSub>
                    <m:r>
                      <a:rPr lang="ar-MA" sz="1200" i="0" kern="1200">
                        <a:solidFill>
                          <a:schemeClr val="tx1"/>
                        </a:solidFill>
                        <a:latin typeface="Cambria Math" panose="02040503050406030204" pitchFamily="18" charset="0"/>
                        <a:ea typeface="+mn-ea"/>
                        <a:cs typeface="+mn-cs"/>
                      </a:rPr>
                      <m:t>,</m:t>
                    </m:r>
                    <m:sSub>
                      <m:sSubPr>
                        <m:ctrlPr>
                          <a:rPr lang="ar-MA" sz="1200" i="1" kern="1200">
                            <a:solidFill>
                              <a:schemeClr val="tx1"/>
                            </a:solidFill>
                            <a:latin typeface="Cambria Math" panose="02040503050406030204" pitchFamily="18" charset="0"/>
                            <a:ea typeface="+mn-ea"/>
                            <a:cs typeface="+mn-cs"/>
                          </a:rPr>
                        </m:ctrlPr>
                      </m:sSubPr>
                      <m:e>
                        <m:r>
                          <a:rPr lang="ar-MA" sz="1200" i="1" kern="1200">
                            <a:solidFill>
                              <a:schemeClr val="tx1"/>
                            </a:solidFill>
                            <a:latin typeface="Cambria Math" panose="02040503050406030204" pitchFamily="18" charset="0"/>
                            <a:ea typeface="+mn-ea"/>
                            <a:cs typeface="+mn-cs"/>
                          </a:rPr>
                          <m:t>𝑥</m:t>
                        </m:r>
                      </m:e>
                      <m:sub>
                        <m:r>
                          <a:rPr lang="ar-MA" sz="1200" i="0" kern="1200">
                            <a:solidFill>
                              <a:schemeClr val="tx1"/>
                            </a:solidFill>
                            <a:latin typeface="Cambria Math" panose="02040503050406030204" pitchFamily="18" charset="0"/>
                            <a:ea typeface="+mn-ea"/>
                            <a:cs typeface="+mn-cs"/>
                          </a:rPr>
                          <m:t>2</m:t>
                        </m:r>
                      </m:sub>
                    </m:sSub>
                    <m:r>
                      <a:rPr lang="ar-MA" sz="1200" i="0" kern="1200">
                        <a:solidFill>
                          <a:schemeClr val="tx1"/>
                        </a:solidFill>
                        <a:latin typeface="Cambria Math" panose="02040503050406030204" pitchFamily="18" charset="0"/>
                        <a:ea typeface="+mn-ea"/>
                        <a:cs typeface="+mn-cs"/>
                      </a:rPr>
                      <m:t>,…,</m:t>
                    </m:r>
                    <m:sSub>
                      <m:sSubPr>
                        <m:ctrlPr>
                          <a:rPr lang="ar-MA" sz="1200" i="1" kern="1200">
                            <a:solidFill>
                              <a:schemeClr val="tx1"/>
                            </a:solidFill>
                            <a:latin typeface="Cambria Math" panose="02040503050406030204" pitchFamily="18" charset="0"/>
                            <a:ea typeface="+mn-ea"/>
                            <a:cs typeface="+mn-cs"/>
                          </a:rPr>
                        </m:ctrlPr>
                      </m:sSubPr>
                      <m:e>
                        <m:r>
                          <a:rPr lang="ar-MA" sz="1200" i="1" kern="1200">
                            <a:solidFill>
                              <a:schemeClr val="tx1"/>
                            </a:solidFill>
                            <a:latin typeface="Cambria Math" panose="02040503050406030204" pitchFamily="18" charset="0"/>
                            <a:ea typeface="+mn-ea"/>
                            <a:cs typeface="+mn-cs"/>
                          </a:rPr>
                          <m:t>𝑥</m:t>
                        </m:r>
                      </m:e>
                      <m:sub>
                        <m:r>
                          <a:rPr lang="ar-MA" sz="1200" i="1" kern="1200">
                            <a:solidFill>
                              <a:schemeClr val="tx1"/>
                            </a:solidFill>
                            <a:latin typeface="Cambria Math" panose="02040503050406030204" pitchFamily="18" charset="0"/>
                            <a:ea typeface="+mn-ea"/>
                            <a:cs typeface="+mn-cs"/>
                          </a:rPr>
                          <m:t>𝑛</m:t>
                        </m:r>
                      </m:sub>
                    </m:sSub>
                  </m:oMath>
                </a14:m>
                <a:r>
                  <a:rPr lang="fr-FR" dirty="0"/>
                  <a:t>représentent les signaux ou les données reçues par le neurone.</a:t>
                </a:r>
              </a:p>
              <a:p>
                <a:r>
                  <a:rPr lang="fr-FR" dirty="0"/>
                  <a:t>Chaque entrée est associée à un </a:t>
                </a:r>
                <a:r>
                  <a:rPr lang="fr-FR" b="1" dirty="0"/>
                  <a:t>poids</a:t>
                </a:r>
                <a:r>
                  <a:rPr lang="fr-FR" dirty="0"/>
                  <a:t> </a:t>
                </a:r>
                <a14:m>
                  <m:oMath xmlns:m="http://schemas.openxmlformats.org/officeDocument/2006/math">
                    <m:sSub>
                      <m:sSubPr>
                        <m:ctrlPr>
                          <a:rPr lang="ar-MA" sz="1200" i="1" kern="1200">
                            <a:solidFill>
                              <a:schemeClr val="tx1"/>
                            </a:solidFill>
                            <a:latin typeface="Cambria Math" panose="02040503050406030204" pitchFamily="18" charset="0"/>
                            <a:ea typeface="+mn-ea"/>
                            <a:cs typeface="+mn-cs"/>
                          </a:rPr>
                        </m:ctrlPr>
                      </m:sSubPr>
                      <m:e>
                        <m:r>
                          <a:rPr lang="ar-MA" sz="1200" i="1" kern="1200">
                            <a:solidFill>
                              <a:schemeClr val="tx1"/>
                            </a:solidFill>
                            <a:latin typeface="Cambria Math" panose="02040503050406030204" pitchFamily="18" charset="0"/>
                            <a:ea typeface="+mn-ea"/>
                            <a:cs typeface="+mn-cs"/>
                          </a:rPr>
                          <m:t>𝑤</m:t>
                        </m:r>
                      </m:e>
                      <m:sub>
                        <m:r>
                          <a:rPr lang="ar-MA" sz="1200" i="0" kern="1200">
                            <a:solidFill>
                              <a:schemeClr val="tx1"/>
                            </a:solidFill>
                            <a:latin typeface="Cambria Math" panose="02040503050406030204" pitchFamily="18" charset="0"/>
                            <a:ea typeface="+mn-ea"/>
                            <a:cs typeface="+mn-cs"/>
                          </a:rPr>
                          <m:t>1</m:t>
                        </m:r>
                      </m:sub>
                    </m:sSub>
                    <m:r>
                      <a:rPr lang="ar-MA" sz="1200" i="0" kern="1200">
                        <a:solidFill>
                          <a:schemeClr val="tx1"/>
                        </a:solidFill>
                        <a:latin typeface="Cambria Math" panose="02040503050406030204" pitchFamily="18" charset="0"/>
                        <a:ea typeface="+mn-ea"/>
                        <a:cs typeface="+mn-cs"/>
                      </a:rPr>
                      <m:t>,</m:t>
                    </m:r>
                    <m:sSub>
                      <m:sSubPr>
                        <m:ctrlPr>
                          <a:rPr lang="ar-MA" sz="1200" i="1" kern="1200">
                            <a:solidFill>
                              <a:schemeClr val="tx1"/>
                            </a:solidFill>
                            <a:latin typeface="Cambria Math" panose="02040503050406030204" pitchFamily="18" charset="0"/>
                            <a:ea typeface="+mn-ea"/>
                            <a:cs typeface="+mn-cs"/>
                          </a:rPr>
                        </m:ctrlPr>
                      </m:sSubPr>
                      <m:e>
                        <m:r>
                          <a:rPr lang="ar-MA" sz="1200" i="1" kern="1200">
                            <a:solidFill>
                              <a:schemeClr val="tx1"/>
                            </a:solidFill>
                            <a:latin typeface="Cambria Math" panose="02040503050406030204" pitchFamily="18" charset="0"/>
                            <a:ea typeface="+mn-ea"/>
                            <a:cs typeface="+mn-cs"/>
                          </a:rPr>
                          <m:t>𝑤</m:t>
                        </m:r>
                      </m:e>
                      <m:sub>
                        <m:r>
                          <a:rPr lang="ar-MA" sz="1200" i="0" kern="1200">
                            <a:solidFill>
                              <a:schemeClr val="tx1"/>
                            </a:solidFill>
                            <a:latin typeface="Cambria Math" panose="02040503050406030204" pitchFamily="18" charset="0"/>
                            <a:ea typeface="+mn-ea"/>
                            <a:cs typeface="+mn-cs"/>
                          </a:rPr>
                          <m:t>2</m:t>
                        </m:r>
                      </m:sub>
                    </m:sSub>
                    <m:r>
                      <a:rPr lang="ar-MA" sz="1200" i="0" kern="1200">
                        <a:solidFill>
                          <a:schemeClr val="tx1"/>
                        </a:solidFill>
                        <a:latin typeface="Cambria Math" panose="02040503050406030204" pitchFamily="18" charset="0"/>
                        <a:ea typeface="+mn-ea"/>
                        <a:cs typeface="+mn-cs"/>
                      </a:rPr>
                      <m:t>,…,</m:t>
                    </m:r>
                    <m:sSub>
                      <m:sSubPr>
                        <m:ctrlPr>
                          <a:rPr lang="ar-MA" sz="1200" i="1" kern="1200">
                            <a:solidFill>
                              <a:schemeClr val="tx1"/>
                            </a:solidFill>
                            <a:latin typeface="Cambria Math" panose="02040503050406030204" pitchFamily="18" charset="0"/>
                            <a:ea typeface="+mn-ea"/>
                            <a:cs typeface="+mn-cs"/>
                          </a:rPr>
                        </m:ctrlPr>
                      </m:sSubPr>
                      <m:e>
                        <m:r>
                          <a:rPr lang="ar-MA" sz="1200" i="1" kern="1200">
                            <a:solidFill>
                              <a:schemeClr val="tx1"/>
                            </a:solidFill>
                            <a:latin typeface="Cambria Math" panose="02040503050406030204" pitchFamily="18" charset="0"/>
                            <a:ea typeface="+mn-ea"/>
                            <a:cs typeface="+mn-cs"/>
                          </a:rPr>
                          <m:t>𝑤</m:t>
                        </m:r>
                      </m:e>
                      <m:sub>
                        <m:r>
                          <a:rPr lang="ar-MA" sz="1200" i="1" kern="1200">
                            <a:solidFill>
                              <a:schemeClr val="tx1"/>
                            </a:solidFill>
                            <a:latin typeface="Cambria Math" panose="02040503050406030204" pitchFamily="18" charset="0"/>
                            <a:ea typeface="+mn-ea"/>
                            <a:cs typeface="+mn-cs"/>
                          </a:rPr>
                          <m:t>𝑛</m:t>
                        </m:r>
                      </m:sub>
                    </m:sSub>
                  </m:oMath>
                </a14:m>
                <a:r>
                  <a:rPr lang="ar-MA" dirty="0"/>
                  <a:t>, </a:t>
                </a:r>
                <a:r>
                  <a:rPr lang="fr-FR" dirty="0"/>
                  <a:t>qui indique </a:t>
                </a:r>
                <a:r>
                  <a:rPr lang="fr-FR" b="1" dirty="0"/>
                  <a:t>l’importance de cette entrée</a:t>
                </a:r>
                <a:r>
                  <a:rPr lang="fr-FR" dirty="0"/>
                  <a:t> dans la décision finale.</a:t>
                </a:r>
              </a:p>
              <a:p>
                <a:r>
                  <a:rPr lang="fr-FR" dirty="0"/>
                  <a:t>Ces signaux pondérés sont ensuite additionnés dans le symbole </a:t>
                </a:r>
                <a:r>
                  <a:rPr lang="el-GR" b="1" dirty="0"/>
                  <a:t>Σ</a:t>
                </a:r>
                <a:r>
                  <a:rPr lang="el-GR" dirty="0"/>
                  <a:t>, </a:t>
                </a:r>
                <a:r>
                  <a:rPr lang="fr-FR" dirty="0"/>
                  <a:t>ce qu’on appelle la </a:t>
                </a:r>
                <a:r>
                  <a:rPr lang="fr-FR" b="1" dirty="0"/>
                  <a:t>somme pondérée</a:t>
                </a:r>
                <a:r>
                  <a:rPr lang="fr-FR" dirty="0"/>
                  <a:t> :</a:t>
                </a:r>
              </a:p>
              <a:p>
                <a:pPr/>
                <a14:m>
                  <m:oMathPara xmlns:m="http://schemas.openxmlformats.org/officeDocument/2006/math">
                    <m:oMathParaPr>
                      <m:jc m:val="centerGroup"/>
                    </m:oMathParaPr>
                    <m:oMath xmlns:m="http://schemas.openxmlformats.org/officeDocument/2006/math">
                      <m:r>
                        <a:rPr lang="fr-FR" sz="1200" i="1" kern="1200">
                          <a:solidFill>
                            <a:schemeClr val="tx1"/>
                          </a:solidFill>
                          <a:latin typeface="Cambria Math" panose="02040503050406030204" pitchFamily="18" charset="0"/>
                          <a:ea typeface="+mn-ea"/>
                          <a:cs typeface="+mn-cs"/>
                        </a:rPr>
                        <m:t>𝑈</m:t>
                      </m:r>
                      <m:r>
                        <a:rPr lang="fr-FR" sz="1200" i="0" kern="1200">
                          <a:solidFill>
                            <a:schemeClr val="tx1"/>
                          </a:solidFill>
                          <a:latin typeface="Cambria Math" panose="02040503050406030204" pitchFamily="18" charset="0"/>
                          <a:ea typeface="+mn-ea"/>
                          <a:cs typeface="+mn-cs"/>
                        </a:rPr>
                        <m:t>=</m:t>
                      </m:r>
                      <m:nary>
                        <m:naryPr>
                          <m:chr m:val="∑"/>
                          <m:grow m:val="on"/>
                          <m:ctrlPr>
                            <a:rPr lang="ar-MA" sz="1200" i="1" kern="1200">
                              <a:solidFill>
                                <a:schemeClr val="tx1"/>
                              </a:solidFill>
                              <a:latin typeface="Cambria Math" panose="02040503050406030204" pitchFamily="18" charset="0"/>
                              <a:ea typeface="+mn-ea"/>
                              <a:cs typeface="+mn-cs"/>
                            </a:rPr>
                          </m:ctrlPr>
                        </m:naryPr>
                        <m:sub>
                          <m:r>
                            <a:rPr lang="ar-MA" sz="1200" i="1" kern="1200">
                              <a:solidFill>
                                <a:schemeClr val="tx1"/>
                              </a:solidFill>
                              <a:latin typeface="Cambria Math" panose="02040503050406030204" pitchFamily="18" charset="0"/>
                              <a:ea typeface="+mn-ea"/>
                              <a:cs typeface="+mn-cs"/>
                            </a:rPr>
                            <m:t>𝑖</m:t>
                          </m:r>
                          <m:r>
                            <a:rPr lang="ar-MA" sz="1200" i="0" kern="1200">
                              <a:solidFill>
                                <a:schemeClr val="tx1"/>
                              </a:solidFill>
                              <a:latin typeface="Cambria Math" panose="02040503050406030204" pitchFamily="18" charset="0"/>
                              <a:ea typeface="+mn-ea"/>
                              <a:cs typeface="+mn-cs"/>
                            </a:rPr>
                            <m:t>=</m:t>
                          </m:r>
                          <m:r>
                            <a:rPr lang="ar-MA" sz="1200" i="0" kern="1200">
                              <a:solidFill>
                                <a:schemeClr val="tx1"/>
                              </a:solidFill>
                              <a:latin typeface="Cambria Math" panose="02040503050406030204" pitchFamily="18" charset="0"/>
                              <a:ea typeface="+mn-ea"/>
                              <a:cs typeface="+mn-cs"/>
                            </a:rPr>
                            <m:t>1</m:t>
                          </m:r>
                        </m:sub>
                        <m:sup>
                          <m:r>
                            <a:rPr lang="ar-MA" sz="1200" i="1" kern="1200">
                              <a:solidFill>
                                <a:schemeClr val="tx1"/>
                              </a:solidFill>
                              <a:latin typeface="Cambria Math" panose="02040503050406030204" pitchFamily="18" charset="0"/>
                              <a:ea typeface="+mn-ea"/>
                              <a:cs typeface="+mn-cs"/>
                            </a:rPr>
                            <m:t>𝑛</m:t>
                          </m:r>
                        </m:sup>
                        <m:e>
                          <m:sSub>
                            <m:sSubPr>
                              <m:ctrlPr>
                                <a:rPr lang="ar-MA" sz="1200" i="1" kern="1200">
                                  <a:solidFill>
                                    <a:schemeClr val="tx1"/>
                                  </a:solidFill>
                                  <a:latin typeface="Cambria Math" panose="02040503050406030204" pitchFamily="18" charset="0"/>
                                  <a:ea typeface="+mn-ea"/>
                                  <a:cs typeface="+mn-cs"/>
                                </a:rPr>
                              </m:ctrlPr>
                            </m:sSubPr>
                            <m:e>
                              <m:r>
                                <a:rPr lang="ar-MA" sz="1200" i="1" kern="1200">
                                  <a:solidFill>
                                    <a:schemeClr val="tx1"/>
                                  </a:solidFill>
                                  <a:latin typeface="Cambria Math" panose="02040503050406030204" pitchFamily="18" charset="0"/>
                                  <a:ea typeface="+mn-ea"/>
                                  <a:cs typeface="+mn-cs"/>
                                </a:rPr>
                                <m:t>𝑤</m:t>
                              </m:r>
                            </m:e>
                            <m:sub>
                              <m:r>
                                <a:rPr lang="ar-MA" sz="1200" i="1" kern="1200">
                                  <a:solidFill>
                                    <a:schemeClr val="tx1"/>
                                  </a:solidFill>
                                  <a:latin typeface="Cambria Math" panose="02040503050406030204" pitchFamily="18" charset="0"/>
                                  <a:ea typeface="+mn-ea"/>
                                  <a:cs typeface="+mn-cs"/>
                                </a:rPr>
                                <m:t>𝑖</m:t>
                              </m:r>
                            </m:sub>
                          </m:sSub>
                        </m:e>
                      </m:nary>
                      <m:sSub>
                        <m:sSubPr>
                          <m:ctrlPr>
                            <a:rPr lang="ar-MA" sz="1200" i="1" kern="1200">
                              <a:solidFill>
                                <a:schemeClr val="tx1"/>
                              </a:solidFill>
                              <a:latin typeface="Cambria Math" panose="02040503050406030204" pitchFamily="18" charset="0"/>
                              <a:ea typeface="+mn-ea"/>
                              <a:cs typeface="+mn-cs"/>
                            </a:rPr>
                          </m:ctrlPr>
                        </m:sSubPr>
                        <m:e>
                          <m:r>
                            <a:rPr lang="ar-MA" sz="1200" i="1" kern="1200">
                              <a:solidFill>
                                <a:schemeClr val="tx1"/>
                              </a:solidFill>
                              <a:latin typeface="Cambria Math" panose="02040503050406030204" pitchFamily="18" charset="0"/>
                              <a:ea typeface="+mn-ea"/>
                              <a:cs typeface="+mn-cs"/>
                            </a:rPr>
                            <m:t>𝑥</m:t>
                          </m:r>
                        </m:e>
                        <m:sub>
                          <m:r>
                            <a:rPr lang="ar-MA" sz="1200" i="1" kern="1200">
                              <a:solidFill>
                                <a:schemeClr val="tx1"/>
                              </a:solidFill>
                              <a:latin typeface="Cambria Math" panose="02040503050406030204" pitchFamily="18" charset="0"/>
                              <a:ea typeface="+mn-ea"/>
                              <a:cs typeface="+mn-cs"/>
                            </a:rPr>
                            <m:t>𝑖</m:t>
                          </m:r>
                        </m:sub>
                      </m:sSub>
                    </m:oMath>
                  </m:oMathPara>
                </a14:m>
                <a:endParaRPr lang="ar-MA" dirty="0"/>
              </a:p>
              <a:p>
                <a:r>
                  <a:rPr lang="fr-FR" dirty="0"/>
                  <a:t>Cette valeur </a:t>
                </a:r>
                <a14:m>
                  <m:oMath xmlns:m="http://schemas.openxmlformats.org/officeDocument/2006/math">
                    <m:r>
                      <a:rPr lang="fr-FR" sz="1200" i="1" kern="1200">
                        <a:solidFill>
                          <a:schemeClr val="tx1"/>
                        </a:solidFill>
                        <a:latin typeface="Cambria Math" panose="02040503050406030204" pitchFamily="18" charset="0"/>
                        <a:ea typeface="+mn-ea"/>
                        <a:cs typeface="+mn-cs"/>
                      </a:rPr>
                      <m:t>𝑈</m:t>
                    </m:r>
                  </m:oMath>
                </a14:m>
                <a:r>
                  <a:rPr lang="fr-FR" dirty="0"/>
                  <a:t>est ensuite transmise à une </a:t>
                </a:r>
                <a:r>
                  <a:rPr lang="fr-FR" b="1" dirty="0"/>
                  <a:t>fonction d’activation</a:t>
                </a:r>
                <a:r>
                  <a:rPr lang="fr-FR" dirty="0"/>
                  <a:t>, notée ici </a:t>
                </a:r>
                <a14:m>
                  <m:oMath xmlns:m="http://schemas.openxmlformats.org/officeDocument/2006/math">
                    <m:r>
                      <a:rPr lang="fr-FR" sz="1200" i="1" kern="1200">
                        <a:solidFill>
                          <a:schemeClr val="tx1"/>
                        </a:solidFill>
                        <a:latin typeface="Cambria Math" panose="02040503050406030204" pitchFamily="18" charset="0"/>
                        <a:ea typeface="+mn-ea"/>
                        <a:cs typeface="+mn-cs"/>
                      </a:rPr>
                      <m:t>𝑓</m:t>
                    </m:r>
                    <m:d>
                      <m:dPr>
                        <m:ctrlPr>
                          <a:rPr lang="ar-MA" sz="1200" i="1" kern="1200">
                            <a:solidFill>
                              <a:schemeClr val="tx1"/>
                            </a:solidFill>
                            <a:latin typeface="Cambria Math" panose="02040503050406030204" pitchFamily="18" charset="0"/>
                            <a:ea typeface="+mn-ea"/>
                            <a:cs typeface="+mn-cs"/>
                          </a:rPr>
                        </m:ctrlPr>
                      </m:dPr>
                      <m:e>
                        <m:r>
                          <a:rPr lang="ar-MA" sz="1200" i="1" kern="1200">
                            <a:solidFill>
                              <a:schemeClr val="tx1"/>
                            </a:solidFill>
                            <a:latin typeface="Cambria Math" panose="02040503050406030204" pitchFamily="18" charset="0"/>
                            <a:ea typeface="+mn-ea"/>
                            <a:cs typeface="+mn-cs"/>
                          </a:rPr>
                          <m:t>𝑈</m:t>
                        </m:r>
                      </m:e>
                    </m:d>
                  </m:oMath>
                </a14:m>
                <a:r>
                  <a:rPr lang="ar-MA" dirty="0"/>
                  <a:t>.</a:t>
                </a:r>
              </a:p>
              <a:p>
                <a:r>
                  <a:rPr lang="fr-FR" dirty="0"/>
                  <a:t>La fonction d’activation agit comme un </a:t>
                </a:r>
                <a:r>
                  <a:rPr lang="fr-FR" b="1" dirty="0"/>
                  <a:t>filtre de décision</a:t>
                </a:r>
                <a:r>
                  <a:rPr lang="fr-FR" dirty="0"/>
                  <a:t> :</a:t>
                </a:r>
              </a:p>
              <a:p>
                <a:r>
                  <a:rPr lang="fr-FR" dirty="0"/>
                  <a:t>Si la valeur dépasse un certain </a:t>
                </a:r>
                <a:r>
                  <a:rPr lang="fr-FR" b="1" dirty="0"/>
                  <a:t>seuil</a:t>
                </a:r>
                <a:r>
                  <a:rPr lang="fr-FR" dirty="0"/>
                  <a:t>, le neurone s’active (sortie </a:t>
                </a:r>
                <a14:m>
                  <m:oMath xmlns:m="http://schemas.openxmlformats.org/officeDocument/2006/math">
                    <m:r>
                      <a:rPr lang="fr-FR" sz="1200" i="1" kern="1200">
                        <a:solidFill>
                          <a:schemeClr val="tx1"/>
                        </a:solidFill>
                        <a:latin typeface="Cambria Math" panose="02040503050406030204" pitchFamily="18" charset="0"/>
                        <a:ea typeface="+mn-ea"/>
                        <a:cs typeface="+mn-cs"/>
                      </a:rPr>
                      <m:t>𝑦</m:t>
                    </m:r>
                    <m:r>
                      <a:rPr lang="fr-FR" sz="1200" i="0" kern="1200">
                        <a:solidFill>
                          <a:schemeClr val="tx1"/>
                        </a:solidFill>
                        <a:latin typeface="Cambria Math" panose="02040503050406030204" pitchFamily="18" charset="0"/>
                        <a:ea typeface="+mn-ea"/>
                        <a:cs typeface="+mn-cs"/>
                      </a:rPr>
                      <m:t>=</m:t>
                    </m:r>
                    <m:r>
                      <a:rPr lang="fr-FR" sz="1200" i="0" kern="1200">
                        <a:solidFill>
                          <a:schemeClr val="tx1"/>
                        </a:solidFill>
                        <a:latin typeface="Cambria Math" panose="02040503050406030204" pitchFamily="18" charset="0"/>
                        <a:ea typeface="+mn-ea"/>
                        <a:cs typeface="+mn-cs"/>
                      </a:rPr>
                      <m:t>1</m:t>
                    </m:r>
                  </m:oMath>
                </a14:m>
                <a:r>
                  <a:rPr lang="fr-FR" dirty="0"/>
                  <a:t>)</a:t>
                </a:r>
              </a:p>
              <a:p>
                <a:r>
                  <a:rPr lang="fr-FR" dirty="0"/>
                  <a:t>Sinon, il reste inactif (sortie </a:t>
                </a:r>
                <a14:m>
                  <m:oMath xmlns:m="http://schemas.openxmlformats.org/officeDocument/2006/math">
                    <m:r>
                      <a:rPr lang="fr-FR" sz="1200" i="1" kern="1200">
                        <a:solidFill>
                          <a:schemeClr val="tx1"/>
                        </a:solidFill>
                        <a:latin typeface="Cambria Math" panose="02040503050406030204" pitchFamily="18" charset="0"/>
                        <a:ea typeface="+mn-ea"/>
                        <a:cs typeface="+mn-cs"/>
                      </a:rPr>
                      <m:t>𝑦</m:t>
                    </m:r>
                    <m:r>
                      <a:rPr lang="fr-FR" sz="1200" i="0" kern="1200">
                        <a:solidFill>
                          <a:schemeClr val="tx1"/>
                        </a:solidFill>
                        <a:latin typeface="Cambria Math" panose="02040503050406030204" pitchFamily="18" charset="0"/>
                        <a:ea typeface="+mn-ea"/>
                        <a:cs typeface="+mn-cs"/>
                      </a:rPr>
                      <m:t>=</m:t>
                    </m:r>
                    <m:r>
                      <a:rPr lang="fr-FR" sz="1200" i="0" kern="1200">
                        <a:solidFill>
                          <a:schemeClr val="tx1"/>
                        </a:solidFill>
                        <a:latin typeface="Cambria Math" panose="02040503050406030204" pitchFamily="18" charset="0"/>
                        <a:ea typeface="+mn-ea"/>
                        <a:cs typeface="+mn-cs"/>
                      </a:rPr>
                      <m:t>0</m:t>
                    </m:r>
                  </m:oMath>
                </a14:m>
                <a:r>
                  <a:rPr lang="fr-FR" dirty="0"/>
                  <a:t>).</a:t>
                </a:r>
              </a:p>
            </p:txBody>
          </p:sp>
        </mc:Choice>
        <mc:Fallback xmlns="">
          <p:sp>
            <p:nvSpPr>
              <p:cNvPr id="3" name="Espace réservé des commentaires 2"/>
              <p:cNvSpPr>
                <a:spLocks noGrp="1"/>
              </p:cNvSpPr>
              <p:nvPr>
                <p:ph type="body" idx="1"/>
              </p:nvPr>
            </p:nvSpPr>
            <p:spPr/>
            <p:txBody>
              <a:bodyPr/>
              <a:lstStyle/>
              <a:p>
                <a:r>
                  <a:rPr lang="fr-FR" dirty="0"/>
                  <a:t>Ici, on découvre le </a:t>
                </a:r>
                <a:r>
                  <a:rPr lang="fr-FR" b="1" dirty="0"/>
                  <a:t>perceptron</a:t>
                </a:r>
                <a:r>
                  <a:rPr lang="fr-FR" dirty="0"/>
                  <a:t>, c’est-à-dire le modèle le plus simple de neurone artificiel.</a:t>
                </a:r>
              </a:p>
              <a:p>
                <a:r>
                  <a:rPr lang="fr-FR" dirty="0"/>
                  <a:t>Comme on le voit sur le schéma :</a:t>
                </a:r>
              </a:p>
              <a:p>
                <a:r>
                  <a:rPr lang="fr-FR" dirty="0"/>
                  <a:t>Les </a:t>
                </a:r>
                <a:r>
                  <a:rPr lang="fr-FR" b="1" dirty="0"/>
                  <a:t>entrées</a:t>
                </a:r>
                <a:r>
                  <a:rPr lang="fr-FR" dirty="0"/>
                  <a:t> </a:t>
                </a:r>
                <a:r>
                  <a:rPr lang="ar-MA" sz="1200" i="0" kern="1200">
                    <a:solidFill>
                      <a:schemeClr val="tx1"/>
                    </a:solidFill>
                    <a:latin typeface="+mn-lt"/>
                    <a:ea typeface="+mn-ea"/>
                    <a:cs typeface="+mn-cs"/>
                  </a:rPr>
                  <a:t>𝑥_1,𝑥_2,…,𝑥_𝑛</a:t>
                </a:r>
                <a:r>
                  <a:rPr lang="fr-FR" dirty="0"/>
                  <a:t>représentent les signaux ou les données reçues par le neurone.</a:t>
                </a:r>
              </a:p>
              <a:p>
                <a:r>
                  <a:rPr lang="fr-FR" dirty="0"/>
                  <a:t>Chaque entrée est associée à un </a:t>
                </a:r>
                <a:r>
                  <a:rPr lang="fr-FR" b="1" dirty="0"/>
                  <a:t>poids</a:t>
                </a:r>
                <a:r>
                  <a:rPr lang="fr-FR" dirty="0"/>
                  <a:t> </a:t>
                </a:r>
                <a:r>
                  <a:rPr lang="ar-MA" sz="1200" i="0" kern="1200">
                    <a:solidFill>
                      <a:schemeClr val="tx1"/>
                    </a:solidFill>
                    <a:latin typeface="+mn-lt"/>
                    <a:ea typeface="+mn-ea"/>
                    <a:cs typeface="+mn-cs"/>
                  </a:rPr>
                  <a:t>𝑤_1,𝑤_2,…,𝑤_𝑛</a:t>
                </a:r>
                <a:r>
                  <a:rPr lang="ar-MA" dirty="0"/>
                  <a:t>, </a:t>
                </a:r>
                <a:r>
                  <a:rPr lang="fr-FR" dirty="0"/>
                  <a:t>qui indique </a:t>
                </a:r>
                <a:r>
                  <a:rPr lang="fr-FR" b="1" dirty="0"/>
                  <a:t>l’importance de cette entrée</a:t>
                </a:r>
                <a:r>
                  <a:rPr lang="fr-FR" dirty="0"/>
                  <a:t> dans la décision finale.</a:t>
                </a:r>
              </a:p>
              <a:p>
                <a:r>
                  <a:rPr lang="fr-FR" dirty="0"/>
                  <a:t>Ces signaux pondérés sont ensuite additionnés dans le symbole </a:t>
                </a:r>
                <a:r>
                  <a:rPr lang="el-GR" b="1" dirty="0"/>
                  <a:t>Σ</a:t>
                </a:r>
                <a:r>
                  <a:rPr lang="el-GR" dirty="0"/>
                  <a:t>, </a:t>
                </a:r>
                <a:r>
                  <a:rPr lang="fr-FR" dirty="0"/>
                  <a:t>ce qu’on appelle la </a:t>
                </a:r>
                <a:r>
                  <a:rPr lang="fr-FR" b="1" dirty="0"/>
                  <a:t>somme pondérée</a:t>
                </a:r>
                <a:r>
                  <a:rPr lang="fr-FR" dirty="0"/>
                  <a:t> :</a:t>
                </a:r>
              </a:p>
              <a:p>
                <a:r>
                  <a:rPr lang="fr-FR" sz="1200" i="0" kern="1200">
                    <a:solidFill>
                      <a:schemeClr val="tx1"/>
                    </a:solidFill>
                    <a:latin typeface="+mn-lt"/>
                    <a:ea typeface="+mn-ea"/>
                    <a:cs typeface="+mn-cs"/>
                  </a:rPr>
                  <a:t>𝑈=</a:t>
                </a:r>
                <a:r>
                  <a:rPr lang="ar-MA" sz="1200" i="0" kern="1200">
                    <a:solidFill>
                      <a:schemeClr val="tx1"/>
                    </a:solidFill>
                    <a:latin typeface="+mn-lt"/>
                    <a:ea typeface="+mn-ea"/>
                    <a:cs typeface="+mn-cs"/>
                  </a:rPr>
                  <a:t>∑128_(𝑖=1)^𝑛▒𝑤_𝑖  𝑥_𝑖</a:t>
                </a:r>
                <a:endParaRPr lang="ar-MA" dirty="0"/>
              </a:p>
              <a:p>
                <a:r>
                  <a:rPr lang="fr-FR" dirty="0"/>
                  <a:t>Cette valeur </a:t>
                </a:r>
                <a:r>
                  <a:rPr lang="fr-FR" sz="1200" i="0" kern="1200">
                    <a:solidFill>
                      <a:schemeClr val="tx1"/>
                    </a:solidFill>
                    <a:latin typeface="+mn-lt"/>
                    <a:ea typeface="+mn-ea"/>
                    <a:cs typeface="+mn-cs"/>
                  </a:rPr>
                  <a:t>𝑈</a:t>
                </a:r>
                <a:r>
                  <a:rPr lang="fr-FR" dirty="0"/>
                  <a:t>est ensuite transmise à une </a:t>
                </a:r>
                <a:r>
                  <a:rPr lang="fr-FR" b="1" dirty="0"/>
                  <a:t>fonction d’activation</a:t>
                </a:r>
                <a:r>
                  <a:rPr lang="fr-FR" dirty="0"/>
                  <a:t>, notée ici </a:t>
                </a:r>
                <a:r>
                  <a:rPr lang="fr-FR" sz="1200" i="0" kern="1200">
                    <a:solidFill>
                      <a:schemeClr val="tx1"/>
                    </a:solidFill>
                    <a:latin typeface="+mn-lt"/>
                    <a:ea typeface="+mn-ea"/>
                    <a:cs typeface="+mn-cs"/>
                  </a:rPr>
                  <a:t>𝑓</a:t>
                </a:r>
                <a:r>
                  <a:rPr lang="ar-MA" sz="1200" i="0" kern="1200">
                    <a:solidFill>
                      <a:schemeClr val="tx1"/>
                    </a:solidFill>
                    <a:latin typeface="+mn-lt"/>
                    <a:ea typeface="+mn-ea"/>
                    <a:cs typeface="+mn-cs"/>
                  </a:rPr>
                  <a:t>(𝑈)</a:t>
                </a:r>
                <a:r>
                  <a:rPr lang="ar-MA" dirty="0"/>
                  <a:t>.</a:t>
                </a:r>
              </a:p>
              <a:p>
                <a:r>
                  <a:rPr lang="fr-FR" dirty="0"/>
                  <a:t>La fonction d’activation agit comme un </a:t>
                </a:r>
                <a:r>
                  <a:rPr lang="fr-FR" b="1" dirty="0"/>
                  <a:t>filtre de décision</a:t>
                </a:r>
                <a:r>
                  <a:rPr lang="fr-FR" dirty="0"/>
                  <a:t> :</a:t>
                </a:r>
              </a:p>
              <a:p>
                <a:r>
                  <a:rPr lang="fr-FR" dirty="0"/>
                  <a:t>Si la valeur dépasse un certain </a:t>
                </a:r>
                <a:r>
                  <a:rPr lang="fr-FR" b="1" dirty="0"/>
                  <a:t>seuil</a:t>
                </a:r>
                <a:r>
                  <a:rPr lang="fr-FR" dirty="0"/>
                  <a:t>, le neurone s’active (sortie </a:t>
                </a:r>
                <a:r>
                  <a:rPr lang="fr-FR" sz="1200" i="0" kern="1200">
                    <a:solidFill>
                      <a:schemeClr val="tx1"/>
                    </a:solidFill>
                    <a:latin typeface="+mn-lt"/>
                    <a:ea typeface="+mn-ea"/>
                    <a:cs typeface="+mn-cs"/>
                  </a:rPr>
                  <a:t>𝑦=1</a:t>
                </a:r>
                <a:r>
                  <a:rPr lang="fr-FR" dirty="0"/>
                  <a:t>)</a:t>
                </a:r>
              </a:p>
              <a:p>
                <a:r>
                  <a:rPr lang="fr-FR" dirty="0"/>
                  <a:t>Sinon, il reste inactif (sortie </a:t>
                </a:r>
                <a:r>
                  <a:rPr lang="fr-FR" sz="1200" i="0" kern="1200">
                    <a:solidFill>
                      <a:schemeClr val="tx1"/>
                    </a:solidFill>
                    <a:latin typeface="+mn-lt"/>
                    <a:ea typeface="+mn-ea"/>
                    <a:cs typeface="+mn-cs"/>
                  </a:rPr>
                  <a:t>𝑦=0</a:t>
                </a:r>
                <a:r>
                  <a:rPr lang="fr-FR" dirty="0"/>
                  <a:t>).</a:t>
                </a:r>
              </a:p>
            </p:txBody>
          </p:sp>
        </mc:Fallback>
      </mc:AlternateContent>
      <p:sp>
        <p:nvSpPr>
          <p:cNvPr id="4" name="Espace réservé du numéro de diapositive 3"/>
          <p:cNvSpPr>
            <a:spLocks noGrp="1"/>
          </p:cNvSpPr>
          <p:nvPr>
            <p:ph type="sldNum" sz="quarter" idx="10"/>
          </p:nvPr>
        </p:nvSpPr>
        <p:spPr/>
        <p:txBody>
          <a:bodyPr/>
          <a:lstStyle/>
          <a:p>
            <a:fld id="{ED2BB459-9854-46A6-96A2-B6AED8A4F7BE}" type="slidenum">
              <a:rPr lang="fr-FR" smtClean="0"/>
              <a:t>122</a:t>
            </a:fld>
            <a:endParaRPr lang="fr-F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MA" dirty="0"/>
              <a:t>Ce schéma illustre le </a:t>
            </a:r>
            <a:r>
              <a:rPr lang="fr-MA" b="1" dirty="0"/>
              <a:t>principe d’un réseau de neurones multicouche</a:t>
            </a:r>
            <a:r>
              <a:rPr lang="fr-MA" dirty="0"/>
              <a:t>, plus précisément un </a:t>
            </a:r>
            <a:r>
              <a:rPr lang="fr-MA" b="1" dirty="0"/>
              <a:t>réseau à une couche cachée</a:t>
            </a:r>
            <a:r>
              <a:rPr lang="fr-MA" dirty="0"/>
              <a:t>.</a:t>
            </a:r>
          </a:p>
          <a:p>
            <a:r>
              <a:rPr lang="fr-MA" dirty="0"/>
              <a:t>On observe trois niveaux :</a:t>
            </a:r>
          </a:p>
          <a:p>
            <a:r>
              <a:rPr lang="fr-MA" b="1" dirty="0"/>
              <a:t>La couche d’entrée</a:t>
            </a:r>
            <a:r>
              <a:rPr lang="fr-MA" dirty="0"/>
              <a:t>, à gauche, reçoit les données brutes (par exemple, les valeurs des pixels d’une image ou les caractéristiques d’un objet).</a:t>
            </a:r>
          </a:p>
          <a:p>
            <a:r>
              <a:rPr lang="fr-MA" b="1" dirty="0"/>
              <a:t>La couche cachée</a:t>
            </a:r>
            <a:r>
              <a:rPr lang="fr-MA" dirty="0"/>
              <a:t>, au centre, joue un rôle essentiel : elle transforme et combine les informations d’entrée grâce aux </a:t>
            </a:r>
            <a:r>
              <a:rPr lang="fr-MA" b="1" dirty="0"/>
              <a:t>poids et aux fonctions d’activation</a:t>
            </a:r>
            <a:r>
              <a:rPr lang="fr-MA" dirty="0"/>
              <a:t>. C’est ici que le réseau apprend à détecter des </a:t>
            </a:r>
            <a:r>
              <a:rPr lang="fr-MA" b="1" dirty="0"/>
              <a:t>relations complexes</a:t>
            </a:r>
            <a:r>
              <a:rPr lang="fr-MA" dirty="0"/>
              <a:t> entre les données.</a:t>
            </a:r>
          </a:p>
          <a:p>
            <a:r>
              <a:rPr lang="fr-MA" dirty="0"/>
              <a:t>Enfin, </a:t>
            </a:r>
            <a:r>
              <a:rPr lang="fr-MA" b="1" dirty="0"/>
              <a:t>la couche de sortie</a:t>
            </a:r>
            <a:r>
              <a:rPr lang="fr-MA" dirty="0"/>
              <a:t>, à droite, fournit le </a:t>
            </a:r>
            <a:r>
              <a:rPr lang="fr-MA" b="1" dirty="0"/>
              <a:t>résultat final</a:t>
            </a:r>
            <a:r>
              <a:rPr lang="fr-MA" dirty="0"/>
              <a:t> : une prédiction, une classification ou une valeur numérique.</a:t>
            </a:r>
          </a:p>
          <a:p>
            <a:r>
              <a:rPr lang="fr-MA" dirty="0"/>
              <a:t>Le processus est appelé </a:t>
            </a:r>
            <a:r>
              <a:rPr lang="fr-MA" b="1" dirty="0"/>
              <a:t>propagation avant</a:t>
            </a:r>
            <a:r>
              <a:rPr lang="fr-MA" dirty="0"/>
              <a:t> ou </a:t>
            </a:r>
            <a:r>
              <a:rPr lang="fr-MA" b="1" dirty="0" err="1"/>
              <a:t>forward</a:t>
            </a:r>
            <a:r>
              <a:rPr lang="fr-MA" b="1" dirty="0"/>
              <a:t> propagation</a:t>
            </a:r>
            <a:r>
              <a:rPr lang="fr-MA" dirty="0"/>
              <a:t> :</a:t>
            </a:r>
            <a:br>
              <a:rPr lang="fr-MA" dirty="0"/>
            </a:br>
            <a:r>
              <a:rPr lang="fr-MA" dirty="0"/>
              <a:t>les signaux circulent </a:t>
            </a:r>
            <a:r>
              <a:rPr lang="fr-MA" b="1" dirty="0"/>
              <a:t>de gauche à droite</a:t>
            </a:r>
            <a:r>
              <a:rPr lang="fr-MA" dirty="0"/>
              <a:t>, c’est-à-dire </a:t>
            </a:r>
            <a:r>
              <a:rPr lang="fr-MA" b="1" dirty="0"/>
              <a:t>de la couche d’entrée vers la couche de sortie</a:t>
            </a:r>
            <a:r>
              <a:rPr lang="fr-MA" dirty="0"/>
              <a:t>.</a:t>
            </a:r>
          </a:p>
          <a:p>
            <a:endParaRPr lang="fr-FR" dirty="0"/>
          </a:p>
        </p:txBody>
      </p:sp>
      <p:sp>
        <p:nvSpPr>
          <p:cNvPr id="4" name="Espace réservé du numéro de diapositive 3"/>
          <p:cNvSpPr>
            <a:spLocks noGrp="1"/>
          </p:cNvSpPr>
          <p:nvPr>
            <p:ph type="sldNum" sz="quarter" idx="5"/>
          </p:nvPr>
        </p:nvSpPr>
        <p:spPr/>
        <p:txBody>
          <a:bodyPr/>
          <a:lstStyle/>
          <a:p>
            <a:fld id="{D885C629-08C8-446B-A569-5C050D60E1D6}" type="slidenum">
              <a:rPr lang="fr-FR" smtClean="0"/>
              <a:t>123</a:t>
            </a:fld>
            <a:endParaRPr lang="fr-FR"/>
          </a:p>
        </p:txBody>
      </p:sp>
    </p:spTree>
    <p:extLst>
      <p:ext uri="{BB962C8B-B14F-4D97-AF65-F5344CB8AC3E}">
        <p14:creationId xmlns:p14="http://schemas.microsoft.com/office/powerpoint/2010/main" val="4246059235"/>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D885C629-08C8-446B-A569-5C050D60E1D6}" type="slidenum">
              <a:rPr lang="fr-FR" smtClean="0"/>
              <a:t>124</a:t>
            </a:fld>
            <a:endParaRPr lang="fr-FR"/>
          </a:p>
        </p:txBody>
      </p:sp>
    </p:spTree>
    <p:extLst>
      <p:ext uri="{BB962C8B-B14F-4D97-AF65-F5344CB8AC3E}">
        <p14:creationId xmlns:p14="http://schemas.microsoft.com/office/powerpoint/2010/main" val="2760503061"/>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lt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fr-FR"/>
              <a:t>Modifiez le style du titre</a:t>
            </a:r>
            <a:endParaRPr lang="en-US" dirty="0"/>
          </a:p>
        </p:txBody>
      </p:sp>
      <p:sp>
        <p:nvSpPr>
          <p:cNvPr id="3" name="Subtitle 2"/>
          <p:cNvSpPr>
            <a:spLocks noGrp="1"/>
          </p:cNvSpPr>
          <p:nvPr>
            <p:ph type="subTitle" idx="1" hasCustomPrompt="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fr-FR"/>
              <a:t>Modifiez le style des sous-titres du masque</a:t>
            </a:r>
            <a:endParaRPr lang="en-US" dirty="0"/>
          </a:p>
        </p:txBody>
      </p:sp>
      <p:sp>
        <p:nvSpPr>
          <p:cNvPr id="4" name="Date Placeholder 3"/>
          <p:cNvSpPr>
            <a:spLocks noGrp="1"/>
          </p:cNvSpPr>
          <p:nvPr>
            <p:ph type="dt" sz="half" idx="10"/>
          </p:nvPr>
        </p:nvSpPr>
        <p:spPr/>
        <p:txBody>
          <a:bodyPr/>
          <a:lstStyle>
            <a:lvl1pPr algn="l">
              <a:defRPr/>
            </a:lvl1pPr>
          </a:lstStyle>
          <a:p>
            <a:fld id="{FA3C421F-ED94-4F3A-9C60-E40B38EDF5AD}" type="datetimeFigureOut">
              <a:rPr lang="fr-FR" smtClean="0"/>
              <a:t>03/12/2025</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75595333-5BB2-4437-A272-945AE574852E}" type="slidenum">
              <a:rPr lang="fr-FR" smtClean="0"/>
              <a:t>‹N°›</a:t>
            </a:fld>
            <a:endParaRPr lang="fr-F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Vertical Text Placeholder 2"/>
          <p:cNvSpPr>
            <a:spLocks noGrp="1"/>
          </p:cNvSpPr>
          <p:nvPr>
            <p:ph type="body" orient="vert" idx="1" hasCustomPrompt="1"/>
          </p:nvPr>
        </p:nvSpPr>
        <p:spPr/>
        <p:txBody>
          <a:bodyPr vert="eaVert"/>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FA3C421F-ED94-4F3A-9C60-E40B38EDF5AD}" type="datetimeFigureOut">
              <a:rPr lang="fr-FR" smtClean="0"/>
              <a:t>03/12/2025</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75595333-5BB2-4437-A272-945AE574852E}" type="slidenum">
              <a:rPr lang="fr-FR" smtClean="0"/>
              <a:t>‹N°›</a:t>
            </a:fld>
            <a:endParaRPr lang="fr-F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fr-FR"/>
              <a:t>Modifiez le style du titre</a:t>
            </a:r>
            <a:endParaRPr lang="en-US" dirty="0"/>
          </a:p>
        </p:txBody>
      </p:sp>
      <p:sp>
        <p:nvSpPr>
          <p:cNvPr id="3" name="Vertical Text Placeholder 2"/>
          <p:cNvSpPr>
            <a:spLocks noGrp="1"/>
          </p:cNvSpPr>
          <p:nvPr>
            <p:ph type="body" orient="vert" idx="1" hasCustomPrompt="1"/>
          </p:nvPr>
        </p:nvSpPr>
        <p:spPr>
          <a:xfrm>
            <a:off x="990601" y="762000"/>
            <a:ext cx="7581900" cy="5410200"/>
          </a:xfrm>
        </p:spPr>
        <p:txBody>
          <a:bodyPr vert="eaVert"/>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FA3C421F-ED94-4F3A-9C60-E40B38EDF5AD}" type="datetimeFigureOut">
              <a:rPr lang="fr-FR" smtClean="0"/>
              <a:t>03/12/2025</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75595333-5BB2-4437-A272-945AE574852E}" type="slidenum">
              <a:rPr lang="fr-FR" smtClean="0"/>
              <a:t>‹N°›</a:t>
            </a:fld>
            <a:endParaRPr lang="fr-FR"/>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Title and Content">
    <p:bg>
      <p:bgPr>
        <a:solidFill>
          <a:srgbClr val="FFFFFF"/>
        </a:solidFill>
        <a:effectLst/>
      </p:bgPr>
    </p:bg>
    <p:spTree>
      <p:nvGrpSpPr>
        <p:cNvPr id="1" name=""/>
        <p:cNvGrpSpPr/>
        <p:nvPr/>
      </p:nvGrpSpPr>
      <p:grpSpPr>
        <a:xfrm>
          <a:off x="0" y="0"/>
          <a:ext cx="0" cy="0"/>
          <a:chOff x="0" y="0"/>
          <a:chExt cx="0" cy="0"/>
        </a:xfrm>
      </p:grpSpPr>
      <p:cxnSp>
        <p:nvCxnSpPr>
          <p:cNvPr id="19" name="Straight Connector 6"/>
          <p:cNvCxnSpPr/>
          <p:nvPr/>
        </p:nvCxnSpPr>
        <p:spPr>
          <a:xfrm>
            <a:off x="967462" y="875126"/>
            <a:ext cx="12811256" cy="871"/>
          </a:xfrm>
          <a:prstGeom prst="straightConnector1">
            <a:avLst/>
          </a:prstGeom>
          <a:ln w="44450">
            <a:solidFill>
              <a:srgbClr val="000000"/>
            </a:solidFill>
            <a:round/>
          </a:ln>
        </p:spPr>
      </p:cxnSp>
      <p:cxnSp>
        <p:nvCxnSpPr>
          <p:cNvPr id="20" name="Straight Connector 7"/>
          <p:cNvCxnSpPr/>
          <p:nvPr/>
        </p:nvCxnSpPr>
        <p:spPr>
          <a:xfrm>
            <a:off x="967462" y="7428997"/>
            <a:ext cx="12811256" cy="871"/>
          </a:xfrm>
          <a:prstGeom prst="straightConnector1">
            <a:avLst/>
          </a:prstGeom>
          <a:ln w="12700">
            <a:solidFill>
              <a:srgbClr val="000000"/>
            </a:solidFill>
            <a:round/>
          </a:ln>
        </p:spPr>
      </p:cxnSp>
      <p:sp>
        <p:nvSpPr>
          <p:cNvPr id="21" name="PlaceHolder 1"/>
          <p:cNvSpPr>
            <a:spLocks noGrp="1"/>
          </p:cNvSpPr>
          <p:nvPr>
            <p:ph type="title"/>
          </p:nvPr>
        </p:nvSpPr>
        <p:spPr>
          <a:xfrm>
            <a:off x="700126" y="914312"/>
            <a:ext cx="10689979" cy="1306594"/>
          </a:xfrm>
          <a:prstGeom prst="rect">
            <a:avLst/>
          </a:prstGeom>
          <a:noFill/>
          <a:ln w="0">
            <a:noFill/>
          </a:ln>
        </p:spPr>
        <p:txBody>
          <a:bodyPr lIns="91440" tIns="45720" rIns="91440" bIns="45720" anchor="t">
            <a:noAutofit/>
          </a:bodyPr>
          <a:lstStyle>
            <a:lvl1pPr indent="0" defTabSz="1105875">
              <a:lnSpc>
                <a:spcPct val="100000"/>
              </a:lnSpc>
              <a:buNone/>
              <a:tabLst>
                <a:tab pos="0" algn="l"/>
              </a:tabLst>
              <a:defRPr/>
            </a:lvl1pPr>
          </a:lstStyle>
          <a:p>
            <a:pPr indent="0" defTabSz="914400">
              <a:lnSpc>
                <a:spcPct val="100000"/>
              </a:lnSpc>
              <a:buNone/>
              <a:tabLst>
                <a:tab pos="0" algn="l"/>
              </a:tabLst>
            </a:pPr>
            <a:r>
              <a:rPr lang="en-US" sz="4838" b="0" u="none" strike="noStrike" cap="all" spc="37">
                <a:solidFill>
                  <a:schemeClr val="dk1"/>
                </a:solidFill>
                <a:effectLst/>
                <a:uFillTx/>
                <a:latin typeface="Univers Condensed"/>
              </a:rPr>
              <a:t>Click to edit Master title style</a:t>
            </a:r>
            <a:endParaRPr lang="fr-MA" sz="4838" b="0" u="none" strike="noStrike">
              <a:solidFill>
                <a:srgbClr val="000000"/>
              </a:solidFill>
              <a:effectLst/>
              <a:uFillTx/>
              <a:latin typeface="Arial"/>
            </a:endParaRPr>
          </a:p>
        </p:txBody>
      </p:sp>
      <p:sp>
        <p:nvSpPr>
          <p:cNvPr id="22" name="PlaceHolder 2"/>
          <p:cNvSpPr>
            <a:spLocks noGrp="1"/>
          </p:cNvSpPr>
          <p:nvPr>
            <p:ph type="body"/>
          </p:nvPr>
        </p:nvSpPr>
        <p:spPr>
          <a:xfrm>
            <a:off x="700126" y="2221341"/>
            <a:ext cx="10689979" cy="3739098"/>
          </a:xfrm>
          <a:prstGeom prst="rect">
            <a:avLst/>
          </a:prstGeom>
          <a:noFill/>
          <a:ln w="0">
            <a:noFill/>
          </a:ln>
        </p:spPr>
        <p:txBody>
          <a:bodyPr lIns="91440" tIns="45720" rIns="91440" bIns="45720" anchor="t">
            <a:noAutofit/>
          </a:bodyPr>
          <a:lstStyle>
            <a:lvl1pPr marL="276469" indent="-276469" defTabSz="1105875">
              <a:lnSpc>
                <a:spcPct val="110000"/>
              </a:lnSpc>
              <a:spcBef>
                <a:spcPts val="1211"/>
              </a:spcBef>
              <a:buClr>
                <a:srgbClr val="000000"/>
              </a:buClr>
              <a:buFont typeface="Arial"/>
              <a:buChar char="•"/>
              <a:defRPr/>
            </a:lvl1pPr>
          </a:lstStyle>
          <a:p>
            <a:pPr marL="228600" indent="-228600" defTabSz="914400">
              <a:lnSpc>
                <a:spcPct val="110000"/>
              </a:lnSpc>
              <a:spcBef>
                <a:spcPts val="1001"/>
              </a:spcBef>
              <a:buClr>
                <a:srgbClr val="000000"/>
              </a:buClr>
              <a:buFont typeface="Arial"/>
              <a:buChar char="•"/>
            </a:pPr>
            <a:r>
              <a:rPr lang="en-US" sz="2419" b="0" u="none" strike="noStrike">
                <a:solidFill>
                  <a:schemeClr val="dk1"/>
                </a:solidFill>
                <a:effectLst/>
                <a:uFillTx/>
                <a:latin typeface="Calisto MT"/>
              </a:rPr>
              <a:t>Click to edit Master text styles</a:t>
            </a:r>
            <a:endParaRPr lang="fr-MA" sz="2419" b="0" u="none" strike="noStrike">
              <a:solidFill>
                <a:srgbClr val="000000"/>
              </a:solidFill>
              <a:effectLst/>
              <a:uFillTx/>
              <a:latin typeface="Arial"/>
            </a:endParaRPr>
          </a:p>
          <a:p>
            <a:pPr marL="829407" lvl="1" indent="-276469" defTabSz="1105875">
              <a:lnSpc>
                <a:spcPct val="110000"/>
              </a:lnSpc>
              <a:spcBef>
                <a:spcPts val="603"/>
              </a:spcBef>
              <a:buClr>
                <a:srgbClr val="000000"/>
              </a:buClr>
              <a:buFont typeface="Arial"/>
              <a:buChar char="•"/>
            </a:pPr>
            <a:r>
              <a:rPr lang="en-US" sz="2177" b="0" u="none" strike="noStrike">
                <a:solidFill>
                  <a:schemeClr val="dk1"/>
                </a:solidFill>
                <a:effectLst/>
                <a:uFillTx/>
                <a:latin typeface="Calisto MT"/>
              </a:rPr>
              <a:t>Second level</a:t>
            </a:r>
            <a:endParaRPr lang="fr-MA" sz="2177" b="0" u="none" strike="noStrike">
              <a:solidFill>
                <a:srgbClr val="000000"/>
              </a:solidFill>
              <a:effectLst/>
              <a:uFillTx/>
              <a:latin typeface="Arial"/>
            </a:endParaRPr>
          </a:p>
          <a:p>
            <a:pPr marL="1382344" lvl="2" indent="-276469" defTabSz="1105875">
              <a:lnSpc>
                <a:spcPct val="110000"/>
              </a:lnSpc>
              <a:spcBef>
                <a:spcPts val="603"/>
              </a:spcBef>
              <a:buClr>
                <a:srgbClr val="000000"/>
              </a:buClr>
              <a:buFont typeface="Arial"/>
              <a:buChar char="•"/>
            </a:pPr>
            <a:r>
              <a:rPr lang="en-US" sz="1935" b="0" u="none" strike="noStrike">
                <a:solidFill>
                  <a:schemeClr val="dk1"/>
                </a:solidFill>
                <a:effectLst/>
                <a:uFillTx/>
                <a:latin typeface="Calisto MT"/>
              </a:rPr>
              <a:t>Third level</a:t>
            </a:r>
            <a:endParaRPr lang="fr-MA" sz="1935" b="0" u="none" strike="noStrike">
              <a:solidFill>
                <a:srgbClr val="000000"/>
              </a:solidFill>
              <a:effectLst/>
              <a:uFillTx/>
              <a:latin typeface="Arial"/>
            </a:endParaRPr>
          </a:p>
          <a:p>
            <a:pPr marL="1935282" lvl="3" indent="-276469" defTabSz="1105875">
              <a:lnSpc>
                <a:spcPct val="110000"/>
              </a:lnSpc>
              <a:spcBef>
                <a:spcPts val="603"/>
              </a:spcBef>
              <a:buClr>
                <a:srgbClr val="000000"/>
              </a:buClr>
              <a:buFont typeface="Arial"/>
              <a:buChar char="•"/>
            </a:pPr>
            <a:r>
              <a:rPr lang="en-US" sz="1693" b="0" u="none" strike="noStrike">
                <a:solidFill>
                  <a:schemeClr val="dk1"/>
                </a:solidFill>
                <a:effectLst/>
                <a:uFillTx/>
                <a:latin typeface="Calisto MT"/>
              </a:rPr>
              <a:t>Fourth level</a:t>
            </a:r>
            <a:endParaRPr lang="fr-MA" sz="1693" b="0" u="none" strike="noStrike">
              <a:solidFill>
                <a:srgbClr val="000000"/>
              </a:solidFill>
              <a:effectLst/>
              <a:uFillTx/>
              <a:latin typeface="Arial"/>
            </a:endParaRPr>
          </a:p>
          <a:p>
            <a:pPr marL="2488220" lvl="4" indent="-276469" defTabSz="1105875">
              <a:lnSpc>
                <a:spcPct val="110000"/>
              </a:lnSpc>
              <a:spcBef>
                <a:spcPts val="603"/>
              </a:spcBef>
              <a:buClr>
                <a:srgbClr val="000000"/>
              </a:buClr>
              <a:buFont typeface="Arial"/>
              <a:buChar char="•"/>
            </a:pPr>
            <a:r>
              <a:rPr lang="en-US" sz="1693" b="0" u="none" strike="noStrike">
                <a:solidFill>
                  <a:schemeClr val="dk1"/>
                </a:solidFill>
                <a:effectLst/>
                <a:uFillTx/>
                <a:latin typeface="Calisto MT"/>
              </a:rPr>
              <a:t>Fifth level</a:t>
            </a:r>
            <a:endParaRPr lang="fr-MA" sz="1693" b="0" u="none" strike="noStrike">
              <a:solidFill>
                <a:srgbClr val="000000"/>
              </a:solidFill>
              <a:effectLst/>
              <a:uFillTx/>
              <a:latin typeface="Arial"/>
            </a:endParaRPr>
          </a:p>
        </p:txBody>
      </p:sp>
      <p:sp>
        <p:nvSpPr>
          <p:cNvPr id="23" name="PlaceHolder 3"/>
          <p:cNvSpPr>
            <a:spLocks noGrp="1"/>
          </p:cNvSpPr>
          <p:nvPr>
            <p:ph type="dt" idx="10"/>
          </p:nvPr>
        </p:nvSpPr>
        <p:spPr>
          <a:xfrm>
            <a:off x="8368418" y="6355770"/>
            <a:ext cx="2548405" cy="364418"/>
          </a:xfrm>
          <a:prstGeom prst="rect">
            <a:avLst/>
          </a:prstGeom>
          <a:noFill/>
          <a:ln w="0">
            <a:noFill/>
          </a:ln>
        </p:spPr>
        <p:txBody>
          <a:bodyPr lIns="91440" tIns="45720" rIns="91440" bIns="45720" anchor="ctr">
            <a:noAutofit/>
          </a:bodyPr>
          <a:lstStyle>
            <a:lvl1pPr indent="0" algn="r" defTabSz="1105875">
              <a:lnSpc>
                <a:spcPct val="100000"/>
              </a:lnSpc>
              <a:buNone/>
              <a:tabLst>
                <a:tab pos="0" algn="l"/>
              </a:tabLst>
              <a:defRPr lang="en-US" sz="1270" b="0" u="none" strike="noStrike">
                <a:solidFill>
                  <a:schemeClr val="dk1"/>
                </a:solidFill>
                <a:effectLst/>
                <a:uFillTx/>
                <a:latin typeface="Univers Condensed"/>
              </a:defRPr>
            </a:lvl1pPr>
          </a:lstStyle>
          <a:p>
            <a:r>
              <a:rPr lang="fr-FR"/>
              <a:t>&lt;date/time&gt;</a:t>
            </a:r>
            <a:endParaRPr lang="fr-FR">
              <a:solidFill>
                <a:srgbClr val="000000"/>
              </a:solidFill>
              <a:latin typeface="Times New Roman"/>
            </a:endParaRPr>
          </a:p>
        </p:txBody>
      </p:sp>
      <p:sp>
        <p:nvSpPr>
          <p:cNvPr id="24" name="PlaceHolder 4"/>
          <p:cNvSpPr>
            <a:spLocks noGrp="1"/>
          </p:cNvSpPr>
          <p:nvPr>
            <p:ph type="ftr" idx="11"/>
          </p:nvPr>
        </p:nvSpPr>
        <p:spPr>
          <a:xfrm>
            <a:off x="704044" y="6355770"/>
            <a:ext cx="4538626" cy="364418"/>
          </a:xfrm>
          <a:prstGeom prst="rect">
            <a:avLst/>
          </a:prstGeom>
          <a:noFill/>
          <a:ln w="0">
            <a:noFill/>
          </a:ln>
        </p:spPr>
        <p:txBody>
          <a:bodyPr lIns="91440" tIns="45720" rIns="91440" bIns="45720" anchor="ctr">
            <a:noAutofit/>
          </a:bodyPr>
          <a:lstStyle>
            <a:lvl1pPr indent="0" algn="ctr">
              <a:lnSpc>
                <a:spcPct val="100000"/>
              </a:lnSpc>
              <a:buNone/>
              <a:tabLst>
                <a:tab pos="0" algn="l"/>
              </a:tabLst>
              <a:defRPr lang="fr-MA" sz="1693" b="0" u="none" strike="noStrike">
                <a:solidFill>
                  <a:srgbClr val="000000"/>
                </a:solidFill>
                <a:effectLst/>
                <a:uFillTx/>
                <a:latin typeface="Times New Roman"/>
              </a:defRPr>
            </a:lvl1pPr>
          </a:lstStyle>
          <a:p>
            <a:r>
              <a:rPr lang="fr-FR"/>
              <a:t>&lt;footer&gt;</a:t>
            </a:r>
          </a:p>
        </p:txBody>
      </p:sp>
      <p:sp>
        <p:nvSpPr>
          <p:cNvPr id="25" name="PlaceHolder 5"/>
          <p:cNvSpPr>
            <a:spLocks noGrp="1"/>
          </p:cNvSpPr>
          <p:nvPr>
            <p:ph type="sldNum" idx="12"/>
          </p:nvPr>
        </p:nvSpPr>
        <p:spPr>
          <a:xfrm>
            <a:off x="10918130" y="6355770"/>
            <a:ext cx="671825" cy="364418"/>
          </a:xfrm>
          <a:prstGeom prst="rect">
            <a:avLst/>
          </a:prstGeom>
          <a:noFill/>
          <a:ln w="0">
            <a:noFill/>
          </a:ln>
        </p:spPr>
        <p:txBody>
          <a:bodyPr lIns="91440" tIns="45720" rIns="91440" bIns="45720" anchor="ctr">
            <a:noAutofit/>
          </a:bodyPr>
          <a:lstStyle>
            <a:lvl1pPr indent="0" algn="r" defTabSz="1105875">
              <a:lnSpc>
                <a:spcPct val="100000"/>
              </a:lnSpc>
              <a:buNone/>
              <a:tabLst>
                <a:tab pos="0" algn="l"/>
              </a:tabLst>
              <a:defRPr lang="en-US" sz="2177" b="0" u="none" strike="noStrike">
                <a:solidFill>
                  <a:schemeClr val="dk1"/>
                </a:solidFill>
                <a:effectLst/>
                <a:uFillTx/>
                <a:latin typeface="Calisto MT"/>
              </a:defRPr>
            </a:lvl1pPr>
          </a:lstStyle>
          <a:p>
            <a:fld id="{7BAE4AF2-593B-4C10-BD53-6FD07AB186C9}" type="slidenum">
              <a:rPr lang="fr-FR" smtClean="0"/>
              <a:pPr/>
              <a:t>‹N°›</a:t>
            </a:fld>
            <a:endParaRPr lang="fr-FR">
              <a:solidFill>
                <a:srgbClr val="000000"/>
              </a:solidFill>
              <a:latin typeface="Times New Roman"/>
            </a:endParaRPr>
          </a:p>
        </p:txBody>
      </p:sp>
    </p:spTree>
    <p:extLst>
      <p:ext uri="{BB962C8B-B14F-4D97-AF65-F5344CB8AC3E}">
        <p14:creationId xmlns:p14="http://schemas.microsoft.com/office/powerpoint/2010/main" val="28850394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cSld name="Two Content">
    <p:bg>
      <p:bgPr>
        <a:solidFill>
          <a:srgbClr val="FFFFFF"/>
        </a:solidFill>
        <a:effectLst/>
      </p:bgPr>
    </p:bg>
    <p:spTree>
      <p:nvGrpSpPr>
        <p:cNvPr id="1" name=""/>
        <p:cNvGrpSpPr/>
        <p:nvPr/>
      </p:nvGrpSpPr>
      <p:grpSpPr>
        <a:xfrm>
          <a:off x="0" y="0"/>
          <a:ext cx="0" cy="0"/>
          <a:chOff x="0" y="0"/>
          <a:chExt cx="0" cy="0"/>
        </a:xfrm>
      </p:grpSpPr>
      <p:cxnSp>
        <p:nvCxnSpPr>
          <p:cNvPr id="26" name="Straight Connector 6"/>
          <p:cNvCxnSpPr/>
          <p:nvPr/>
        </p:nvCxnSpPr>
        <p:spPr>
          <a:xfrm>
            <a:off x="967462" y="875126"/>
            <a:ext cx="12811256" cy="871"/>
          </a:xfrm>
          <a:prstGeom prst="straightConnector1">
            <a:avLst/>
          </a:prstGeom>
          <a:ln w="44450">
            <a:solidFill>
              <a:srgbClr val="000000"/>
            </a:solidFill>
            <a:round/>
          </a:ln>
        </p:spPr>
      </p:cxnSp>
      <p:cxnSp>
        <p:nvCxnSpPr>
          <p:cNvPr id="27" name="Straight Connector 7"/>
          <p:cNvCxnSpPr/>
          <p:nvPr/>
        </p:nvCxnSpPr>
        <p:spPr>
          <a:xfrm>
            <a:off x="967462" y="7428997"/>
            <a:ext cx="12811256" cy="871"/>
          </a:xfrm>
          <a:prstGeom prst="straightConnector1">
            <a:avLst/>
          </a:prstGeom>
          <a:ln w="12700">
            <a:solidFill>
              <a:srgbClr val="000000"/>
            </a:solidFill>
            <a:round/>
          </a:ln>
        </p:spPr>
      </p:cxnSp>
      <p:sp>
        <p:nvSpPr>
          <p:cNvPr id="28" name="PlaceHolder 1"/>
          <p:cNvSpPr>
            <a:spLocks noGrp="1"/>
          </p:cNvSpPr>
          <p:nvPr>
            <p:ph type="title"/>
          </p:nvPr>
        </p:nvSpPr>
        <p:spPr>
          <a:xfrm>
            <a:off x="700126" y="914312"/>
            <a:ext cx="10689979" cy="1306594"/>
          </a:xfrm>
          <a:prstGeom prst="rect">
            <a:avLst/>
          </a:prstGeom>
          <a:noFill/>
          <a:ln w="0">
            <a:noFill/>
          </a:ln>
        </p:spPr>
        <p:txBody>
          <a:bodyPr lIns="91440" tIns="45720" rIns="91440" bIns="45720" anchor="t">
            <a:noAutofit/>
          </a:bodyPr>
          <a:lstStyle>
            <a:lvl1pPr indent="0" defTabSz="1105875">
              <a:lnSpc>
                <a:spcPct val="100000"/>
              </a:lnSpc>
              <a:buNone/>
              <a:tabLst>
                <a:tab pos="0" algn="l"/>
              </a:tabLst>
              <a:defRPr/>
            </a:lvl1pPr>
          </a:lstStyle>
          <a:p>
            <a:pPr indent="0" defTabSz="914400">
              <a:lnSpc>
                <a:spcPct val="100000"/>
              </a:lnSpc>
              <a:buNone/>
              <a:tabLst>
                <a:tab pos="0" algn="l"/>
              </a:tabLst>
            </a:pPr>
            <a:r>
              <a:rPr lang="en-US" sz="4838" b="0" u="none" strike="noStrike" cap="all" spc="37">
                <a:solidFill>
                  <a:schemeClr val="dk1"/>
                </a:solidFill>
                <a:effectLst/>
                <a:uFillTx/>
                <a:latin typeface="Univers Condensed"/>
              </a:rPr>
              <a:t>Click to edit Master title style</a:t>
            </a:r>
            <a:endParaRPr lang="fr-MA" sz="4838" b="0" u="none" strike="noStrike">
              <a:solidFill>
                <a:srgbClr val="000000"/>
              </a:solidFill>
              <a:effectLst/>
              <a:uFillTx/>
              <a:latin typeface="Arial"/>
            </a:endParaRPr>
          </a:p>
        </p:txBody>
      </p:sp>
      <p:sp>
        <p:nvSpPr>
          <p:cNvPr id="29" name="PlaceHolder 2"/>
          <p:cNvSpPr>
            <a:spLocks noGrp="1"/>
          </p:cNvSpPr>
          <p:nvPr>
            <p:ph type="body"/>
          </p:nvPr>
        </p:nvSpPr>
        <p:spPr>
          <a:xfrm>
            <a:off x="704044" y="2221341"/>
            <a:ext cx="5210886" cy="3739098"/>
          </a:xfrm>
          <a:prstGeom prst="rect">
            <a:avLst/>
          </a:prstGeom>
          <a:noFill/>
          <a:ln w="0">
            <a:noFill/>
          </a:ln>
        </p:spPr>
        <p:txBody>
          <a:bodyPr lIns="91440" tIns="45720" rIns="91440" bIns="45720" anchor="t">
            <a:noAutofit/>
          </a:bodyPr>
          <a:lstStyle>
            <a:lvl1pPr marL="276469" indent="-276469" defTabSz="1105875">
              <a:lnSpc>
                <a:spcPct val="110000"/>
              </a:lnSpc>
              <a:spcBef>
                <a:spcPts val="1211"/>
              </a:spcBef>
              <a:buClr>
                <a:srgbClr val="000000"/>
              </a:buClr>
              <a:buFont typeface="Arial"/>
              <a:buChar char="•"/>
              <a:defRPr/>
            </a:lvl1pPr>
          </a:lstStyle>
          <a:p>
            <a:pPr marL="228600" indent="-228600" defTabSz="914400">
              <a:lnSpc>
                <a:spcPct val="110000"/>
              </a:lnSpc>
              <a:spcBef>
                <a:spcPts val="1001"/>
              </a:spcBef>
              <a:buClr>
                <a:srgbClr val="000000"/>
              </a:buClr>
              <a:buFont typeface="Arial"/>
              <a:buChar char="•"/>
            </a:pPr>
            <a:r>
              <a:rPr lang="en-US" sz="2419" b="0" u="none" strike="noStrike">
                <a:solidFill>
                  <a:schemeClr val="dk1"/>
                </a:solidFill>
                <a:effectLst/>
                <a:uFillTx/>
                <a:latin typeface="Calisto MT"/>
              </a:rPr>
              <a:t>Click to edit Master text styles</a:t>
            </a:r>
            <a:endParaRPr lang="fr-MA" sz="2419" b="0" u="none" strike="noStrike">
              <a:solidFill>
                <a:srgbClr val="000000"/>
              </a:solidFill>
              <a:effectLst/>
              <a:uFillTx/>
              <a:latin typeface="Arial"/>
            </a:endParaRPr>
          </a:p>
          <a:p>
            <a:pPr marL="829407" lvl="1" indent="-276469" defTabSz="1105875">
              <a:lnSpc>
                <a:spcPct val="110000"/>
              </a:lnSpc>
              <a:spcBef>
                <a:spcPts val="603"/>
              </a:spcBef>
              <a:buClr>
                <a:srgbClr val="000000"/>
              </a:buClr>
              <a:buFont typeface="Arial"/>
              <a:buChar char="•"/>
            </a:pPr>
            <a:r>
              <a:rPr lang="en-US" sz="2177" b="0" u="none" strike="noStrike">
                <a:solidFill>
                  <a:schemeClr val="dk1"/>
                </a:solidFill>
                <a:effectLst/>
                <a:uFillTx/>
                <a:latin typeface="Calisto MT"/>
              </a:rPr>
              <a:t>Second level</a:t>
            </a:r>
            <a:endParaRPr lang="fr-MA" sz="2177" b="0" u="none" strike="noStrike">
              <a:solidFill>
                <a:srgbClr val="000000"/>
              </a:solidFill>
              <a:effectLst/>
              <a:uFillTx/>
              <a:latin typeface="Arial"/>
            </a:endParaRPr>
          </a:p>
          <a:p>
            <a:pPr marL="1382344" lvl="2" indent="-276469" defTabSz="1105875">
              <a:lnSpc>
                <a:spcPct val="110000"/>
              </a:lnSpc>
              <a:spcBef>
                <a:spcPts val="603"/>
              </a:spcBef>
              <a:buClr>
                <a:srgbClr val="000000"/>
              </a:buClr>
              <a:buFont typeface="Arial"/>
              <a:buChar char="•"/>
            </a:pPr>
            <a:r>
              <a:rPr lang="en-US" sz="1935" b="0" u="none" strike="noStrike">
                <a:solidFill>
                  <a:schemeClr val="dk1"/>
                </a:solidFill>
                <a:effectLst/>
                <a:uFillTx/>
                <a:latin typeface="Calisto MT"/>
              </a:rPr>
              <a:t>Third level</a:t>
            </a:r>
            <a:endParaRPr lang="fr-MA" sz="1935" b="0" u="none" strike="noStrike">
              <a:solidFill>
                <a:srgbClr val="000000"/>
              </a:solidFill>
              <a:effectLst/>
              <a:uFillTx/>
              <a:latin typeface="Arial"/>
            </a:endParaRPr>
          </a:p>
          <a:p>
            <a:pPr marL="1935282" lvl="3" indent="-276469" defTabSz="1105875">
              <a:lnSpc>
                <a:spcPct val="110000"/>
              </a:lnSpc>
              <a:spcBef>
                <a:spcPts val="603"/>
              </a:spcBef>
              <a:buClr>
                <a:srgbClr val="000000"/>
              </a:buClr>
              <a:buFont typeface="Arial"/>
              <a:buChar char="•"/>
            </a:pPr>
            <a:r>
              <a:rPr lang="en-US" sz="1693" b="0" u="none" strike="noStrike">
                <a:solidFill>
                  <a:schemeClr val="dk1"/>
                </a:solidFill>
                <a:effectLst/>
                <a:uFillTx/>
                <a:latin typeface="Calisto MT"/>
              </a:rPr>
              <a:t>Fourth level</a:t>
            </a:r>
            <a:endParaRPr lang="fr-MA" sz="1693" b="0" u="none" strike="noStrike">
              <a:solidFill>
                <a:srgbClr val="000000"/>
              </a:solidFill>
              <a:effectLst/>
              <a:uFillTx/>
              <a:latin typeface="Arial"/>
            </a:endParaRPr>
          </a:p>
          <a:p>
            <a:pPr marL="2488220" lvl="4" indent="-276469" defTabSz="1105875">
              <a:lnSpc>
                <a:spcPct val="110000"/>
              </a:lnSpc>
              <a:spcBef>
                <a:spcPts val="603"/>
              </a:spcBef>
              <a:buClr>
                <a:srgbClr val="000000"/>
              </a:buClr>
              <a:buFont typeface="Arial"/>
              <a:buChar char="•"/>
            </a:pPr>
            <a:r>
              <a:rPr lang="en-US" sz="1693" b="0" u="none" strike="noStrike">
                <a:solidFill>
                  <a:schemeClr val="dk1"/>
                </a:solidFill>
                <a:effectLst/>
                <a:uFillTx/>
                <a:latin typeface="Calisto MT"/>
              </a:rPr>
              <a:t>Fifth level</a:t>
            </a:r>
            <a:endParaRPr lang="fr-MA" sz="1693" b="0" u="none" strike="noStrike">
              <a:solidFill>
                <a:srgbClr val="000000"/>
              </a:solidFill>
              <a:effectLst/>
              <a:uFillTx/>
              <a:latin typeface="Arial"/>
            </a:endParaRPr>
          </a:p>
        </p:txBody>
      </p:sp>
      <p:sp>
        <p:nvSpPr>
          <p:cNvPr id="30" name="PlaceHolder 3"/>
          <p:cNvSpPr>
            <a:spLocks noGrp="1"/>
          </p:cNvSpPr>
          <p:nvPr>
            <p:ph type="body"/>
          </p:nvPr>
        </p:nvSpPr>
        <p:spPr>
          <a:xfrm>
            <a:off x="6180525" y="2221341"/>
            <a:ext cx="5210886" cy="3739098"/>
          </a:xfrm>
          <a:prstGeom prst="rect">
            <a:avLst/>
          </a:prstGeom>
          <a:noFill/>
          <a:ln w="0">
            <a:noFill/>
          </a:ln>
        </p:spPr>
        <p:txBody>
          <a:bodyPr lIns="91440" tIns="45720" rIns="91440" bIns="45720" anchor="t">
            <a:noAutofit/>
          </a:bodyPr>
          <a:lstStyle>
            <a:lvl1pPr marL="276469" indent="-276469" defTabSz="1105875">
              <a:lnSpc>
                <a:spcPct val="110000"/>
              </a:lnSpc>
              <a:spcBef>
                <a:spcPts val="1211"/>
              </a:spcBef>
              <a:buClr>
                <a:srgbClr val="000000"/>
              </a:buClr>
              <a:buFont typeface="Arial"/>
              <a:buChar char="•"/>
              <a:defRPr/>
            </a:lvl1pPr>
          </a:lstStyle>
          <a:p>
            <a:pPr marL="228600" indent="-228600" defTabSz="914400">
              <a:lnSpc>
                <a:spcPct val="110000"/>
              </a:lnSpc>
              <a:spcBef>
                <a:spcPts val="1001"/>
              </a:spcBef>
              <a:buClr>
                <a:srgbClr val="000000"/>
              </a:buClr>
              <a:buFont typeface="Arial"/>
              <a:buChar char="•"/>
            </a:pPr>
            <a:r>
              <a:rPr lang="en-US" sz="2419" b="0" u="none" strike="noStrike">
                <a:solidFill>
                  <a:schemeClr val="dk1"/>
                </a:solidFill>
                <a:effectLst/>
                <a:uFillTx/>
                <a:latin typeface="Calisto MT"/>
              </a:rPr>
              <a:t>Click to edit Master text styles</a:t>
            </a:r>
            <a:endParaRPr lang="fr-MA" sz="2419" b="0" u="none" strike="noStrike">
              <a:solidFill>
                <a:srgbClr val="000000"/>
              </a:solidFill>
              <a:effectLst/>
              <a:uFillTx/>
              <a:latin typeface="Arial"/>
            </a:endParaRPr>
          </a:p>
          <a:p>
            <a:pPr marL="829407" lvl="1" indent="-276469" defTabSz="1105875">
              <a:lnSpc>
                <a:spcPct val="110000"/>
              </a:lnSpc>
              <a:spcBef>
                <a:spcPts val="603"/>
              </a:spcBef>
              <a:buClr>
                <a:srgbClr val="000000"/>
              </a:buClr>
              <a:buFont typeface="Arial"/>
              <a:buChar char="•"/>
            </a:pPr>
            <a:r>
              <a:rPr lang="en-US" sz="2177" b="0" u="none" strike="noStrike">
                <a:solidFill>
                  <a:schemeClr val="dk1"/>
                </a:solidFill>
                <a:effectLst/>
                <a:uFillTx/>
                <a:latin typeface="Calisto MT"/>
              </a:rPr>
              <a:t>Second level</a:t>
            </a:r>
            <a:endParaRPr lang="fr-MA" sz="2177" b="0" u="none" strike="noStrike">
              <a:solidFill>
                <a:srgbClr val="000000"/>
              </a:solidFill>
              <a:effectLst/>
              <a:uFillTx/>
              <a:latin typeface="Arial"/>
            </a:endParaRPr>
          </a:p>
          <a:p>
            <a:pPr marL="1382344" lvl="2" indent="-276469" defTabSz="1105875">
              <a:lnSpc>
                <a:spcPct val="110000"/>
              </a:lnSpc>
              <a:spcBef>
                <a:spcPts val="603"/>
              </a:spcBef>
              <a:buClr>
                <a:srgbClr val="000000"/>
              </a:buClr>
              <a:buFont typeface="Arial"/>
              <a:buChar char="•"/>
            </a:pPr>
            <a:r>
              <a:rPr lang="en-US" sz="1935" b="0" u="none" strike="noStrike">
                <a:solidFill>
                  <a:schemeClr val="dk1"/>
                </a:solidFill>
                <a:effectLst/>
                <a:uFillTx/>
                <a:latin typeface="Calisto MT"/>
              </a:rPr>
              <a:t>Third level</a:t>
            </a:r>
            <a:endParaRPr lang="fr-MA" sz="1935" b="0" u="none" strike="noStrike">
              <a:solidFill>
                <a:srgbClr val="000000"/>
              </a:solidFill>
              <a:effectLst/>
              <a:uFillTx/>
              <a:latin typeface="Arial"/>
            </a:endParaRPr>
          </a:p>
          <a:p>
            <a:pPr marL="1935282" lvl="3" indent="-276469" defTabSz="1105875">
              <a:lnSpc>
                <a:spcPct val="110000"/>
              </a:lnSpc>
              <a:spcBef>
                <a:spcPts val="603"/>
              </a:spcBef>
              <a:buClr>
                <a:srgbClr val="000000"/>
              </a:buClr>
              <a:buFont typeface="Arial"/>
              <a:buChar char="•"/>
            </a:pPr>
            <a:r>
              <a:rPr lang="en-US" sz="1693" b="0" u="none" strike="noStrike">
                <a:solidFill>
                  <a:schemeClr val="dk1"/>
                </a:solidFill>
                <a:effectLst/>
                <a:uFillTx/>
                <a:latin typeface="Calisto MT"/>
              </a:rPr>
              <a:t>Fourth level</a:t>
            </a:r>
            <a:endParaRPr lang="fr-MA" sz="1693" b="0" u="none" strike="noStrike">
              <a:solidFill>
                <a:srgbClr val="000000"/>
              </a:solidFill>
              <a:effectLst/>
              <a:uFillTx/>
              <a:latin typeface="Arial"/>
            </a:endParaRPr>
          </a:p>
          <a:p>
            <a:pPr marL="2488220" lvl="4" indent="-276469" defTabSz="1105875">
              <a:lnSpc>
                <a:spcPct val="110000"/>
              </a:lnSpc>
              <a:spcBef>
                <a:spcPts val="603"/>
              </a:spcBef>
              <a:buClr>
                <a:srgbClr val="000000"/>
              </a:buClr>
              <a:buFont typeface="Arial"/>
              <a:buChar char="•"/>
            </a:pPr>
            <a:r>
              <a:rPr lang="en-US" sz="1693" b="0" u="none" strike="noStrike">
                <a:solidFill>
                  <a:schemeClr val="dk1"/>
                </a:solidFill>
                <a:effectLst/>
                <a:uFillTx/>
                <a:latin typeface="Calisto MT"/>
              </a:rPr>
              <a:t>Fifth level</a:t>
            </a:r>
            <a:endParaRPr lang="fr-MA" sz="1693" b="0" u="none" strike="noStrike">
              <a:solidFill>
                <a:srgbClr val="000000"/>
              </a:solidFill>
              <a:effectLst/>
              <a:uFillTx/>
              <a:latin typeface="Arial"/>
            </a:endParaRPr>
          </a:p>
        </p:txBody>
      </p:sp>
      <p:sp>
        <p:nvSpPr>
          <p:cNvPr id="31" name="PlaceHolder 4"/>
          <p:cNvSpPr>
            <a:spLocks noGrp="1"/>
          </p:cNvSpPr>
          <p:nvPr>
            <p:ph type="dt" idx="13"/>
          </p:nvPr>
        </p:nvSpPr>
        <p:spPr>
          <a:xfrm>
            <a:off x="8368418" y="6355770"/>
            <a:ext cx="2548405" cy="364418"/>
          </a:xfrm>
          <a:prstGeom prst="rect">
            <a:avLst/>
          </a:prstGeom>
          <a:noFill/>
          <a:ln w="0">
            <a:noFill/>
          </a:ln>
        </p:spPr>
        <p:txBody>
          <a:bodyPr lIns="91440" tIns="45720" rIns="91440" bIns="45720" anchor="ctr">
            <a:noAutofit/>
          </a:bodyPr>
          <a:lstStyle>
            <a:lvl1pPr indent="0" algn="r" defTabSz="1105875">
              <a:lnSpc>
                <a:spcPct val="100000"/>
              </a:lnSpc>
              <a:buNone/>
              <a:tabLst>
                <a:tab pos="0" algn="l"/>
              </a:tabLst>
              <a:defRPr lang="en-US" sz="1270" b="0" u="none" strike="noStrike">
                <a:solidFill>
                  <a:schemeClr val="dk1"/>
                </a:solidFill>
                <a:effectLst/>
                <a:uFillTx/>
                <a:latin typeface="Univers Condensed"/>
              </a:defRPr>
            </a:lvl1pPr>
          </a:lstStyle>
          <a:p>
            <a:r>
              <a:rPr lang="fr-FR"/>
              <a:t>&lt;date/time&gt;</a:t>
            </a:r>
            <a:endParaRPr lang="fr-FR">
              <a:solidFill>
                <a:srgbClr val="000000"/>
              </a:solidFill>
              <a:latin typeface="Times New Roman"/>
            </a:endParaRPr>
          </a:p>
        </p:txBody>
      </p:sp>
      <p:sp>
        <p:nvSpPr>
          <p:cNvPr id="32" name="PlaceHolder 5"/>
          <p:cNvSpPr>
            <a:spLocks noGrp="1"/>
          </p:cNvSpPr>
          <p:nvPr>
            <p:ph type="ftr" idx="14"/>
          </p:nvPr>
        </p:nvSpPr>
        <p:spPr>
          <a:xfrm>
            <a:off x="704044" y="6355770"/>
            <a:ext cx="4538626" cy="364418"/>
          </a:xfrm>
          <a:prstGeom prst="rect">
            <a:avLst/>
          </a:prstGeom>
          <a:noFill/>
          <a:ln w="0">
            <a:noFill/>
          </a:ln>
        </p:spPr>
        <p:txBody>
          <a:bodyPr lIns="91440" tIns="45720" rIns="91440" bIns="45720" anchor="ctr">
            <a:noAutofit/>
          </a:bodyPr>
          <a:lstStyle>
            <a:lvl1pPr indent="0" algn="ctr">
              <a:lnSpc>
                <a:spcPct val="100000"/>
              </a:lnSpc>
              <a:buNone/>
              <a:tabLst>
                <a:tab pos="0" algn="l"/>
              </a:tabLst>
              <a:defRPr lang="fr-MA" sz="1693" b="0" u="none" strike="noStrike">
                <a:solidFill>
                  <a:srgbClr val="000000"/>
                </a:solidFill>
                <a:effectLst/>
                <a:uFillTx/>
                <a:latin typeface="Times New Roman"/>
              </a:defRPr>
            </a:lvl1pPr>
          </a:lstStyle>
          <a:p>
            <a:r>
              <a:rPr lang="fr-FR"/>
              <a:t>&lt;footer&gt;</a:t>
            </a:r>
          </a:p>
        </p:txBody>
      </p:sp>
      <p:sp>
        <p:nvSpPr>
          <p:cNvPr id="33" name="PlaceHolder 6"/>
          <p:cNvSpPr>
            <a:spLocks noGrp="1"/>
          </p:cNvSpPr>
          <p:nvPr>
            <p:ph type="sldNum" idx="15"/>
          </p:nvPr>
        </p:nvSpPr>
        <p:spPr>
          <a:xfrm>
            <a:off x="10918130" y="6355770"/>
            <a:ext cx="671825" cy="364418"/>
          </a:xfrm>
          <a:prstGeom prst="rect">
            <a:avLst/>
          </a:prstGeom>
          <a:noFill/>
          <a:ln w="0">
            <a:noFill/>
          </a:ln>
        </p:spPr>
        <p:txBody>
          <a:bodyPr lIns="91440" tIns="45720" rIns="91440" bIns="45720" anchor="ctr">
            <a:noAutofit/>
          </a:bodyPr>
          <a:lstStyle>
            <a:lvl1pPr indent="0" algn="r" defTabSz="1105875">
              <a:lnSpc>
                <a:spcPct val="100000"/>
              </a:lnSpc>
              <a:buNone/>
              <a:tabLst>
                <a:tab pos="0" algn="l"/>
              </a:tabLst>
              <a:defRPr lang="en-US" sz="2177" b="0" u="none" strike="noStrike">
                <a:solidFill>
                  <a:schemeClr val="dk1"/>
                </a:solidFill>
                <a:effectLst/>
                <a:uFillTx/>
                <a:latin typeface="Calisto MT"/>
              </a:defRPr>
            </a:lvl1pPr>
          </a:lstStyle>
          <a:p>
            <a:fld id="{D3DC4175-913E-4B18-985B-D98A3FBCD632}" type="slidenum">
              <a:rPr lang="fr-FR" smtClean="0"/>
              <a:pPr/>
              <a:t>‹N°›</a:t>
            </a:fld>
            <a:endParaRPr lang="fr-FR">
              <a:solidFill>
                <a:srgbClr val="000000"/>
              </a:solidFill>
              <a:latin typeface="Times New Roman"/>
            </a:endParaRPr>
          </a:p>
        </p:txBody>
      </p:sp>
    </p:spTree>
    <p:extLst>
      <p:ext uri="{BB962C8B-B14F-4D97-AF65-F5344CB8AC3E}">
        <p14:creationId xmlns:p14="http://schemas.microsoft.com/office/powerpoint/2010/main" val="233696227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cSld name="Title Only">
    <p:bg>
      <p:bgPr>
        <a:solidFill>
          <a:srgbClr val="FFFFFF"/>
        </a:solidFill>
        <a:effectLst/>
      </p:bgPr>
    </p:bg>
    <p:spTree>
      <p:nvGrpSpPr>
        <p:cNvPr id="1" name=""/>
        <p:cNvGrpSpPr/>
        <p:nvPr/>
      </p:nvGrpSpPr>
      <p:grpSpPr>
        <a:xfrm>
          <a:off x="0" y="0"/>
          <a:ext cx="0" cy="0"/>
          <a:chOff x="0" y="0"/>
          <a:chExt cx="0" cy="0"/>
        </a:xfrm>
      </p:grpSpPr>
      <p:cxnSp>
        <p:nvCxnSpPr>
          <p:cNvPr id="34" name="Straight Connector 6"/>
          <p:cNvCxnSpPr/>
          <p:nvPr/>
        </p:nvCxnSpPr>
        <p:spPr>
          <a:xfrm>
            <a:off x="967462" y="875126"/>
            <a:ext cx="12811256" cy="871"/>
          </a:xfrm>
          <a:prstGeom prst="straightConnector1">
            <a:avLst/>
          </a:prstGeom>
          <a:ln w="44450">
            <a:solidFill>
              <a:srgbClr val="000000"/>
            </a:solidFill>
            <a:round/>
          </a:ln>
        </p:spPr>
      </p:cxnSp>
      <p:cxnSp>
        <p:nvCxnSpPr>
          <p:cNvPr id="35" name="Straight Connector 7"/>
          <p:cNvCxnSpPr/>
          <p:nvPr/>
        </p:nvCxnSpPr>
        <p:spPr>
          <a:xfrm>
            <a:off x="967462" y="7428997"/>
            <a:ext cx="12811256" cy="871"/>
          </a:xfrm>
          <a:prstGeom prst="straightConnector1">
            <a:avLst/>
          </a:prstGeom>
          <a:ln w="12700">
            <a:solidFill>
              <a:srgbClr val="000000"/>
            </a:solidFill>
            <a:round/>
          </a:ln>
        </p:spPr>
      </p:cxnSp>
      <p:sp>
        <p:nvSpPr>
          <p:cNvPr id="36" name="PlaceHolder 1"/>
          <p:cNvSpPr>
            <a:spLocks noGrp="1"/>
          </p:cNvSpPr>
          <p:nvPr>
            <p:ph type="title"/>
          </p:nvPr>
        </p:nvSpPr>
        <p:spPr>
          <a:xfrm>
            <a:off x="700126" y="914312"/>
            <a:ext cx="10689979" cy="1306594"/>
          </a:xfrm>
          <a:prstGeom prst="rect">
            <a:avLst/>
          </a:prstGeom>
          <a:noFill/>
          <a:ln w="0">
            <a:noFill/>
          </a:ln>
        </p:spPr>
        <p:txBody>
          <a:bodyPr lIns="91440" tIns="45720" rIns="91440" bIns="45720" anchor="t">
            <a:noAutofit/>
          </a:bodyPr>
          <a:lstStyle>
            <a:lvl1pPr indent="0" defTabSz="1105875">
              <a:lnSpc>
                <a:spcPct val="100000"/>
              </a:lnSpc>
              <a:buNone/>
              <a:tabLst>
                <a:tab pos="0" algn="l"/>
              </a:tabLst>
              <a:defRPr/>
            </a:lvl1pPr>
          </a:lstStyle>
          <a:p>
            <a:pPr indent="0" defTabSz="914400">
              <a:lnSpc>
                <a:spcPct val="100000"/>
              </a:lnSpc>
              <a:buNone/>
              <a:tabLst>
                <a:tab pos="0" algn="l"/>
              </a:tabLst>
            </a:pPr>
            <a:r>
              <a:rPr lang="en-US" sz="4838" b="0" u="none" strike="noStrike" cap="all" spc="37">
                <a:solidFill>
                  <a:schemeClr val="dk1"/>
                </a:solidFill>
                <a:effectLst/>
                <a:uFillTx/>
                <a:latin typeface="Univers Condensed"/>
              </a:rPr>
              <a:t>Click to edit Master title style</a:t>
            </a:r>
            <a:endParaRPr lang="fr-MA" sz="4838" b="0" u="none" strike="noStrike">
              <a:solidFill>
                <a:srgbClr val="000000"/>
              </a:solidFill>
              <a:effectLst/>
              <a:uFillTx/>
              <a:latin typeface="Arial"/>
            </a:endParaRPr>
          </a:p>
        </p:txBody>
      </p:sp>
      <p:sp>
        <p:nvSpPr>
          <p:cNvPr id="37" name="PlaceHolder 2"/>
          <p:cNvSpPr>
            <a:spLocks noGrp="1"/>
          </p:cNvSpPr>
          <p:nvPr>
            <p:ph type="dt" idx="16"/>
          </p:nvPr>
        </p:nvSpPr>
        <p:spPr>
          <a:xfrm>
            <a:off x="8368418" y="6355770"/>
            <a:ext cx="2548405" cy="364418"/>
          </a:xfrm>
          <a:prstGeom prst="rect">
            <a:avLst/>
          </a:prstGeom>
          <a:noFill/>
          <a:ln w="0">
            <a:noFill/>
          </a:ln>
        </p:spPr>
        <p:txBody>
          <a:bodyPr lIns="91440" tIns="45720" rIns="91440" bIns="45720" anchor="ctr">
            <a:noAutofit/>
          </a:bodyPr>
          <a:lstStyle>
            <a:lvl1pPr indent="0" algn="r" defTabSz="1105875">
              <a:lnSpc>
                <a:spcPct val="100000"/>
              </a:lnSpc>
              <a:buNone/>
              <a:tabLst>
                <a:tab pos="0" algn="l"/>
              </a:tabLst>
              <a:defRPr lang="en-US" sz="1270" b="0" u="none" strike="noStrike">
                <a:solidFill>
                  <a:schemeClr val="dk1"/>
                </a:solidFill>
                <a:effectLst/>
                <a:uFillTx/>
                <a:latin typeface="Univers Condensed"/>
              </a:defRPr>
            </a:lvl1pPr>
          </a:lstStyle>
          <a:p>
            <a:r>
              <a:rPr lang="fr-FR"/>
              <a:t>&lt;date/time&gt;</a:t>
            </a:r>
            <a:endParaRPr lang="fr-FR">
              <a:solidFill>
                <a:srgbClr val="000000"/>
              </a:solidFill>
              <a:latin typeface="Times New Roman"/>
            </a:endParaRPr>
          </a:p>
        </p:txBody>
      </p:sp>
      <p:sp>
        <p:nvSpPr>
          <p:cNvPr id="38" name="PlaceHolder 3"/>
          <p:cNvSpPr>
            <a:spLocks noGrp="1"/>
          </p:cNvSpPr>
          <p:nvPr>
            <p:ph type="ftr" idx="17"/>
          </p:nvPr>
        </p:nvSpPr>
        <p:spPr>
          <a:xfrm>
            <a:off x="704044" y="6355770"/>
            <a:ext cx="4538626" cy="364418"/>
          </a:xfrm>
          <a:prstGeom prst="rect">
            <a:avLst/>
          </a:prstGeom>
          <a:noFill/>
          <a:ln w="0">
            <a:noFill/>
          </a:ln>
        </p:spPr>
        <p:txBody>
          <a:bodyPr lIns="91440" tIns="45720" rIns="91440" bIns="45720" anchor="ctr">
            <a:noAutofit/>
          </a:bodyPr>
          <a:lstStyle>
            <a:lvl1pPr indent="0" algn="ctr">
              <a:lnSpc>
                <a:spcPct val="100000"/>
              </a:lnSpc>
              <a:buNone/>
              <a:tabLst>
                <a:tab pos="0" algn="l"/>
              </a:tabLst>
              <a:defRPr lang="fr-MA" sz="1693" b="0" u="none" strike="noStrike">
                <a:solidFill>
                  <a:srgbClr val="000000"/>
                </a:solidFill>
                <a:effectLst/>
                <a:uFillTx/>
                <a:latin typeface="Times New Roman"/>
              </a:defRPr>
            </a:lvl1pPr>
          </a:lstStyle>
          <a:p>
            <a:r>
              <a:rPr lang="fr-FR"/>
              <a:t>&lt;footer&gt;</a:t>
            </a:r>
          </a:p>
        </p:txBody>
      </p:sp>
      <p:sp>
        <p:nvSpPr>
          <p:cNvPr id="39" name="PlaceHolder 4"/>
          <p:cNvSpPr>
            <a:spLocks noGrp="1"/>
          </p:cNvSpPr>
          <p:nvPr>
            <p:ph type="sldNum" idx="18"/>
          </p:nvPr>
        </p:nvSpPr>
        <p:spPr>
          <a:xfrm>
            <a:off x="10918130" y="6355770"/>
            <a:ext cx="671825" cy="364418"/>
          </a:xfrm>
          <a:prstGeom prst="rect">
            <a:avLst/>
          </a:prstGeom>
          <a:noFill/>
          <a:ln w="0">
            <a:noFill/>
          </a:ln>
        </p:spPr>
        <p:txBody>
          <a:bodyPr lIns="91440" tIns="45720" rIns="91440" bIns="45720" anchor="ctr">
            <a:noAutofit/>
          </a:bodyPr>
          <a:lstStyle>
            <a:lvl1pPr indent="0" algn="r" defTabSz="1105875">
              <a:lnSpc>
                <a:spcPct val="100000"/>
              </a:lnSpc>
              <a:buNone/>
              <a:tabLst>
                <a:tab pos="0" algn="l"/>
              </a:tabLst>
              <a:defRPr lang="en-US" sz="2177" b="0" u="none" strike="noStrike">
                <a:solidFill>
                  <a:schemeClr val="dk1"/>
                </a:solidFill>
                <a:effectLst/>
                <a:uFillTx/>
                <a:latin typeface="Calisto MT"/>
              </a:defRPr>
            </a:lvl1pPr>
          </a:lstStyle>
          <a:p>
            <a:fld id="{811EB717-4429-4184-911A-2D860C109B0B}" type="slidenum">
              <a:rPr lang="fr-FR" smtClean="0"/>
              <a:pPr/>
              <a:t>‹N°›</a:t>
            </a:fld>
            <a:endParaRPr lang="fr-FR">
              <a:solidFill>
                <a:srgbClr val="000000"/>
              </a:solidFill>
              <a:latin typeface="Times New Roman"/>
            </a:endParaRPr>
          </a:p>
        </p:txBody>
      </p:sp>
      <p:sp>
        <p:nvSpPr>
          <p:cNvPr id="40" name="PlaceHolder 5"/>
          <p:cNvSpPr>
            <a:spLocks noGrp="1"/>
          </p:cNvSpPr>
          <p:nvPr>
            <p:ph type="body"/>
          </p:nvPr>
        </p:nvSpPr>
        <p:spPr>
          <a:xfrm>
            <a:off x="609127" y="1603963"/>
            <a:ext cx="10971249" cy="3976383"/>
          </a:xfrm>
          <a:prstGeom prst="rect">
            <a:avLst/>
          </a:prstGeom>
          <a:noFill/>
          <a:ln w="0">
            <a:noFill/>
          </a:ln>
        </p:spPr>
        <p:txBody>
          <a:bodyPr lIns="0" tIns="0" rIns="0" bIns="0" anchor="t">
            <a:normAutofit/>
          </a:bodyPr>
          <a:lstStyle>
            <a:lvl1pPr marL="522461" indent="-391846">
              <a:lnSpc>
                <a:spcPct val="110000"/>
              </a:lnSpc>
              <a:spcBef>
                <a:spcPts val="1714"/>
              </a:spcBef>
              <a:buClr>
                <a:srgbClr val="000000"/>
              </a:buClr>
              <a:buSzPct val="45000"/>
              <a:buFont typeface="Wingdings" charset="2"/>
              <a:buChar char=""/>
              <a:defRPr/>
            </a:lvl1pPr>
          </a:lstStyle>
          <a:p>
            <a:pPr marL="432000" indent="-324000">
              <a:lnSpc>
                <a:spcPct val="110000"/>
              </a:lnSpc>
              <a:spcBef>
                <a:spcPts val="1417"/>
              </a:spcBef>
              <a:buClr>
                <a:srgbClr val="000000"/>
              </a:buClr>
              <a:buSzPct val="45000"/>
              <a:buFont typeface="Wingdings" charset="2"/>
              <a:buChar char=""/>
            </a:pPr>
            <a:r>
              <a:rPr lang="fr-FR" sz="2419" b="0" u="none" strike="noStrike">
                <a:solidFill>
                  <a:schemeClr val="dk1"/>
                </a:solidFill>
                <a:effectLst/>
                <a:uFillTx/>
                <a:latin typeface="Calisto MT"/>
              </a:rPr>
              <a:t>Click to edit the outline text format</a:t>
            </a:r>
            <a:endParaRPr lang="fr-MA" sz="2419" b="0" u="none" strike="noStrike">
              <a:solidFill>
                <a:srgbClr val="000000"/>
              </a:solidFill>
              <a:effectLst/>
              <a:uFillTx/>
              <a:latin typeface="Arial"/>
            </a:endParaRPr>
          </a:p>
          <a:p>
            <a:pPr marL="1044922" lvl="1" indent="-391846">
              <a:lnSpc>
                <a:spcPct val="110000"/>
              </a:lnSpc>
              <a:spcBef>
                <a:spcPts val="1371"/>
              </a:spcBef>
              <a:buClr>
                <a:srgbClr val="000000"/>
              </a:buClr>
              <a:buSzPct val="75000"/>
              <a:buFont typeface="Symbol" charset="2"/>
              <a:buChar char=""/>
            </a:pPr>
            <a:r>
              <a:rPr lang="fr-FR" sz="1935" b="0" u="none" strike="noStrike">
                <a:solidFill>
                  <a:schemeClr val="dk1"/>
                </a:solidFill>
                <a:effectLst/>
                <a:uFillTx/>
                <a:latin typeface="Calisto MT"/>
              </a:rPr>
              <a:t>Second Outline Level</a:t>
            </a:r>
            <a:endParaRPr lang="fr-MA" sz="1935" b="0" u="none" strike="noStrike">
              <a:solidFill>
                <a:srgbClr val="000000"/>
              </a:solidFill>
              <a:effectLst/>
              <a:uFillTx/>
              <a:latin typeface="Arial"/>
            </a:endParaRPr>
          </a:p>
          <a:p>
            <a:pPr marL="1567382" lvl="2" indent="-348307">
              <a:lnSpc>
                <a:spcPct val="110000"/>
              </a:lnSpc>
              <a:spcBef>
                <a:spcPts val="1028"/>
              </a:spcBef>
              <a:buClr>
                <a:srgbClr val="000000"/>
              </a:buClr>
              <a:buSzPct val="45000"/>
              <a:buFont typeface="Wingdings" charset="2"/>
              <a:buChar char=""/>
            </a:pPr>
            <a:r>
              <a:rPr lang="fr-FR" sz="1693" b="0" u="none" strike="noStrike">
                <a:solidFill>
                  <a:schemeClr val="dk1"/>
                </a:solidFill>
                <a:effectLst/>
                <a:uFillTx/>
                <a:latin typeface="Calisto MT"/>
              </a:rPr>
              <a:t>Third Outline Level</a:t>
            </a:r>
            <a:endParaRPr lang="fr-MA" sz="1693" b="0" u="none" strike="noStrike">
              <a:solidFill>
                <a:srgbClr val="000000"/>
              </a:solidFill>
              <a:effectLst/>
              <a:uFillTx/>
              <a:latin typeface="Arial"/>
            </a:endParaRPr>
          </a:p>
          <a:p>
            <a:pPr marL="2089843" lvl="3" indent="-261230">
              <a:lnSpc>
                <a:spcPct val="110000"/>
              </a:lnSpc>
              <a:spcBef>
                <a:spcPts val="686"/>
              </a:spcBef>
              <a:buClr>
                <a:srgbClr val="000000"/>
              </a:buClr>
              <a:buSzPct val="75000"/>
              <a:buFont typeface="Symbol" charset="2"/>
              <a:buChar char=""/>
            </a:pPr>
            <a:r>
              <a:rPr lang="fr-FR" sz="1693" b="0" u="none" strike="noStrike">
                <a:solidFill>
                  <a:schemeClr val="dk1"/>
                </a:solidFill>
                <a:effectLst/>
                <a:uFillTx/>
                <a:latin typeface="Calisto MT"/>
              </a:rPr>
              <a:t>Fourth Outline Level</a:t>
            </a:r>
            <a:endParaRPr lang="fr-MA" sz="1693" b="0" u="none" strike="noStrike">
              <a:solidFill>
                <a:srgbClr val="000000"/>
              </a:solidFill>
              <a:effectLst/>
              <a:uFillTx/>
              <a:latin typeface="Arial"/>
            </a:endParaRPr>
          </a:p>
          <a:p>
            <a:pPr marL="2612304" lvl="4" indent="-261230">
              <a:lnSpc>
                <a:spcPct val="110000"/>
              </a:lnSpc>
              <a:spcBef>
                <a:spcPts val="342"/>
              </a:spcBef>
              <a:buClr>
                <a:srgbClr val="000000"/>
              </a:buClr>
              <a:buSzPct val="45000"/>
              <a:buFont typeface="Wingdings" charset="2"/>
              <a:buChar char=""/>
            </a:pPr>
            <a:r>
              <a:rPr lang="fr-FR" sz="2419" b="0" u="none" strike="noStrike">
                <a:solidFill>
                  <a:schemeClr val="dk1"/>
                </a:solidFill>
                <a:effectLst/>
                <a:uFillTx/>
                <a:latin typeface="Calisto MT"/>
              </a:rPr>
              <a:t>Fifth Outline Level</a:t>
            </a:r>
            <a:endParaRPr lang="fr-MA" sz="2419" b="0" u="none" strike="noStrike">
              <a:solidFill>
                <a:srgbClr val="000000"/>
              </a:solidFill>
              <a:effectLst/>
              <a:uFillTx/>
              <a:latin typeface="Arial"/>
            </a:endParaRPr>
          </a:p>
          <a:p>
            <a:pPr marL="3134765" lvl="5" indent="-261230">
              <a:lnSpc>
                <a:spcPct val="110000"/>
              </a:lnSpc>
              <a:spcBef>
                <a:spcPts val="342"/>
              </a:spcBef>
              <a:buClr>
                <a:srgbClr val="000000"/>
              </a:buClr>
              <a:buSzPct val="45000"/>
              <a:buFont typeface="Wingdings" charset="2"/>
              <a:buChar char=""/>
            </a:pPr>
            <a:r>
              <a:rPr lang="fr-FR" sz="2419" b="0" u="none" strike="noStrike">
                <a:solidFill>
                  <a:schemeClr val="dk1"/>
                </a:solidFill>
                <a:effectLst/>
                <a:uFillTx/>
                <a:latin typeface="Calisto MT"/>
              </a:rPr>
              <a:t>Sixth Outline Level</a:t>
            </a:r>
            <a:endParaRPr lang="fr-MA" sz="2419" b="0" u="none" strike="noStrike">
              <a:solidFill>
                <a:srgbClr val="000000"/>
              </a:solidFill>
              <a:effectLst/>
              <a:uFillTx/>
              <a:latin typeface="Arial"/>
            </a:endParaRPr>
          </a:p>
          <a:p>
            <a:pPr marL="3657226" lvl="6" indent="-261230">
              <a:lnSpc>
                <a:spcPct val="110000"/>
              </a:lnSpc>
              <a:spcBef>
                <a:spcPts val="342"/>
              </a:spcBef>
              <a:buClr>
                <a:srgbClr val="000000"/>
              </a:buClr>
              <a:buSzPct val="45000"/>
              <a:buFont typeface="Wingdings" charset="2"/>
              <a:buChar char=""/>
            </a:pPr>
            <a:r>
              <a:rPr lang="fr-FR" sz="2419" b="0" u="none" strike="noStrike">
                <a:solidFill>
                  <a:schemeClr val="dk1"/>
                </a:solidFill>
                <a:effectLst/>
                <a:uFillTx/>
                <a:latin typeface="Calisto MT"/>
              </a:rPr>
              <a:t>Seventh Outline Level</a:t>
            </a:r>
            <a:endParaRPr lang="fr-MA" sz="2419" b="0" u="none" strike="noStrike">
              <a:solidFill>
                <a:srgbClr val="000000"/>
              </a:solidFill>
              <a:effectLst/>
              <a:uFillTx/>
              <a:latin typeface="Arial"/>
            </a:endParaRPr>
          </a:p>
        </p:txBody>
      </p:sp>
    </p:spTree>
    <p:extLst>
      <p:ext uri="{BB962C8B-B14F-4D97-AF65-F5344CB8AC3E}">
        <p14:creationId xmlns:p14="http://schemas.microsoft.com/office/powerpoint/2010/main" val="372898623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1_Default 3">
    <p:bg>
      <p:bgPr>
        <a:solidFill>
          <a:srgbClr val="FFFFFF"/>
        </a:solidFill>
        <a:effectLst/>
      </p:bgPr>
    </p:bg>
    <p:spTree>
      <p:nvGrpSpPr>
        <p:cNvPr id="1" name=""/>
        <p:cNvGrpSpPr/>
        <p:nvPr/>
      </p:nvGrpSpPr>
      <p:grpSpPr>
        <a:xfrm>
          <a:off x="0" y="0"/>
          <a:ext cx="0" cy="0"/>
          <a:chOff x="0" y="0"/>
          <a:chExt cx="0" cy="0"/>
        </a:xfrm>
      </p:grpSpPr>
      <p:sp>
        <p:nvSpPr>
          <p:cNvPr id="62" name="PlaceHolder 1"/>
          <p:cNvSpPr>
            <a:spLocks noGrp="1"/>
          </p:cNvSpPr>
          <p:nvPr>
            <p:ph type="title"/>
          </p:nvPr>
        </p:nvSpPr>
        <p:spPr>
          <a:xfrm>
            <a:off x="837713" y="859344"/>
            <a:ext cx="10513642" cy="335028"/>
          </a:xfrm>
          <a:prstGeom prst="rect">
            <a:avLst/>
          </a:prstGeom>
          <a:noFill/>
          <a:ln w="0">
            <a:noFill/>
          </a:ln>
        </p:spPr>
        <p:txBody>
          <a:bodyPr lIns="0" tIns="0" rIns="0" bIns="0" anchor="ctr">
            <a:spAutoFit/>
          </a:bodyPr>
          <a:lstStyle>
            <a:lvl1pPr indent="0">
              <a:lnSpc>
                <a:spcPct val="100000"/>
              </a:lnSpc>
              <a:buNone/>
              <a:tabLst>
                <a:tab pos="0" algn="l"/>
              </a:tabLst>
              <a:defRPr/>
            </a:lvl1pPr>
          </a:lstStyle>
          <a:p>
            <a:pPr indent="0">
              <a:lnSpc>
                <a:spcPct val="100000"/>
              </a:lnSpc>
              <a:buNone/>
              <a:tabLst>
                <a:tab pos="0" algn="l"/>
              </a:tabLst>
            </a:pPr>
            <a:r>
              <a:rPr lang="fr-MA" sz="2177" b="0" u="none" strike="noStrike">
                <a:solidFill>
                  <a:srgbClr val="000000"/>
                </a:solidFill>
                <a:effectLst/>
                <a:uFillTx/>
                <a:latin typeface="Arial"/>
              </a:rPr>
              <a:t>Click to edit the title text format</a:t>
            </a:r>
          </a:p>
        </p:txBody>
      </p:sp>
      <p:sp>
        <p:nvSpPr>
          <p:cNvPr id="63" name="PlaceHolder 2"/>
          <p:cNvSpPr>
            <a:spLocks noGrp="1"/>
          </p:cNvSpPr>
          <p:nvPr>
            <p:ph type="body"/>
          </p:nvPr>
        </p:nvSpPr>
        <p:spPr>
          <a:xfrm>
            <a:off x="837713" y="1825139"/>
            <a:ext cx="10513642" cy="4349945"/>
          </a:xfrm>
          <a:prstGeom prst="rect">
            <a:avLst/>
          </a:prstGeom>
          <a:noFill/>
          <a:ln w="0">
            <a:noFill/>
          </a:ln>
        </p:spPr>
        <p:txBody>
          <a:bodyPr lIns="0" tIns="0" rIns="0" bIns="0" anchor="t">
            <a:normAutofit/>
          </a:bodyPr>
          <a:lstStyle>
            <a:lvl1pPr marL="522461" indent="-391846">
              <a:lnSpc>
                <a:spcPct val="100000"/>
              </a:lnSpc>
              <a:spcBef>
                <a:spcPts val="1714"/>
              </a:spcBef>
              <a:buClr>
                <a:srgbClr val="000000"/>
              </a:buClr>
              <a:buSzPct val="45000"/>
              <a:buFont typeface="Wingdings" charset="2"/>
              <a:buChar char=""/>
              <a:defRPr/>
            </a:lvl1pPr>
          </a:lstStyle>
          <a:p>
            <a:pPr marL="432000" indent="-324000">
              <a:lnSpc>
                <a:spcPct val="100000"/>
              </a:lnSpc>
              <a:spcBef>
                <a:spcPts val="1417"/>
              </a:spcBef>
              <a:buClr>
                <a:srgbClr val="000000"/>
              </a:buClr>
              <a:buSzPct val="45000"/>
              <a:buFont typeface="Wingdings" charset="2"/>
              <a:buChar char=""/>
            </a:pPr>
            <a:r>
              <a:rPr lang="fr-MA" sz="2177" b="0" u="none" strike="noStrike">
                <a:solidFill>
                  <a:srgbClr val="000000"/>
                </a:solidFill>
                <a:effectLst/>
                <a:uFillTx/>
                <a:latin typeface="Arial"/>
              </a:rPr>
              <a:t>Click to edit the outline text format</a:t>
            </a:r>
          </a:p>
          <a:p>
            <a:pPr marL="1044922" lvl="1" indent="-391846">
              <a:lnSpc>
                <a:spcPct val="100000"/>
              </a:lnSpc>
              <a:spcBef>
                <a:spcPts val="1371"/>
              </a:spcBef>
              <a:buClr>
                <a:srgbClr val="000000"/>
              </a:buClr>
              <a:buSzPct val="75000"/>
              <a:buFont typeface="Symbol" charset="2"/>
              <a:buChar char=""/>
            </a:pPr>
            <a:r>
              <a:rPr lang="fr-MA" sz="2177" b="0" u="none" strike="noStrike">
                <a:solidFill>
                  <a:srgbClr val="000000"/>
                </a:solidFill>
                <a:effectLst/>
                <a:uFillTx/>
                <a:latin typeface="Arial"/>
              </a:rPr>
              <a:t>Second Outline Level</a:t>
            </a:r>
          </a:p>
          <a:p>
            <a:pPr marL="1567382" lvl="2" indent="-348307">
              <a:lnSpc>
                <a:spcPct val="100000"/>
              </a:lnSpc>
              <a:spcBef>
                <a:spcPts val="1028"/>
              </a:spcBef>
              <a:buClr>
                <a:srgbClr val="000000"/>
              </a:buClr>
              <a:buSzPct val="45000"/>
              <a:buFont typeface="Wingdings" charset="2"/>
              <a:buChar char=""/>
            </a:pPr>
            <a:r>
              <a:rPr lang="fr-MA" sz="2177" b="0" u="none" strike="noStrike">
                <a:solidFill>
                  <a:srgbClr val="000000"/>
                </a:solidFill>
                <a:effectLst/>
                <a:uFillTx/>
                <a:latin typeface="Arial"/>
              </a:rPr>
              <a:t>Third Outline Level</a:t>
            </a:r>
          </a:p>
          <a:p>
            <a:pPr marL="2089843" lvl="3" indent="-261230">
              <a:lnSpc>
                <a:spcPct val="100000"/>
              </a:lnSpc>
              <a:spcBef>
                <a:spcPts val="686"/>
              </a:spcBef>
              <a:buClr>
                <a:srgbClr val="000000"/>
              </a:buClr>
              <a:buSzPct val="75000"/>
              <a:buFont typeface="Symbol" charset="2"/>
              <a:buChar char=""/>
            </a:pPr>
            <a:r>
              <a:rPr lang="fr-MA" sz="2177" b="0" u="none" strike="noStrike">
                <a:solidFill>
                  <a:srgbClr val="000000"/>
                </a:solidFill>
                <a:effectLst/>
                <a:uFillTx/>
                <a:latin typeface="Arial"/>
              </a:rPr>
              <a:t>Fourth Outline Level</a:t>
            </a:r>
          </a:p>
          <a:p>
            <a:pPr marL="2612304" lvl="4" indent="-261230">
              <a:lnSpc>
                <a:spcPct val="100000"/>
              </a:lnSpc>
              <a:spcBef>
                <a:spcPts val="342"/>
              </a:spcBef>
              <a:buClr>
                <a:srgbClr val="000000"/>
              </a:buClr>
              <a:buSzPct val="45000"/>
              <a:buFont typeface="Wingdings" charset="2"/>
              <a:buChar char=""/>
            </a:pPr>
            <a:r>
              <a:rPr lang="fr-MA" sz="2177" b="0" u="none" strike="noStrike">
                <a:solidFill>
                  <a:srgbClr val="000000"/>
                </a:solidFill>
                <a:effectLst/>
                <a:uFillTx/>
                <a:latin typeface="Arial"/>
              </a:rPr>
              <a:t>Fifth Outline Level</a:t>
            </a:r>
          </a:p>
          <a:p>
            <a:pPr marL="3134765" lvl="5" indent="-261230">
              <a:lnSpc>
                <a:spcPct val="100000"/>
              </a:lnSpc>
              <a:spcBef>
                <a:spcPts val="342"/>
              </a:spcBef>
              <a:buClr>
                <a:srgbClr val="000000"/>
              </a:buClr>
              <a:buSzPct val="45000"/>
              <a:buFont typeface="Wingdings" charset="2"/>
              <a:buChar char=""/>
            </a:pPr>
            <a:r>
              <a:rPr lang="fr-MA" sz="2177" b="0" u="none" strike="noStrike">
                <a:solidFill>
                  <a:srgbClr val="000000"/>
                </a:solidFill>
                <a:effectLst/>
                <a:uFillTx/>
                <a:latin typeface="Arial"/>
              </a:rPr>
              <a:t>Sixth Outline Level</a:t>
            </a:r>
          </a:p>
          <a:p>
            <a:pPr marL="3657226" lvl="6" indent="-261230">
              <a:lnSpc>
                <a:spcPct val="100000"/>
              </a:lnSpc>
              <a:spcBef>
                <a:spcPts val="342"/>
              </a:spcBef>
              <a:buClr>
                <a:srgbClr val="000000"/>
              </a:buClr>
              <a:buSzPct val="45000"/>
              <a:buFont typeface="Wingdings" charset="2"/>
              <a:buChar char=""/>
            </a:pPr>
            <a:r>
              <a:rPr lang="fr-MA" sz="2177" b="0" u="none" strike="noStrike">
                <a:solidFill>
                  <a:srgbClr val="000000"/>
                </a:solidFill>
                <a:effectLst/>
                <a:uFillTx/>
                <a:latin typeface="Arial"/>
              </a:rPr>
              <a:t>Seventh Outline Level</a:t>
            </a:r>
          </a:p>
        </p:txBody>
      </p:sp>
      <p:sp>
        <p:nvSpPr>
          <p:cNvPr id="64" name="PlaceHolder 3"/>
          <p:cNvSpPr>
            <a:spLocks noGrp="1"/>
          </p:cNvSpPr>
          <p:nvPr>
            <p:ph type="ftr" idx="31"/>
          </p:nvPr>
        </p:nvSpPr>
        <p:spPr>
          <a:xfrm>
            <a:off x="4037914" y="6355770"/>
            <a:ext cx="4113239" cy="363983"/>
          </a:xfrm>
          <a:prstGeom prst="rect">
            <a:avLst/>
          </a:prstGeom>
          <a:noFill/>
          <a:ln w="0">
            <a:noFill/>
          </a:ln>
        </p:spPr>
        <p:txBody>
          <a:bodyPr lIns="91440" tIns="45720" rIns="91440" bIns="45720" anchor="ctr">
            <a:noAutofit/>
          </a:bodyPr>
          <a:lstStyle>
            <a:lvl1pPr indent="0" algn="ctr">
              <a:lnSpc>
                <a:spcPct val="100000"/>
              </a:lnSpc>
              <a:buNone/>
              <a:tabLst>
                <a:tab pos="0" algn="l"/>
              </a:tabLst>
              <a:defRPr lang="fr-MA" sz="1693" b="0" u="none" strike="noStrike">
                <a:solidFill>
                  <a:srgbClr val="000000"/>
                </a:solidFill>
                <a:effectLst/>
                <a:uFillTx/>
                <a:latin typeface="Times New Roman"/>
              </a:defRPr>
            </a:lvl1pPr>
          </a:lstStyle>
          <a:p>
            <a:r>
              <a:rPr lang="fr-FR"/>
              <a:t>&lt;footer&gt;</a:t>
            </a:r>
          </a:p>
        </p:txBody>
      </p:sp>
      <p:sp>
        <p:nvSpPr>
          <p:cNvPr id="65" name="PlaceHolder 4"/>
          <p:cNvSpPr>
            <a:spLocks noGrp="1"/>
          </p:cNvSpPr>
          <p:nvPr>
            <p:ph type="sldNum" idx="32"/>
          </p:nvPr>
        </p:nvSpPr>
        <p:spPr>
          <a:xfrm>
            <a:off x="8609631" y="6355770"/>
            <a:ext cx="2741724" cy="363983"/>
          </a:xfrm>
          <a:prstGeom prst="rect">
            <a:avLst/>
          </a:prstGeom>
          <a:noFill/>
          <a:ln w="0">
            <a:noFill/>
          </a:ln>
        </p:spPr>
        <p:txBody>
          <a:bodyPr lIns="91440" tIns="45720" rIns="91440" bIns="45720" anchor="ctr">
            <a:noAutofit/>
          </a:bodyPr>
          <a:lstStyle>
            <a:lvl1pPr indent="0" algn="r">
              <a:lnSpc>
                <a:spcPct val="100000"/>
              </a:lnSpc>
              <a:buNone/>
              <a:tabLst>
                <a:tab pos="0" algn="l"/>
              </a:tabLst>
              <a:defRPr lang="fr-FR" sz="1451" b="0" u="none" strike="noStrike">
                <a:solidFill>
                  <a:srgbClr val="787878"/>
                </a:solidFill>
                <a:effectLst/>
                <a:uFillTx/>
                <a:latin typeface="Aptos"/>
              </a:defRPr>
            </a:lvl1pPr>
          </a:lstStyle>
          <a:p>
            <a:fld id="{B516B047-4ADA-4C36-B12D-2987A018FA5A}" type="slidenum">
              <a:rPr lang="fr-FR" smtClean="0"/>
              <a:pPr/>
              <a:t>‹N°›</a:t>
            </a:fld>
            <a:endParaRPr lang="fr-FR">
              <a:solidFill>
                <a:srgbClr val="000000"/>
              </a:solidFill>
              <a:latin typeface="Times New Roman"/>
            </a:endParaRPr>
          </a:p>
        </p:txBody>
      </p:sp>
      <p:sp>
        <p:nvSpPr>
          <p:cNvPr id="66" name="PlaceHolder 5"/>
          <p:cNvSpPr>
            <a:spLocks noGrp="1"/>
          </p:cNvSpPr>
          <p:nvPr>
            <p:ph type="dt" idx="33"/>
          </p:nvPr>
        </p:nvSpPr>
        <p:spPr>
          <a:xfrm>
            <a:off x="837712" y="6355770"/>
            <a:ext cx="2741724" cy="363983"/>
          </a:xfrm>
          <a:prstGeom prst="rect">
            <a:avLst/>
          </a:prstGeom>
          <a:noFill/>
          <a:ln w="0">
            <a:noFill/>
          </a:ln>
        </p:spPr>
        <p:txBody>
          <a:bodyPr lIns="91440" tIns="45720" rIns="91440" bIns="45720" anchor="ctr">
            <a:noAutofit/>
          </a:bodyPr>
          <a:lstStyle>
            <a:lvl1pPr indent="0">
              <a:lnSpc>
                <a:spcPct val="100000"/>
              </a:lnSpc>
              <a:buNone/>
              <a:tabLst>
                <a:tab pos="0" algn="l"/>
              </a:tabLst>
              <a:defRPr lang="fr-MA" sz="1693" b="0" u="none" strike="noStrike">
                <a:solidFill>
                  <a:srgbClr val="000000"/>
                </a:solidFill>
                <a:effectLst/>
                <a:uFillTx/>
                <a:latin typeface="Times New Roman"/>
              </a:defRPr>
            </a:lvl1pPr>
          </a:lstStyle>
          <a:p>
            <a:r>
              <a:rPr lang="fr-FR"/>
              <a:t>&lt;date/time&gt;</a:t>
            </a:r>
          </a:p>
        </p:txBody>
      </p:sp>
    </p:spTree>
    <p:extLst>
      <p:ext uri="{BB962C8B-B14F-4D97-AF65-F5344CB8AC3E}">
        <p14:creationId xmlns:p14="http://schemas.microsoft.com/office/powerpoint/2010/main" val="311072903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cSld name="Default 12">
    <p:bg>
      <p:bgPr>
        <a:solidFill>
          <a:srgbClr val="FFFFFF"/>
        </a:solidFill>
        <a:effectLst/>
      </p:bgPr>
    </p:bg>
    <p:spTree>
      <p:nvGrpSpPr>
        <p:cNvPr id="1" name=""/>
        <p:cNvGrpSpPr/>
        <p:nvPr/>
      </p:nvGrpSpPr>
      <p:grpSpPr>
        <a:xfrm>
          <a:off x="0" y="0"/>
          <a:ext cx="0" cy="0"/>
          <a:chOff x="0" y="0"/>
          <a:chExt cx="0" cy="0"/>
        </a:xfrm>
      </p:grpSpPr>
      <p:sp>
        <p:nvSpPr>
          <p:cNvPr id="67" name="PlaceHolder 1"/>
          <p:cNvSpPr>
            <a:spLocks noGrp="1"/>
          </p:cNvSpPr>
          <p:nvPr>
            <p:ph type="title"/>
          </p:nvPr>
        </p:nvSpPr>
        <p:spPr>
          <a:xfrm>
            <a:off x="837713" y="859344"/>
            <a:ext cx="10513642" cy="335028"/>
          </a:xfrm>
          <a:prstGeom prst="rect">
            <a:avLst/>
          </a:prstGeom>
          <a:noFill/>
          <a:ln w="0">
            <a:noFill/>
          </a:ln>
        </p:spPr>
        <p:txBody>
          <a:bodyPr lIns="0" tIns="0" rIns="0" bIns="0" anchor="ctr">
            <a:spAutoFit/>
          </a:bodyPr>
          <a:lstStyle>
            <a:lvl1pPr indent="0">
              <a:lnSpc>
                <a:spcPct val="100000"/>
              </a:lnSpc>
              <a:buNone/>
              <a:tabLst>
                <a:tab pos="0" algn="l"/>
              </a:tabLst>
              <a:defRPr/>
            </a:lvl1pPr>
          </a:lstStyle>
          <a:p>
            <a:pPr indent="0">
              <a:lnSpc>
                <a:spcPct val="100000"/>
              </a:lnSpc>
              <a:buNone/>
              <a:tabLst>
                <a:tab pos="0" algn="l"/>
              </a:tabLst>
            </a:pPr>
            <a:r>
              <a:rPr lang="fr-MA" sz="2177" b="0" u="none" strike="noStrike">
                <a:solidFill>
                  <a:srgbClr val="000000"/>
                </a:solidFill>
                <a:effectLst/>
                <a:uFillTx/>
                <a:latin typeface="Arial"/>
              </a:rPr>
              <a:t>Click to edit the title text format</a:t>
            </a:r>
          </a:p>
        </p:txBody>
      </p:sp>
      <p:sp>
        <p:nvSpPr>
          <p:cNvPr id="68" name="PlaceHolder 2"/>
          <p:cNvSpPr>
            <a:spLocks noGrp="1"/>
          </p:cNvSpPr>
          <p:nvPr>
            <p:ph type="ftr" idx="34"/>
          </p:nvPr>
        </p:nvSpPr>
        <p:spPr>
          <a:xfrm>
            <a:off x="4037914" y="6355770"/>
            <a:ext cx="4113239" cy="363983"/>
          </a:xfrm>
          <a:prstGeom prst="rect">
            <a:avLst/>
          </a:prstGeom>
          <a:noFill/>
          <a:ln w="0">
            <a:noFill/>
          </a:ln>
        </p:spPr>
        <p:txBody>
          <a:bodyPr lIns="91440" tIns="45720" rIns="91440" bIns="45720" anchor="ctr">
            <a:noAutofit/>
          </a:bodyPr>
          <a:lstStyle>
            <a:lvl1pPr indent="0" algn="ctr">
              <a:lnSpc>
                <a:spcPct val="100000"/>
              </a:lnSpc>
              <a:buNone/>
              <a:tabLst>
                <a:tab pos="0" algn="l"/>
              </a:tabLst>
              <a:defRPr lang="fr-MA" sz="1693" b="0" u="none" strike="noStrike">
                <a:solidFill>
                  <a:srgbClr val="000000"/>
                </a:solidFill>
                <a:effectLst/>
                <a:uFillTx/>
                <a:latin typeface="Times New Roman"/>
              </a:defRPr>
            </a:lvl1pPr>
          </a:lstStyle>
          <a:p>
            <a:r>
              <a:rPr lang="fr-FR"/>
              <a:t>&lt;footer&gt;</a:t>
            </a:r>
          </a:p>
        </p:txBody>
      </p:sp>
      <p:sp>
        <p:nvSpPr>
          <p:cNvPr id="69" name="PlaceHolder 3"/>
          <p:cNvSpPr>
            <a:spLocks noGrp="1"/>
          </p:cNvSpPr>
          <p:nvPr>
            <p:ph type="sldNum" idx="35"/>
          </p:nvPr>
        </p:nvSpPr>
        <p:spPr>
          <a:xfrm>
            <a:off x="8609631" y="6355770"/>
            <a:ext cx="2741724" cy="363983"/>
          </a:xfrm>
          <a:prstGeom prst="rect">
            <a:avLst/>
          </a:prstGeom>
          <a:noFill/>
          <a:ln w="0">
            <a:noFill/>
          </a:ln>
        </p:spPr>
        <p:txBody>
          <a:bodyPr lIns="91440" tIns="45720" rIns="91440" bIns="45720" anchor="ctr">
            <a:noAutofit/>
          </a:bodyPr>
          <a:lstStyle>
            <a:lvl1pPr indent="0" algn="r">
              <a:lnSpc>
                <a:spcPct val="100000"/>
              </a:lnSpc>
              <a:buNone/>
              <a:tabLst>
                <a:tab pos="0" algn="l"/>
              </a:tabLst>
              <a:defRPr lang="fr-FR" sz="1451" b="0" u="none" strike="noStrike">
                <a:solidFill>
                  <a:srgbClr val="787878"/>
                </a:solidFill>
                <a:effectLst/>
                <a:uFillTx/>
                <a:latin typeface="Aptos"/>
              </a:defRPr>
            </a:lvl1pPr>
          </a:lstStyle>
          <a:p>
            <a:fld id="{A63A5B4C-6925-4297-965D-F89E1D8FE4EF}" type="slidenum">
              <a:rPr lang="fr-FR" smtClean="0"/>
              <a:pPr/>
              <a:t>‹N°›</a:t>
            </a:fld>
            <a:endParaRPr lang="fr-FR">
              <a:solidFill>
                <a:srgbClr val="000000"/>
              </a:solidFill>
              <a:latin typeface="Times New Roman"/>
            </a:endParaRPr>
          </a:p>
        </p:txBody>
      </p:sp>
      <p:sp>
        <p:nvSpPr>
          <p:cNvPr id="70" name="PlaceHolder 4"/>
          <p:cNvSpPr>
            <a:spLocks noGrp="1"/>
          </p:cNvSpPr>
          <p:nvPr>
            <p:ph type="dt" idx="36"/>
          </p:nvPr>
        </p:nvSpPr>
        <p:spPr>
          <a:xfrm>
            <a:off x="837712" y="6355770"/>
            <a:ext cx="2741724" cy="363983"/>
          </a:xfrm>
          <a:prstGeom prst="rect">
            <a:avLst/>
          </a:prstGeom>
          <a:noFill/>
          <a:ln w="0">
            <a:noFill/>
          </a:ln>
        </p:spPr>
        <p:txBody>
          <a:bodyPr lIns="91440" tIns="45720" rIns="91440" bIns="45720" anchor="ctr">
            <a:noAutofit/>
          </a:bodyPr>
          <a:lstStyle>
            <a:lvl1pPr indent="0">
              <a:lnSpc>
                <a:spcPct val="100000"/>
              </a:lnSpc>
              <a:buNone/>
              <a:tabLst>
                <a:tab pos="0" algn="l"/>
              </a:tabLst>
              <a:defRPr lang="fr-MA" sz="1693" b="0" u="none" strike="noStrike">
                <a:solidFill>
                  <a:srgbClr val="000000"/>
                </a:solidFill>
                <a:effectLst/>
                <a:uFillTx/>
                <a:latin typeface="Times New Roman"/>
              </a:defRPr>
            </a:lvl1pPr>
          </a:lstStyle>
          <a:p>
            <a:r>
              <a:rPr lang="fr-FR"/>
              <a:t>&lt;date/time&gt;</a:t>
            </a:r>
          </a:p>
        </p:txBody>
      </p:sp>
      <p:sp>
        <p:nvSpPr>
          <p:cNvPr id="71" name="PlaceHolder 5"/>
          <p:cNvSpPr>
            <a:spLocks noGrp="1"/>
          </p:cNvSpPr>
          <p:nvPr>
            <p:ph type="body"/>
          </p:nvPr>
        </p:nvSpPr>
        <p:spPr>
          <a:xfrm>
            <a:off x="609127" y="1603963"/>
            <a:ext cx="10971249" cy="3976383"/>
          </a:xfrm>
          <a:prstGeom prst="rect">
            <a:avLst/>
          </a:prstGeom>
          <a:noFill/>
          <a:ln w="0">
            <a:noFill/>
          </a:ln>
        </p:spPr>
        <p:txBody>
          <a:bodyPr lIns="0" tIns="0" rIns="0" bIns="0" anchor="t">
            <a:normAutofit/>
          </a:bodyPr>
          <a:lstStyle>
            <a:lvl1pPr marL="522461" indent="-391846">
              <a:lnSpc>
                <a:spcPct val="100000"/>
              </a:lnSpc>
              <a:spcBef>
                <a:spcPts val="1714"/>
              </a:spcBef>
              <a:buClr>
                <a:srgbClr val="000000"/>
              </a:buClr>
              <a:buSzPct val="45000"/>
              <a:buFont typeface="Wingdings" charset="2"/>
              <a:buChar char=""/>
              <a:defRPr/>
            </a:lvl1pPr>
          </a:lstStyle>
          <a:p>
            <a:pPr marL="432000" indent="-324000">
              <a:lnSpc>
                <a:spcPct val="100000"/>
              </a:lnSpc>
              <a:spcBef>
                <a:spcPts val="1417"/>
              </a:spcBef>
              <a:buClr>
                <a:srgbClr val="000000"/>
              </a:buClr>
              <a:buSzPct val="45000"/>
              <a:buFont typeface="Wingdings" charset="2"/>
              <a:buChar char=""/>
            </a:pPr>
            <a:r>
              <a:rPr lang="fr-MA" sz="3870" b="0" u="none" strike="noStrike">
                <a:solidFill>
                  <a:srgbClr val="000000"/>
                </a:solidFill>
                <a:effectLst/>
                <a:uFillTx/>
                <a:latin typeface="Arial"/>
              </a:rPr>
              <a:t>Click to edit the outline text format</a:t>
            </a:r>
          </a:p>
          <a:p>
            <a:pPr marL="1044922" lvl="1" indent="-391846">
              <a:lnSpc>
                <a:spcPct val="100000"/>
              </a:lnSpc>
              <a:spcBef>
                <a:spcPts val="1371"/>
              </a:spcBef>
              <a:buClr>
                <a:srgbClr val="000000"/>
              </a:buClr>
              <a:buSzPct val="75000"/>
              <a:buFont typeface="Symbol" charset="2"/>
              <a:buChar char=""/>
            </a:pPr>
            <a:r>
              <a:rPr lang="fr-MA" sz="3386" b="0" u="none" strike="noStrike">
                <a:solidFill>
                  <a:srgbClr val="000000"/>
                </a:solidFill>
                <a:effectLst/>
                <a:uFillTx/>
                <a:latin typeface="Arial"/>
              </a:rPr>
              <a:t>Second Outline Level</a:t>
            </a:r>
          </a:p>
          <a:p>
            <a:pPr marL="1567382" lvl="2" indent="-348307">
              <a:lnSpc>
                <a:spcPct val="100000"/>
              </a:lnSpc>
              <a:spcBef>
                <a:spcPts val="1028"/>
              </a:spcBef>
              <a:buClr>
                <a:srgbClr val="000000"/>
              </a:buClr>
              <a:buSzPct val="45000"/>
              <a:buFont typeface="Wingdings" charset="2"/>
              <a:buChar char=""/>
            </a:pPr>
            <a:r>
              <a:rPr lang="fr-MA" sz="2903" b="0" u="none" strike="noStrike">
                <a:solidFill>
                  <a:srgbClr val="000000"/>
                </a:solidFill>
                <a:effectLst/>
                <a:uFillTx/>
                <a:latin typeface="Arial"/>
              </a:rPr>
              <a:t>Third Outline Level</a:t>
            </a:r>
          </a:p>
          <a:p>
            <a:pPr marL="2089843" lvl="3" indent="-261230">
              <a:lnSpc>
                <a:spcPct val="100000"/>
              </a:lnSpc>
              <a:spcBef>
                <a:spcPts val="686"/>
              </a:spcBef>
              <a:buClr>
                <a:srgbClr val="000000"/>
              </a:buClr>
              <a:buSzPct val="75000"/>
              <a:buFont typeface="Symbol" charset="2"/>
              <a:buChar char=""/>
            </a:pPr>
            <a:r>
              <a:rPr lang="fr-MA" sz="2419" b="0" u="none" strike="noStrike">
                <a:solidFill>
                  <a:srgbClr val="000000"/>
                </a:solidFill>
                <a:effectLst/>
                <a:uFillTx/>
                <a:latin typeface="Arial"/>
              </a:rPr>
              <a:t>Fourth Outline Level</a:t>
            </a:r>
          </a:p>
          <a:p>
            <a:pPr marL="2612304" lvl="4" indent="-261230">
              <a:lnSpc>
                <a:spcPct val="100000"/>
              </a:lnSpc>
              <a:spcBef>
                <a:spcPts val="342"/>
              </a:spcBef>
              <a:buClr>
                <a:srgbClr val="000000"/>
              </a:buClr>
              <a:buSzPct val="45000"/>
              <a:buFont typeface="Wingdings" charset="2"/>
              <a:buChar char=""/>
            </a:pPr>
            <a:r>
              <a:rPr lang="fr-MA" sz="2419" b="0" u="none" strike="noStrike">
                <a:solidFill>
                  <a:srgbClr val="000000"/>
                </a:solidFill>
                <a:effectLst/>
                <a:uFillTx/>
                <a:latin typeface="Arial"/>
              </a:rPr>
              <a:t>Fifth Outline Level</a:t>
            </a:r>
          </a:p>
          <a:p>
            <a:pPr marL="3134765" lvl="5" indent="-261230">
              <a:lnSpc>
                <a:spcPct val="100000"/>
              </a:lnSpc>
              <a:spcBef>
                <a:spcPts val="342"/>
              </a:spcBef>
              <a:buClr>
                <a:srgbClr val="000000"/>
              </a:buClr>
              <a:buSzPct val="45000"/>
              <a:buFont typeface="Wingdings" charset="2"/>
              <a:buChar char=""/>
            </a:pPr>
            <a:r>
              <a:rPr lang="fr-MA" sz="2419" b="0" u="none" strike="noStrike">
                <a:solidFill>
                  <a:srgbClr val="000000"/>
                </a:solidFill>
                <a:effectLst/>
                <a:uFillTx/>
                <a:latin typeface="Arial"/>
              </a:rPr>
              <a:t>Sixth Outline Level</a:t>
            </a:r>
          </a:p>
          <a:p>
            <a:pPr marL="3657226" lvl="6" indent="-261230">
              <a:lnSpc>
                <a:spcPct val="100000"/>
              </a:lnSpc>
              <a:spcBef>
                <a:spcPts val="342"/>
              </a:spcBef>
              <a:buClr>
                <a:srgbClr val="000000"/>
              </a:buClr>
              <a:buSzPct val="45000"/>
              <a:buFont typeface="Wingdings" charset="2"/>
              <a:buChar char=""/>
            </a:pPr>
            <a:r>
              <a:rPr lang="fr-MA" sz="2419" b="0" u="none" strike="noStrike">
                <a:solidFill>
                  <a:srgbClr val="000000"/>
                </a:solidFill>
                <a:effectLst/>
                <a:uFillTx/>
                <a:latin typeface="Arial"/>
              </a:rPr>
              <a:t>Seventh Outline Level</a:t>
            </a:r>
          </a:p>
        </p:txBody>
      </p:sp>
    </p:spTree>
    <p:extLst>
      <p:ext uri="{BB962C8B-B14F-4D97-AF65-F5344CB8AC3E}">
        <p14:creationId xmlns:p14="http://schemas.microsoft.com/office/powerpoint/2010/main" val="86242541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cSld name="Default 1">
    <p:bg>
      <p:bgPr>
        <a:solidFill>
          <a:srgbClr val="FFFFFF"/>
        </a:solidFill>
        <a:effectLst/>
      </p:bgPr>
    </p:bg>
    <p:spTree>
      <p:nvGrpSpPr>
        <p:cNvPr id="1" name=""/>
        <p:cNvGrpSpPr/>
        <p:nvPr/>
      </p:nvGrpSpPr>
      <p:grpSpPr>
        <a:xfrm>
          <a:off x="0" y="0"/>
          <a:ext cx="0" cy="0"/>
          <a:chOff x="0" y="0"/>
          <a:chExt cx="0" cy="0"/>
        </a:xfrm>
      </p:grpSpPr>
      <p:sp>
        <p:nvSpPr>
          <p:cNvPr id="79" name="PlaceHolder 1"/>
          <p:cNvSpPr>
            <a:spLocks noGrp="1"/>
          </p:cNvSpPr>
          <p:nvPr>
            <p:ph type="title"/>
          </p:nvPr>
        </p:nvSpPr>
        <p:spPr>
          <a:xfrm>
            <a:off x="1523470" y="1121990"/>
            <a:ext cx="9142562" cy="2386353"/>
          </a:xfrm>
          <a:prstGeom prst="rect">
            <a:avLst/>
          </a:prstGeom>
          <a:noFill/>
          <a:ln w="0">
            <a:noFill/>
          </a:ln>
        </p:spPr>
        <p:txBody>
          <a:bodyPr lIns="91440" tIns="45720" rIns="91440" bIns="45720" anchor="b">
            <a:noAutofit/>
          </a:bodyPr>
          <a:lstStyle>
            <a:lvl1pPr indent="0" algn="ctr" defTabSz="1105875">
              <a:lnSpc>
                <a:spcPct val="90000"/>
              </a:lnSpc>
              <a:buNone/>
              <a:tabLst>
                <a:tab pos="0" algn="l"/>
              </a:tabLst>
              <a:defRPr/>
            </a:lvl1pPr>
          </a:lstStyle>
          <a:p>
            <a:pPr indent="0" algn="ctr" defTabSz="914400">
              <a:lnSpc>
                <a:spcPct val="90000"/>
              </a:lnSpc>
              <a:buNone/>
              <a:tabLst>
                <a:tab pos="0" algn="l"/>
              </a:tabLst>
            </a:pPr>
            <a:r>
              <a:rPr lang="en-US" sz="7256" b="0" u="none" strike="noStrike">
                <a:solidFill>
                  <a:schemeClr val="dk1"/>
                </a:solidFill>
                <a:effectLst/>
                <a:uFillTx/>
                <a:latin typeface="Calibri Light"/>
              </a:rPr>
              <a:t>Click to edit Master title style</a:t>
            </a:r>
            <a:endParaRPr lang="fr-MA" sz="7256" b="0" u="none" strike="noStrike">
              <a:solidFill>
                <a:srgbClr val="000000"/>
              </a:solidFill>
              <a:effectLst/>
              <a:uFillTx/>
              <a:latin typeface="Arial"/>
            </a:endParaRPr>
          </a:p>
        </p:txBody>
      </p:sp>
      <p:sp>
        <p:nvSpPr>
          <p:cNvPr id="80" name="PlaceHolder 2"/>
          <p:cNvSpPr>
            <a:spLocks noGrp="1"/>
          </p:cNvSpPr>
          <p:nvPr>
            <p:ph type="dt" idx="40"/>
          </p:nvPr>
        </p:nvSpPr>
        <p:spPr>
          <a:xfrm>
            <a:off x="837713" y="6355770"/>
            <a:ext cx="2742159" cy="364418"/>
          </a:xfrm>
          <a:prstGeom prst="rect">
            <a:avLst/>
          </a:prstGeom>
          <a:noFill/>
          <a:ln w="0">
            <a:noFill/>
          </a:ln>
        </p:spPr>
        <p:txBody>
          <a:bodyPr lIns="91440" tIns="45720" rIns="91440" bIns="45720" anchor="ctr">
            <a:noAutofit/>
          </a:bodyPr>
          <a:lstStyle>
            <a:lvl1pPr indent="0" defTabSz="1105875">
              <a:lnSpc>
                <a:spcPct val="100000"/>
              </a:lnSpc>
              <a:buNone/>
              <a:tabLst>
                <a:tab pos="0" algn="l"/>
              </a:tabLst>
              <a:defRPr lang="hu-HU" sz="1451" b="0" u="none" strike="noStrike">
                <a:solidFill>
                  <a:schemeClr val="dk1">
                    <a:tint val="75000"/>
                  </a:schemeClr>
                </a:solidFill>
                <a:effectLst/>
                <a:uFillTx/>
                <a:latin typeface="Calibri"/>
              </a:defRPr>
            </a:lvl1pPr>
          </a:lstStyle>
          <a:p>
            <a:r>
              <a:rPr lang="fr-FR"/>
              <a:t>&lt;date/time&gt;</a:t>
            </a:r>
            <a:endParaRPr lang="fr-FR">
              <a:solidFill>
                <a:srgbClr val="000000"/>
              </a:solidFill>
              <a:latin typeface="Times New Roman"/>
            </a:endParaRPr>
          </a:p>
        </p:txBody>
      </p:sp>
      <p:sp>
        <p:nvSpPr>
          <p:cNvPr id="81" name="PlaceHolder 3"/>
          <p:cNvSpPr>
            <a:spLocks noGrp="1"/>
          </p:cNvSpPr>
          <p:nvPr>
            <p:ph type="ftr" idx="41"/>
          </p:nvPr>
        </p:nvSpPr>
        <p:spPr>
          <a:xfrm>
            <a:off x="4037914" y="6355770"/>
            <a:ext cx="4113674" cy="364418"/>
          </a:xfrm>
          <a:prstGeom prst="rect">
            <a:avLst/>
          </a:prstGeom>
          <a:noFill/>
          <a:ln w="0">
            <a:noFill/>
          </a:ln>
        </p:spPr>
        <p:txBody>
          <a:bodyPr lIns="91440" tIns="45720" rIns="91440" bIns="45720" anchor="ctr">
            <a:noAutofit/>
          </a:bodyPr>
          <a:lstStyle>
            <a:lvl1pPr indent="0" algn="ctr">
              <a:lnSpc>
                <a:spcPct val="100000"/>
              </a:lnSpc>
              <a:buNone/>
              <a:tabLst>
                <a:tab pos="0" algn="l"/>
              </a:tabLst>
              <a:defRPr lang="fr-MA" sz="1693" b="0" u="none" strike="noStrike">
                <a:solidFill>
                  <a:srgbClr val="000000"/>
                </a:solidFill>
                <a:effectLst/>
                <a:uFillTx/>
                <a:latin typeface="Times New Roman"/>
              </a:defRPr>
            </a:lvl1pPr>
          </a:lstStyle>
          <a:p>
            <a:r>
              <a:rPr lang="fr-FR"/>
              <a:t>&lt;footer&gt;</a:t>
            </a:r>
          </a:p>
        </p:txBody>
      </p:sp>
      <p:sp>
        <p:nvSpPr>
          <p:cNvPr id="82" name="PlaceHolder 4"/>
          <p:cNvSpPr>
            <a:spLocks noGrp="1"/>
          </p:cNvSpPr>
          <p:nvPr>
            <p:ph type="sldNum" idx="42"/>
          </p:nvPr>
        </p:nvSpPr>
        <p:spPr>
          <a:xfrm>
            <a:off x="8609631" y="6355770"/>
            <a:ext cx="2742159" cy="364418"/>
          </a:xfrm>
          <a:prstGeom prst="rect">
            <a:avLst/>
          </a:prstGeom>
          <a:noFill/>
          <a:ln w="0">
            <a:noFill/>
          </a:ln>
        </p:spPr>
        <p:txBody>
          <a:bodyPr lIns="91440" tIns="45720" rIns="91440" bIns="45720" anchor="ctr">
            <a:noAutofit/>
          </a:bodyPr>
          <a:lstStyle>
            <a:lvl1pPr indent="0" algn="r" defTabSz="1105875">
              <a:lnSpc>
                <a:spcPct val="100000"/>
              </a:lnSpc>
              <a:buNone/>
              <a:tabLst>
                <a:tab pos="0" algn="l"/>
              </a:tabLst>
              <a:defRPr lang="hu-HU" sz="1451" b="0" u="none" strike="noStrike">
                <a:solidFill>
                  <a:schemeClr val="dk1">
                    <a:tint val="75000"/>
                  </a:schemeClr>
                </a:solidFill>
                <a:effectLst/>
                <a:uFillTx/>
                <a:latin typeface="Calibri"/>
              </a:defRPr>
            </a:lvl1pPr>
          </a:lstStyle>
          <a:p>
            <a:fld id="{1B6EA5AC-88E7-4A02-8EE8-77347C23A61A}" type="slidenum">
              <a:rPr lang="fr-FR" smtClean="0"/>
              <a:pPr/>
              <a:t>‹N°›</a:t>
            </a:fld>
            <a:endParaRPr lang="fr-FR">
              <a:solidFill>
                <a:srgbClr val="000000"/>
              </a:solidFill>
              <a:latin typeface="Times New Roman"/>
            </a:endParaRPr>
          </a:p>
        </p:txBody>
      </p:sp>
      <p:sp>
        <p:nvSpPr>
          <p:cNvPr id="83" name="PlaceHolder 5"/>
          <p:cNvSpPr>
            <a:spLocks noGrp="1"/>
          </p:cNvSpPr>
          <p:nvPr>
            <p:ph type="body"/>
          </p:nvPr>
        </p:nvSpPr>
        <p:spPr>
          <a:xfrm>
            <a:off x="609127" y="1603963"/>
            <a:ext cx="10971684" cy="3976819"/>
          </a:xfrm>
          <a:prstGeom prst="rect">
            <a:avLst/>
          </a:prstGeom>
          <a:noFill/>
          <a:ln w="0">
            <a:noFill/>
          </a:ln>
        </p:spPr>
        <p:txBody>
          <a:bodyPr lIns="0" tIns="0" rIns="0" bIns="0" anchor="t">
            <a:normAutofit/>
          </a:bodyPr>
          <a:lstStyle>
            <a:lvl1pPr marL="522461" indent="-391846">
              <a:spcBef>
                <a:spcPts val="1416"/>
              </a:spcBef>
              <a:buClr>
                <a:srgbClr val="000000"/>
              </a:buClr>
              <a:buSzPct val="45000"/>
              <a:buFont typeface="Wingdings" charset="2"/>
              <a:buChar char=""/>
              <a:defRPr/>
            </a:lvl1pPr>
          </a:lstStyle>
          <a:p>
            <a:pPr marL="432000" indent="-324000">
              <a:spcBef>
                <a:spcPts val="1171"/>
              </a:spcBef>
              <a:buClr>
                <a:srgbClr val="000000"/>
              </a:buClr>
              <a:buSzPct val="45000"/>
              <a:buFont typeface="Wingdings" charset="2"/>
              <a:buChar char=""/>
            </a:pPr>
            <a:r>
              <a:rPr lang="fr-MA" sz="3193" b="0" u="none" strike="noStrike">
                <a:solidFill>
                  <a:srgbClr val="000000"/>
                </a:solidFill>
                <a:effectLst/>
                <a:uFillTx/>
                <a:latin typeface="Arial"/>
              </a:rPr>
              <a:t>Click to edit the outline text format</a:t>
            </a:r>
          </a:p>
          <a:p>
            <a:pPr marL="1044922" lvl="1" indent="-391846">
              <a:spcBef>
                <a:spcPts val="1131"/>
              </a:spcBef>
              <a:buClr>
                <a:srgbClr val="000000"/>
              </a:buClr>
              <a:buSzPct val="75000"/>
              <a:buFont typeface="Symbol" charset="2"/>
              <a:buChar char=""/>
            </a:pPr>
            <a:r>
              <a:rPr lang="fr-MA" sz="2794" b="0" u="none" strike="noStrike">
                <a:solidFill>
                  <a:srgbClr val="000000"/>
                </a:solidFill>
                <a:effectLst/>
                <a:uFillTx/>
                <a:latin typeface="Arial"/>
              </a:rPr>
              <a:t>Second Outline Level</a:t>
            </a:r>
          </a:p>
          <a:p>
            <a:pPr marL="1567382" lvl="2" indent="-348307">
              <a:spcBef>
                <a:spcPts val="847"/>
              </a:spcBef>
              <a:buClr>
                <a:srgbClr val="000000"/>
              </a:buClr>
              <a:buSzPct val="45000"/>
              <a:buFont typeface="Wingdings" charset="2"/>
              <a:buChar char=""/>
            </a:pPr>
            <a:r>
              <a:rPr lang="fr-MA" sz="2393" b="0" u="none" strike="noStrike">
                <a:solidFill>
                  <a:srgbClr val="000000"/>
                </a:solidFill>
                <a:effectLst/>
                <a:uFillTx/>
                <a:latin typeface="Arial"/>
              </a:rPr>
              <a:t>Third Outline Level</a:t>
            </a:r>
          </a:p>
          <a:p>
            <a:pPr marL="2089843" lvl="3" indent="-261230">
              <a:spcBef>
                <a:spcPts val="566"/>
              </a:spcBef>
              <a:buClr>
                <a:srgbClr val="000000"/>
              </a:buClr>
              <a:buSzPct val="75000"/>
              <a:buFont typeface="Symbol" charset="2"/>
              <a:buChar char=""/>
            </a:pPr>
            <a:r>
              <a:rPr lang="fr-MA" sz="1996" b="0" u="none" strike="noStrike">
                <a:solidFill>
                  <a:srgbClr val="000000"/>
                </a:solidFill>
                <a:effectLst/>
                <a:uFillTx/>
                <a:latin typeface="Arial"/>
              </a:rPr>
              <a:t>Fourth Outline Level</a:t>
            </a:r>
          </a:p>
          <a:p>
            <a:pPr marL="2612304" lvl="4" indent="-261230">
              <a:spcBef>
                <a:spcPts val="281"/>
              </a:spcBef>
              <a:buClr>
                <a:srgbClr val="000000"/>
              </a:buClr>
              <a:buSzPct val="45000"/>
              <a:buFont typeface="Wingdings" charset="2"/>
              <a:buChar char=""/>
            </a:pPr>
            <a:r>
              <a:rPr lang="fr-MA" sz="1996" b="0" u="none" strike="noStrike">
                <a:solidFill>
                  <a:srgbClr val="000000"/>
                </a:solidFill>
                <a:effectLst/>
                <a:uFillTx/>
                <a:latin typeface="Arial"/>
              </a:rPr>
              <a:t>Fifth Outline Level</a:t>
            </a:r>
          </a:p>
          <a:p>
            <a:pPr marL="3134765" lvl="5" indent="-261230">
              <a:spcBef>
                <a:spcPts val="281"/>
              </a:spcBef>
              <a:buClr>
                <a:srgbClr val="000000"/>
              </a:buClr>
              <a:buSzPct val="45000"/>
              <a:buFont typeface="Wingdings" charset="2"/>
              <a:buChar char=""/>
            </a:pPr>
            <a:r>
              <a:rPr lang="fr-MA" sz="1996" b="0" u="none" strike="noStrike">
                <a:solidFill>
                  <a:srgbClr val="000000"/>
                </a:solidFill>
                <a:effectLst/>
                <a:uFillTx/>
                <a:latin typeface="Arial"/>
              </a:rPr>
              <a:t>Sixth Outline Level</a:t>
            </a:r>
          </a:p>
          <a:p>
            <a:pPr marL="3657226" lvl="6" indent="-261230">
              <a:spcBef>
                <a:spcPts val="281"/>
              </a:spcBef>
              <a:buClr>
                <a:srgbClr val="000000"/>
              </a:buClr>
              <a:buSzPct val="45000"/>
              <a:buFont typeface="Wingdings" charset="2"/>
              <a:buChar char=""/>
            </a:pPr>
            <a:r>
              <a:rPr lang="fr-MA" sz="1996" b="0" u="none" strike="noStrike">
                <a:solidFill>
                  <a:srgbClr val="000000"/>
                </a:solidFill>
                <a:effectLst/>
                <a:uFillTx/>
                <a:latin typeface="Arial"/>
              </a:rPr>
              <a:t>Seventh Outline Level</a:t>
            </a:r>
          </a:p>
        </p:txBody>
      </p:sp>
    </p:spTree>
    <p:extLst>
      <p:ext uri="{BB962C8B-B14F-4D97-AF65-F5344CB8AC3E}">
        <p14:creationId xmlns:p14="http://schemas.microsoft.com/office/powerpoint/2010/main" val="43629298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xAndTwoObj">
  <p:cSld name="1_Default 1">
    <p:bg>
      <p:bgPr>
        <a:solidFill>
          <a:srgbClr val="FFFFFF"/>
        </a:solidFill>
        <a:effectLst/>
      </p:bgPr>
    </p:bg>
    <p:spTree>
      <p:nvGrpSpPr>
        <p:cNvPr id="1" name=""/>
        <p:cNvGrpSpPr/>
        <p:nvPr/>
      </p:nvGrpSpPr>
      <p:grpSpPr>
        <a:xfrm>
          <a:off x="0" y="0"/>
          <a:ext cx="0" cy="0"/>
          <a:chOff x="0" y="0"/>
          <a:chExt cx="0" cy="0"/>
        </a:xfrm>
      </p:grpSpPr>
      <p:sp>
        <p:nvSpPr>
          <p:cNvPr id="9" name="PlaceHolder 1"/>
          <p:cNvSpPr>
            <a:spLocks noGrp="1"/>
          </p:cNvSpPr>
          <p:nvPr>
            <p:ph type="title"/>
          </p:nvPr>
        </p:nvSpPr>
        <p:spPr>
          <a:xfrm>
            <a:off x="837713" y="859344"/>
            <a:ext cx="10513642" cy="335028"/>
          </a:xfrm>
          <a:prstGeom prst="rect">
            <a:avLst/>
          </a:prstGeom>
          <a:noFill/>
          <a:ln w="0">
            <a:noFill/>
          </a:ln>
        </p:spPr>
        <p:txBody>
          <a:bodyPr lIns="0" tIns="0" rIns="0" bIns="0" anchor="ctr">
            <a:spAutoFit/>
          </a:bodyPr>
          <a:lstStyle>
            <a:lvl1pPr indent="0">
              <a:lnSpc>
                <a:spcPct val="100000"/>
              </a:lnSpc>
              <a:buNone/>
              <a:tabLst>
                <a:tab pos="0" algn="l"/>
              </a:tabLst>
              <a:defRPr/>
            </a:lvl1pPr>
          </a:lstStyle>
          <a:p>
            <a:pPr indent="0">
              <a:lnSpc>
                <a:spcPct val="100000"/>
              </a:lnSpc>
              <a:buNone/>
              <a:tabLst>
                <a:tab pos="0" algn="l"/>
              </a:tabLst>
            </a:pPr>
            <a:r>
              <a:rPr lang="fr-MA" sz="2177" b="0" u="none" strike="noStrike">
                <a:solidFill>
                  <a:srgbClr val="000000"/>
                </a:solidFill>
                <a:effectLst/>
                <a:uFillTx/>
                <a:latin typeface="Arial"/>
              </a:rPr>
              <a:t>Click to edit the title text format</a:t>
            </a:r>
          </a:p>
        </p:txBody>
      </p:sp>
      <p:sp>
        <p:nvSpPr>
          <p:cNvPr id="10" name="PlaceHolder 2"/>
          <p:cNvSpPr>
            <a:spLocks noGrp="1"/>
          </p:cNvSpPr>
          <p:nvPr>
            <p:ph type="ftr" idx="4"/>
          </p:nvPr>
        </p:nvSpPr>
        <p:spPr>
          <a:xfrm>
            <a:off x="4037914" y="6355770"/>
            <a:ext cx="4113239" cy="363983"/>
          </a:xfrm>
          <a:prstGeom prst="rect">
            <a:avLst/>
          </a:prstGeom>
          <a:noFill/>
          <a:ln w="0">
            <a:noFill/>
          </a:ln>
        </p:spPr>
        <p:txBody>
          <a:bodyPr lIns="91440" tIns="45720" rIns="91440" bIns="45720" anchor="ctr">
            <a:noAutofit/>
          </a:bodyPr>
          <a:lstStyle>
            <a:lvl1pPr indent="0" algn="ctr">
              <a:lnSpc>
                <a:spcPct val="100000"/>
              </a:lnSpc>
              <a:buNone/>
              <a:tabLst>
                <a:tab pos="0" algn="l"/>
              </a:tabLst>
              <a:defRPr lang="fr-MA" sz="1693" b="0" u="none" strike="noStrike">
                <a:solidFill>
                  <a:srgbClr val="000000"/>
                </a:solidFill>
                <a:effectLst/>
                <a:uFillTx/>
                <a:latin typeface="Times New Roman"/>
              </a:defRPr>
            </a:lvl1pPr>
          </a:lstStyle>
          <a:p>
            <a:r>
              <a:rPr lang="fr-FR"/>
              <a:t>&lt;footer&gt;</a:t>
            </a:r>
          </a:p>
        </p:txBody>
      </p:sp>
      <p:sp>
        <p:nvSpPr>
          <p:cNvPr id="11" name="PlaceHolder 3"/>
          <p:cNvSpPr>
            <a:spLocks noGrp="1"/>
          </p:cNvSpPr>
          <p:nvPr>
            <p:ph type="sldNum" idx="5"/>
          </p:nvPr>
        </p:nvSpPr>
        <p:spPr>
          <a:xfrm>
            <a:off x="8609631" y="6355770"/>
            <a:ext cx="2741724" cy="363983"/>
          </a:xfrm>
          <a:prstGeom prst="rect">
            <a:avLst/>
          </a:prstGeom>
          <a:noFill/>
          <a:ln w="0">
            <a:noFill/>
          </a:ln>
        </p:spPr>
        <p:txBody>
          <a:bodyPr lIns="91440" tIns="45720" rIns="91440" bIns="45720" anchor="ctr">
            <a:noAutofit/>
          </a:bodyPr>
          <a:lstStyle>
            <a:lvl1pPr indent="0" algn="r">
              <a:lnSpc>
                <a:spcPct val="100000"/>
              </a:lnSpc>
              <a:buNone/>
              <a:tabLst>
                <a:tab pos="0" algn="l"/>
              </a:tabLst>
              <a:defRPr lang="fr-FR" sz="1451" b="0" u="none" strike="noStrike">
                <a:solidFill>
                  <a:srgbClr val="787878"/>
                </a:solidFill>
                <a:effectLst/>
                <a:uFillTx/>
                <a:latin typeface="Aptos"/>
              </a:defRPr>
            </a:lvl1pPr>
          </a:lstStyle>
          <a:p>
            <a:fld id="{E6820EBA-BB08-4C86-8C36-2E446EBEF55D}" type="slidenum">
              <a:rPr lang="fr-FR" smtClean="0"/>
              <a:pPr/>
              <a:t>‹N°›</a:t>
            </a:fld>
            <a:endParaRPr lang="fr-FR">
              <a:solidFill>
                <a:srgbClr val="000000"/>
              </a:solidFill>
              <a:latin typeface="Times New Roman"/>
            </a:endParaRPr>
          </a:p>
        </p:txBody>
      </p:sp>
      <p:sp>
        <p:nvSpPr>
          <p:cNvPr id="12" name="PlaceHolder 4"/>
          <p:cNvSpPr>
            <a:spLocks noGrp="1"/>
          </p:cNvSpPr>
          <p:nvPr>
            <p:ph type="dt" idx="6"/>
          </p:nvPr>
        </p:nvSpPr>
        <p:spPr>
          <a:xfrm>
            <a:off x="837712" y="6355770"/>
            <a:ext cx="2741724" cy="363983"/>
          </a:xfrm>
          <a:prstGeom prst="rect">
            <a:avLst/>
          </a:prstGeom>
          <a:noFill/>
          <a:ln w="0">
            <a:noFill/>
          </a:ln>
        </p:spPr>
        <p:txBody>
          <a:bodyPr lIns="91440" tIns="45720" rIns="91440" bIns="45720" anchor="ctr">
            <a:noAutofit/>
          </a:bodyPr>
          <a:lstStyle>
            <a:lvl1pPr indent="0">
              <a:lnSpc>
                <a:spcPct val="100000"/>
              </a:lnSpc>
              <a:buNone/>
              <a:tabLst>
                <a:tab pos="0" algn="l"/>
              </a:tabLst>
              <a:defRPr lang="fr-MA" sz="1693" b="0" u="none" strike="noStrike">
                <a:solidFill>
                  <a:srgbClr val="000000"/>
                </a:solidFill>
                <a:effectLst/>
                <a:uFillTx/>
                <a:latin typeface="Times New Roman"/>
              </a:defRPr>
            </a:lvl1pPr>
          </a:lstStyle>
          <a:p>
            <a:r>
              <a:rPr lang="fr-FR"/>
              <a:t>&lt;date/time&gt;</a:t>
            </a:r>
          </a:p>
        </p:txBody>
      </p:sp>
      <p:sp>
        <p:nvSpPr>
          <p:cNvPr id="13" name="PlaceHolder 5"/>
          <p:cNvSpPr>
            <a:spLocks noGrp="1"/>
          </p:cNvSpPr>
          <p:nvPr>
            <p:ph type="body"/>
          </p:nvPr>
        </p:nvSpPr>
        <p:spPr>
          <a:xfrm>
            <a:off x="609127" y="1603963"/>
            <a:ext cx="10971249" cy="3976383"/>
          </a:xfrm>
          <a:prstGeom prst="rect">
            <a:avLst/>
          </a:prstGeom>
          <a:noFill/>
          <a:ln w="0">
            <a:noFill/>
          </a:ln>
        </p:spPr>
        <p:txBody>
          <a:bodyPr lIns="0" tIns="0" rIns="0" bIns="0" anchor="t">
            <a:normAutofit/>
          </a:bodyPr>
          <a:lstStyle>
            <a:lvl1pPr marL="522461" indent="-391846">
              <a:lnSpc>
                <a:spcPct val="100000"/>
              </a:lnSpc>
              <a:spcBef>
                <a:spcPts val="1714"/>
              </a:spcBef>
              <a:buClr>
                <a:srgbClr val="000000"/>
              </a:buClr>
              <a:buSzPct val="45000"/>
              <a:buFont typeface="Wingdings" charset="2"/>
              <a:buChar char=""/>
              <a:defRPr/>
            </a:lvl1pPr>
          </a:lstStyle>
          <a:p>
            <a:pPr marL="432000" indent="-324000">
              <a:lnSpc>
                <a:spcPct val="100000"/>
              </a:lnSpc>
              <a:spcBef>
                <a:spcPts val="1417"/>
              </a:spcBef>
              <a:buClr>
                <a:srgbClr val="000000"/>
              </a:buClr>
              <a:buSzPct val="45000"/>
              <a:buFont typeface="Wingdings" charset="2"/>
              <a:buChar char=""/>
            </a:pPr>
            <a:r>
              <a:rPr lang="fr-MA" sz="3870" b="0" u="none" strike="noStrike">
                <a:solidFill>
                  <a:srgbClr val="000000"/>
                </a:solidFill>
                <a:effectLst/>
                <a:uFillTx/>
                <a:latin typeface="Arial"/>
              </a:rPr>
              <a:t>Click to edit the outline text format</a:t>
            </a:r>
          </a:p>
          <a:p>
            <a:pPr marL="1044922" lvl="1" indent="-391846">
              <a:lnSpc>
                <a:spcPct val="100000"/>
              </a:lnSpc>
              <a:spcBef>
                <a:spcPts val="1371"/>
              </a:spcBef>
              <a:buClr>
                <a:srgbClr val="000000"/>
              </a:buClr>
              <a:buSzPct val="75000"/>
              <a:buFont typeface="Symbol" charset="2"/>
              <a:buChar char=""/>
            </a:pPr>
            <a:r>
              <a:rPr lang="fr-MA" sz="3386" b="0" u="none" strike="noStrike">
                <a:solidFill>
                  <a:srgbClr val="000000"/>
                </a:solidFill>
                <a:effectLst/>
                <a:uFillTx/>
                <a:latin typeface="Arial"/>
              </a:rPr>
              <a:t>Second Outline Level</a:t>
            </a:r>
          </a:p>
          <a:p>
            <a:pPr marL="1567382" lvl="2" indent="-348307">
              <a:lnSpc>
                <a:spcPct val="100000"/>
              </a:lnSpc>
              <a:spcBef>
                <a:spcPts val="1028"/>
              </a:spcBef>
              <a:buClr>
                <a:srgbClr val="000000"/>
              </a:buClr>
              <a:buSzPct val="45000"/>
              <a:buFont typeface="Wingdings" charset="2"/>
              <a:buChar char=""/>
            </a:pPr>
            <a:r>
              <a:rPr lang="fr-MA" sz="2903" b="0" u="none" strike="noStrike">
                <a:solidFill>
                  <a:srgbClr val="000000"/>
                </a:solidFill>
                <a:effectLst/>
                <a:uFillTx/>
                <a:latin typeface="Arial"/>
              </a:rPr>
              <a:t>Third Outline Level</a:t>
            </a:r>
          </a:p>
          <a:p>
            <a:pPr marL="2089843" lvl="3" indent="-261230">
              <a:lnSpc>
                <a:spcPct val="100000"/>
              </a:lnSpc>
              <a:spcBef>
                <a:spcPts val="686"/>
              </a:spcBef>
              <a:buClr>
                <a:srgbClr val="000000"/>
              </a:buClr>
              <a:buSzPct val="75000"/>
              <a:buFont typeface="Symbol" charset="2"/>
              <a:buChar char=""/>
            </a:pPr>
            <a:r>
              <a:rPr lang="fr-MA" sz="2419" b="0" u="none" strike="noStrike">
                <a:solidFill>
                  <a:srgbClr val="000000"/>
                </a:solidFill>
                <a:effectLst/>
                <a:uFillTx/>
                <a:latin typeface="Arial"/>
              </a:rPr>
              <a:t>Fourth Outline Level</a:t>
            </a:r>
          </a:p>
          <a:p>
            <a:pPr marL="2612304" lvl="4" indent="-261230">
              <a:lnSpc>
                <a:spcPct val="100000"/>
              </a:lnSpc>
              <a:spcBef>
                <a:spcPts val="342"/>
              </a:spcBef>
              <a:buClr>
                <a:srgbClr val="000000"/>
              </a:buClr>
              <a:buSzPct val="45000"/>
              <a:buFont typeface="Wingdings" charset="2"/>
              <a:buChar char=""/>
            </a:pPr>
            <a:r>
              <a:rPr lang="fr-MA" sz="2419" b="0" u="none" strike="noStrike">
                <a:solidFill>
                  <a:srgbClr val="000000"/>
                </a:solidFill>
                <a:effectLst/>
                <a:uFillTx/>
                <a:latin typeface="Arial"/>
              </a:rPr>
              <a:t>Fifth Outline Level</a:t>
            </a:r>
          </a:p>
          <a:p>
            <a:pPr marL="3134765" lvl="5" indent="-261230">
              <a:lnSpc>
                <a:spcPct val="100000"/>
              </a:lnSpc>
              <a:spcBef>
                <a:spcPts val="342"/>
              </a:spcBef>
              <a:buClr>
                <a:srgbClr val="000000"/>
              </a:buClr>
              <a:buSzPct val="45000"/>
              <a:buFont typeface="Wingdings" charset="2"/>
              <a:buChar char=""/>
            </a:pPr>
            <a:r>
              <a:rPr lang="fr-MA" sz="2419" b="0" u="none" strike="noStrike">
                <a:solidFill>
                  <a:srgbClr val="000000"/>
                </a:solidFill>
                <a:effectLst/>
                <a:uFillTx/>
                <a:latin typeface="Arial"/>
              </a:rPr>
              <a:t>Sixth Outline Level</a:t>
            </a:r>
          </a:p>
          <a:p>
            <a:pPr marL="3657226" lvl="6" indent="-261230">
              <a:lnSpc>
                <a:spcPct val="100000"/>
              </a:lnSpc>
              <a:spcBef>
                <a:spcPts val="342"/>
              </a:spcBef>
              <a:buClr>
                <a:srgbClr val="000000"/>
              </a:buClr>
              <a:buSzPct val="45000"/>
              <a:buFont typeface="Wingdings" charset="2"/>
              <a:buChar char=""/>
            </a:pPr>
            <a:r>
              <a:rPr lang="fr-MA" sz="2419" b="0" u="none" strike="noStrike">
                <a:solidFill>
                  <a:srgbClr val="000000"/>
                </a:solidFill>
                <a:effectLst/>
                <a:uFillTx/>
                <a:latin typeface="Arial"/>
              </a:rPr>
              <a:t>Seventh Outline Level</a:t>
            </a:r>
          </a:p>
        </p:txBody>
      </p:sp>
    </p:spTree>
    <p:extLst>
      <p:ext uri="{BB962C8B-B14F-4D97-AF65-F5344CB8AC3E}">
        <p14:creationId xmlns:p14="http://schemas.microsoft.com/office/powerpoint/2010/main" val="191725069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xAndTwoObj">
  <p:cSld name="Default 13">
    <p:bg>
      <p:bgPr>
        <a:solidFill>
          <a:srgbClr val="FFFFFF"/>
        </a:solidFill>
        <a:effectLst/>
      </p:bgPr>
    </p:bg>
    <p:spTree>
      <p:nvGrpSpPr>
        <p:cNvPr id="1" name=""/>
        <p:cNvGrpSpPr/>
        <p:nvPr/>
      </p:nvGrpSpPr>
      <p:grpSpPr>
        <a:xfrm>
          <a:off x="0" y="0"/>
          <a:ext cx="0" cy="0"/>
          <a:chOff x="0" y="0"/>
          <a:chExt cx="0" cy="0"/>
        </a:xfrm>
      </p:grpSpPr>
      <p:sp>
        <p:nvSpPr>
          <p:cNvPr id="72" name="PlaceHolder 1"/>
          <p:cNvSpPr>
            <a:spLocks noGrp="1"/>
          </p:cNvSpPr>
          <p:nvPr>
            <p:ph type="title"/>
          </p:nvPr>
        </p:nvSpPr>
        <p:spPr>
          <a:xfrm>
            <a:off x="837713" y="859344"/>
            <a:ext cx="10513642" cy="335028"/>
          </a:xfrm>
          <a:prstGeom prst="rect">
            <a:avLst/>
          </a:prstGeom>
          <a:noFill/>
          <a:ln w="0">
            <a:noFill/>
          </a:ln>
        </p:spPr>
        <p:txBody>
          <a:bodyPr lIns="0" tIns="0" rIns="0" bIns="0" anchor="ctr">
            <a:spAutoFit/>
          </a:bodyPr>
          <a:lstStyle>
            <a:lvl1pPr indent="0">
              <a:lnSpc>
                <a:spcPct val="100000"/>
              </a:lnSpc>
              <a:buNone/>
              <a:tabLst>
                <a:tab pos="0" algn="l"/>
              </a:tabLst>
              <a:defRPr/>
            </a:lvl1pPr>
          </a:lstStyle>
          <a:p>
            <a:pPr indent="0">
              <a:lnSpc>
                <a:spcPct val="100000"/>
              </a:lnSpc>
              <a:buNone/>
              <a:tabLst>
                <a:tab pos="0" algn="l"/>
              </a:tabLst>
            </a:pPr>
            <a:r>
              <a:rPr lang="fr-MA" sz="2177" b="0" u="none" strike="noStrike">
                <a:solidFill>
                  <a:srgbClr val="000000"/>
                </a:solidFill>
                <a:effectLst/>
                <a:uFillTx/>
                <a:latin typeface="Arial"/>
              </a:rPr>
              <a:t>Click to edit the title text format</a:t>
            </a:r>
          </a:p>
        </p:txBody>
      </p:sp>
      <p:sp>
        <p:nvSpPr>
          <p:cNvPr id="73" name="PlaceHolder 2"/>
          <p:cNvSpPr>
            <a:spLocks noGrp="1"/>
          </p:cNvSpPr>
          <p:nvPr>
            <p:ph type="body"/>
          </p:nvPr>
        </p:nvSpPr>
        <p:spPr>
          <a:xfrm>
            <a:off x="837713" y="1825139"/>
            <a:ext cx="5129901" cy="4349945"/>
          </a:xfrm>
          <a:prstGeom prst="rect">
            <a:avLst/>
          </a:prstGeom>
          <a:noFill/>
          <a:ln w="0">
            <a:noFill/>
          </a:ln>
        </p:spPr>
        <p:txBody>
          <a:bodyPr lIns="0" tIns="0" rIns="0" bIns="0" anchor="t">
            <a:normAutofit/>
          </a:bodyPr>
          <a:lstStyle>
            <a:lvl1pPr marL="522461" indent="-391846">
              <a:lnSpc>
                <a:spcPct val="100000"/>
              </a:lnSpc>
              <a:spcBef>
                <a:spcPts val="1714"/>
              </a:spcBef>
              <a:buClr>
                <a:srgbClr val="000000"/>
              </a:buClr>
              <a:buSzPct val="45000"/>
              <a:buFont typeface="Wingdings" charset="2"/>
              <a:buChar char=""/>
              <a:defRPr/>
            </a:lvl1pPr>
          </a:lstStyle>
          <a:p>
            <a:pPr marL="432000" indent="-324000">
              <a:lnSpc>
                <a:spcPct val="100000"/>
              </a:lnSpc>
              <a:spcBef>
                <a:spcPts val="1417"/>
              </a:spcBef>
              <a:buClr>
                <a:srgbClr val="000000"/>
              </a:buClr>
              <a:buSzPct val="45000"/>
              <a:buFont typeface="Wingdings" charset="2"/>
              <a:buChar char=""/>
            </a:pPr>
            <a:r>
              <a:rPr lang="fr-MA" sz="2177" b="0" u="none" strike="noStrike">
                <a:solidFill>
                  <a:srgbClr val="000000"/>
                </a:solidFill>
                <a:effectLst/>
                <a:uFillTx/>
                <a:latin typeface="Arial"/>
              </a:rPr>
              <a:t>Click to edit the outline text format</a:t>
            </a:r>
          </a:p>
          <a:p>
            <a:pPr marL="1044922" lvl="1" indent="-391846">
              <a:lnSpc>
                <a:spcPct val="100000"/>
              </a:lnSpc>
              <a:spcBef>
                <a:spcPts val="1371"/>
              </a:spcBef>
              <a:buClr>
                <a:srgbClr val="000000"/>
              </a:buClr>
              <a:buSzPct val="75000"/>
              <a:buFont typeface="Symbol" charset="2"/>
              <a:buChar char=""/>
            </a:pPr>
            <a:r>
              <a:rPr lang="fr-MA" sz="2177" b="0" u="none" strike="noStrike">
                <a:solidFill>
                  <a:srgbClr val="000000"/>
                </a:solidFill>
                <a:effectLst/>
                <a:uFillTx/>
                <a:latin typeface="Arial"/>
              </a:rPr>
              <a:t>Second Outline Level</a:t>
            </a:r>
          </a:p>
          <a:p>
            <a:pPr marL="1567382" lvl="2" indent="-348307">
              <a:lnSpc>
                <a:spcPct val="100000"/>
              </a:lnSpc>
              <a:spcBef>
                <a:spcPts val="1028"/>
              </a:spcBef>
              <a:buClr>
                <a:srgbClr val="000000"/>
              </a:buClr>
              <a:buSzPct val="45000"/>
              <a:buFont typeface="Wingdings" charset="2"/>
              <a:buChar char=""/>
            </a:pPr>
            <a:r>
              <a:rPr lang="fr-MA" sz="2177" b="0" u="none" strike="noStrike">
                <a:solidFill>
                  <a:srgbClr val="000000"/>
                </a:solidFill>
                <a:effectLst/>
                <a:uFillTx/>
                <a:latin typeface="Arial"/>
              </a:rPr>
              <a:t>Third Outline Level</a:t>
            </a:r>
          </a:p>
          <a:p>
            <a:pPr marL="2089843" lvl="3" indent="-261230">
              <a:lnSpc>
                <a:spcPct val="100000"/>
              </a:lnSpc>
              <a:spcBef>
                <a:spcPts val="686"/>
              </a:spcBef>
              <a:buClr>
                <a:srgbClr val="000000"/>
              </a:buClr>
              <a:buSzPct val="75000"/>
              <a:buFont typeface="Symbol" charset="2"/>
              <a:buChar char=""/>
            </a:pPr>
            <a:r>
              <a:rPr lang="fr-MA" sz="2177" b="0" u="none" strike="noStrike">
                <a:solidFill>
                  <a:srgbClr val="000000"/>
                </a:solidFill>
                <a:effectLst/>
                <a:uFillTx/>
                <a:latin typeface="Arial"/>
              </a:rPr>
              <a:t>Fourth Outline Level</a:t>
            </a:r>
          </a:p>
          <a:p>
            <a:pPr marL="2612304" lvl="4" indent="-261230">
              <a:lnSpc>
                <a:spcPct val="100000"/>
              </a:lnSpc>
              <a:spcBef>
                <a:spcPts val="342"/>
              </a:spcBef>
              <a:buClr>
                <a:srgbClr val="000000"/>
              </a:buClr>
              <a:buSzPct val="45000"/>
              <a:buFont typeface="Wingdings" charset="2"/>
              <a:buChar char=""/>
            </a:pPr>
            <a:r>
              <a:rPr lang="fr-MA" sz="2177" b="0" u="none" strike="noStrike">
                <a:solidFill>
                  <a:srgbClr val="000000"/>
                </a:solidFill>
                <a:effectLst/>
                <a:uFillTx/>
                <a:latin typeface="Arial"/>
              </a:rPr>
              <a:t>Fifth Outline Level</a:t>
            </a:r>
          </a:p>
          <a:p>
            <a:pPr marL="3134765" lvl="5" indent="-261230">
              <a:lnSpc>
                <a:spcPct val="100000"/>
              </a:lnSpc>
              <a:spcBef>
                <a:spcPts val="342"/>
              </a:spcBef>
              <a:buClr>
                <a:srgbClr val="000000"/>
              </a:buClr>
              <a:buSzPct val="45000"/>
              <a:buFont typeface="Wingdings" charset="2"/>
              <a:buChar char=""/>
            </a:pPr>
            <a:r>
              <a:rPr lang="fr-MA" sz="2177" b="0" u="none" strike="noStrike">
                <a:solidFill>
                  <a:srgbClr val="000000"/>
                </a:solidFill>
                <a:effectLst/>
                <a:uFillTx/>
                <a:latin typeface="Arial"/>
              </a:rPr>
              <a:t>Sixth Outline Level</a:t>
            </a:r>
          </a:p>
          <a:p>
            <a:pPr marL="3657226" lvl="6" indent="-261230">
              <a:lnSpc>
                <a:spcPct val="100000"/>
              </a:lnSpc>
              <a:spcBef>
                <a:spcPts val="342"/>
              </a:spcBef>
              <a:buClr>
                <a:srgbClr val="000000"/>
              </a:buClr>
              <a:buSzPct val="45000"/>
              <a:buFont typeface="Wingdings" charset="2"/>
              <a:buChar char=""/>
            </a:pPr>
            <a:r>
              <a:rPr lang="fr-MA" sz="2177" b="0" u="none" strike="noStrike">
                <a:solidFill>
                  <a:srgbClr val="000000"/>
                </a:solidFill>
                <a:effectLst/>
                <a:uFillTx/>
                <a:latin typeface="Arial"/>
              </a:rPr>
              <a:t>Seventh Outline Level</a:t>
            </a:r>
          </a:p>
        </p:txBody>
      </p:sp>
      <p:sp>
        <p:nvSpPr>
          <p:cNvPr id="74" name="PlaceHolder 3"/>
          <p:cNvSpPr>
            <a:spLocks noGrp="1"/>
          </p:cNvSpPr>
          <p:nvPr>
            <p:ph type="body"/>
          </p:nvPr>
        </p:nvSpPr>
        <p:spPr>
          <a:xfrm>
            <a:off x="6225372" y="1825139"/>
            <a:ext cx="5129901" cy="2074181"/>
          </a:xfrm>
          <a:prstGeom prst="rect">
            <a:avLst/>
          </a:prstGeom>
          <a:noFill/>
          <a:ln w="0">
            <a:noFill/>
          </a:ln>
        </p:spPr>
        <p:txBody>
          <a:bodyPr lIns="0" tIns="0" rIns="0" bIns="0" anchor="t">
            <a:normAutofit fontScale="77500" lnSpcReduction="19999"/>
          </a:bodyPr>
          <a:lstStyle>
            <a:lvl1pPr marL="522461" indent="-391846">
              <a:lnSpc>
                <a:spcPct val="100000"/>
              </a:lnSpc>
              <a:spcBef>
                <a:spcPts val="1714"/>
              </a:spcBef>
              <a:buClr>
                <a:srgbClr val="000000"/>
              </a:buClr>
              <a:buSzPct val="45000"/>
              <a:buFont typeface="Wingdings" charset="2"/>
              <a:buChar char=""/>
              <a:defRPr/>
            </a:lvl1pPr>
          </a:lstStyle>
          <a:p>
            <a:pPr marL="432000" indent="-324000">
              <a:lnSpc>
                <a:spcPct val="100000"/>
              </a:lnSpc>
              <a:spcBef>
                <a:spcPts val="1417"/>
              </a:spcBef>
              <a:buClr>
                <a:srgbClr val="000000"/>
              </a:buClr>
              <a:buSzPct val="45000"/>
              <a:buFont typeface="Wingdings" charset="2"/>
              <a:buChar char=""/>
            </a:pPr>
            <a:r>
              <a:rPr lang="fr-MA" sz="2177" b="0" u="none" strike="noStrike">
                <a:solidFill>
                  <a:srgbClr val="000000"/>
                </a:solidFill>
                <a:effectLst/>
                <a:uFillTx/>
                <a:latin typeface="Arial"/>
              </a:rPr>
              <a:t>Click to edit the outline text format</a:t>
            </a:r>
          </a:p>
          <a:p>
            <a:pPr marL="1044922" lvl="1" indent="-391846">
              <a:lnSpc>
                <a:spcPct val="100000"/>
              </a:lnSpc>
              <a:spcBef>
                <a:spcPts val="1371"/>
              </a:spcBef>
              <a:buClr>
                <a:srgbClr val="000000"/>
              </a:buClr>
              <a:buSzPct val="75000"/>
              <a:buFont typeface="Symbol" charset="2"/>
              <a:buChar char=""/>
            </a:pPr>
            <a:r>
              <a:rPr lang="fr-MA" sz="2177" b="0" u="none" strike="noStrike">
                <a:solidFill>
                  <a:srgbClr val="000000"/>
                </a:solidFill>
                <a:effectLst/>
                <a:uFillTx/>
                <a:latin typeface="Arial"/>
              </a:rPr>
              <a:t>Second Outline Level</a:t>
            </a:r>
          </a:p>
          <a:p>
            <a:pPr marL="1567382" lvl="2" indent="-348307">
              <a:lnSpc>
                <a:spcPct val="100000"/>
              </a:lnSpc>
              <a:spcBef>
                <a:spcPts val="1028"/>
              </a:spcBef>
              <a:buClr>
                <a:srgbClr val="000000"/>
              </a:buClr>
              <a:buSzPct val="45000"/>
              <a:buFont typeface="Wingdings" charset="2"/>
              <a:buChar char=""/>
            </a:pPr>
            <a:r>
              <a:rPr lang="fr-MA" sz="2177" b="0" u="none" strike="noStrike">
                <a:solidFill>
                  <a:srgbClr val="000000"/>
                </a:solidFill>
                <a:effectLst/>
                <a:uFillTx/>
                <a:latin typeface="Arial"/>
              </a:rPr>
              <a:t>Third Outline Level</a:t>
            </a:r>
          </a:p>
          <a:p>
            <a:pPr marL="2089843" lvl="3" indent="-261230">
              <a:lnSpc>
                <a:spcPct val="100000"/>
              </a:lnSpc>
              <a:spcBef>
                <a:spcPts val="686"/>
              </a:spcBef>
              <a:buClr>
                <a:srgbClr val="000000"/>
              </a:buClr>
              <a:buSzPct val="75000"/>
              <a:buFont typeface="Symbol" charset="2"/>
              <a:buChar char=""/>
            </a:pPr>
            <a:r>
              <a:rPr lang="fr-MA" sz="2177" b="0" u="none" strike="noStrike">
                <a:solidFill>
                  <a:srgbClr val="000000"/>
                </a:solidFill>
                <a:effectLst/>
                <a:uFillTx/>
                <a:latin typeface="Arial"/>
              </a:rPr>
              <a:t>Fourth Outline Level</a:t>
            </a:r>
          </a:p>
          <a:p>
            <a:pPr marL="2612304" lvl="4" indent="-261230">
              <a:lnSpc>
                <a:spcPct val="100000"/>
              </a:lnSpc>
              <a:spcBef>
                <a:spcPts val="342"/>
              </a:spcBef>
              <a:buClr>
                <a:srgbClr val="000000"/>
              </a:buClr>
              <a:buSzPct val="45000"/>
              <a:buFont typeface="Wingdings" charset="2"/>
              <a:buChar char=""/>
            </a:pPr>
            <a:r>
              <a:rPr lang="fr-MA" sz="2177" b="0" u="none" strike="noStrike">
                <a:solidFill>
                  <a:srgbClr val="000000"/>
                </a:solidFill>
                <a:effectLst/>
                <a:uFillTx/>
                <a:latin typeface="Arial"/>
              </a:rPr>
              <a:t>Fifth Outline Level</a:t>
            </a:r>
          </a:p>
          <a:p>
            <a:pPr marL="3134765" lvl="5" indent="-261230">
              <a:lnSpc>
                <a:spcPct val="100000"/>
              </a:lnSpc>
              <a:spcBef>
                <a:spcPts val="342"/>
              </a:spcBef>
              <a:buClr>
                <a:srgbClr val="000000"/>
              </a:buClr>
              <a:buSzPct val="45000"/>
              <a:buFont typeface="Wingdings" charset="2"/>
              <a:buChar char=""/>
            </a:pPr>
            <a:r>
              <a:rPr lang="fr-MA" sz="2177" b="0" u="none" strike="noStrike">
                <a:solidFill>
                  <a:srgbClr val="000000"/>
                </a:solidFill>
                <a:effectLst/>
                <a:uFillTx/>
                <a:latin typeface="Arial"/>
              </a:rPr>
              <a:t>Sixth Outline Level</a:t>
            </a:r>
          </a:p>
          <a:p>
            <a:pPr marL="3657226" lvl="6" indent="-261230">
              <a:lnSpc>
                <a:spcPct val="100000"/>
              </a:lnSpc>
              <a:spcBef>
                <a:spcPts val="342"/>
              </a:spcBef>
              <a:buClr>
                <a:srgbClr val="000000"/>
              </a:buClr>
              <a:buSzPct val="45000"/>
              <a:buFont typeface="Wingdings" charset="2"/>
              <a:buChar char=""/>
            </a:pPr>
            <a:r>
              <a:rPr lang="fr-MA" sz="2177" b="0" u="none" strike="noStrike">
                <a:solidFill>
                  <a:srgbClr val="000000"/>
                </a:solidFill>
                <a:effectLst/>
                <a:uFillTx/>
                <a:latin typeface="Arial"/>
              </a:rPr>
              <a:t>Seventh Outline Level</a:t>
            </a:r>
          </a:p>
        </p:txBody>
      </p:sp>
      <p:sp>
        <p:nvSpPr>
          <p:cNvPr id="75" name="PlaceHolder 4"/>
          <p:cNvSpPr>
            <a:spLocks noGrp="1"/>
          </p:cNvSpPr>
          <p:nvPr>
            <p:ph type="body"/>
          </p:nvPr>
        </p:nvSpPr>
        <p:spPr>
          <a:xfrm>
            <a:off x="6225372" y="4097421"/>
            <a:ext cx="5129901" cy="2074181"/>
          </a:xfrm>
          <a:prstGeom prst="rect">
            <a:avLst/>
          </a:prstGeom>
          <a:noFill/>
          <a:ln w="0">
            <a:noFill/>
          </a:ln>
        </p:spPr>
        <p:txBody>
          <a:bodyPr lIns="0" tIns="0" rIns="0" bIns="0" anchor="t">
            <a:normAutofit fontScale="77500" lnSpcReduction="19999"/>
          </a:bodyPr>
          <a:lstStyle>
            <a:lvl1pPr marL="522461" indent="-391846">
              <a:lnSpc>
                <a:spcPct val="100000"/>
              </a:lnSpc>
              <a:spcBef>
                <a:spcPts val="1714"/>
              </a:spcBef>
              <a:buClr>
                <a:srgbClr val="000000"/>
              </a:buClr>
              <a:buSzPct val="45000"/>
              <a:buFont typeface="Wingdings" charset="2"/>
              <a:buChar char=""/>
              <a:defRPr/>
            </a:lvl1pPr>
          </a:lstStyle>
          <a:p>
            <a:pPr marL="432000" indent="-324000">
              <a:lnSpc>
                <a:spcPct val="100000"/>
              </a:lnSpc>
              <a:spcBef>
                <a:spcPts val="1417"/>
              </a:spcBef>
              <a:buClr>
                <a:srgbClr val="000000"/>
              </a:buClr>
              <a:buSzPct val="45000"/>
              <a:buFont typeface="Wingdings" charset="2"/>
              <a:buChar char=""/>
            </a:pPr>
            <a:r>
              <a:rPr lang="fr-MA" sz="2177" b="0" u="none" strike="noStrike">
                <a:solidFill>
                  <a:srgbClr val="000000"/>
                </a:solidFill>
                <a:effectLst/>
                <a:uFillTx/>
                <a:latin typeface="Arial"/>
              </a:rPr>
              <a:t>Click to edit the outline text format</a:t>
            </a:r>
          </a:p>
          <a:p>
            <a:pPr marL="1044922" lvl="1" indent="-391846">
              <a:lnSpc>
                <a:spcPct val="100000"/>
              </a:lnSpc>
              <a:spcBef>
                <a:spcPts val="1371"/>
              </a:spcBef>
              <a:buClr>
                <a:srgbClr val="000000"/>
              </a:buClr>
              <a:buSzPct val="75000"/>
              <a:buFont typeface="Symbol" charset="2"/>
              <a:buChar char=""/>
            </a:pPr>
            <a:r>
              <a:rPr lang="fr-MA" sz="2177" b="0" u="none" strike="noStrike">
                <a:solidFill>
                  <a:srgbClr val="000000"/>
                </a:solidFill>
                <a:effectLst/>
                <a:uFillTx/>
                <a:latin typeface="Arial"/>
              </a:rPr>
              <a:t>Second Outline Level</a:t>
            </a:r>
          </a:p>
          <a:p>
            <a:pPr marL="1567382" lvl="2" indent="-348307">
              <a:lnSpc>
                <a:spcPct val="100000"/>
              </a:lnSpc>
              <a:spcBef>
                <a:spcPts val="1028"/>
              </a:spcBef>
              <a:buClr>
                <a:srgbClr val="000000"/>
              </a:buClr>
              <a:buSzPct val="45000"/>
              <a:buFont typeface="Wingdings" charset="2"/>
              <a:buChar char=""/>
            </a:pPr>
            <a:r>
              <a:rPr lang="fr-MA" sz="2177" b="0" u="none" strike="noStrike">
                <a:solidFill>
                  <a:srgbClr val="000000"/>
                </a:solidFill>
                <a:effectLst/>
                <a:uFillTx/>
                <a:latin typeface="Arial"/>
              </a:rPr>
              <a:t>Third Outline Level</a:t>
            </a:r>
          </a:p>
          <a:p>
            <a:pPr marL="2089843" lvl="3" indent="-261230">
              <a:lnSpc>
                <a:spcPct val="100000"/>
              </a:lnSpc>
              <a:spcBef>
                <a:spcPts val="686"/>
              </a:spcBef>
              <a:buClr>
                <a:srgbClr val="000000"/>
              </a:buClr>
              <a:buSzPct val="75000"/>
              <a:buFont typeface="Symbol" charset="2"/>
              <a:buChar char=""/>
            </a:pPr>
            <a:r>
              <a:rPr lang="fr-MA" sz="2177" b="0" u="none" strike="noStrike">
                <a:solidFill>
                  <a:srgbClr val="000000"/>
                </a:solidFill>
                <a:effectLst/>
                <a:uFillTx/>
                <a:latin typeface="Arial"/>
              </a:rPr>
              <a:t>Fourth Outline Level</a:t>
            </a:r>
          </a:p>
          <a:p>
            <a:pPr marL="2612304" lvl="4" indent="-261230">
              <a:lnSpc>
                <a:spcPct val="100000"/>
              </a:lnSpc>
              <a:spcBef>
                <a:spcPts val="342"/>
              </a:spcBef>
              <a:buClr>
                <a:srgbClr val="000000"/>
              </a:buClr>
              <a:buSzPct val="45000"/>
              <a:buFont typeface="Wingdings" charset="2"/>
              <a:buChar char=""/>
            </a:pPr>
            <a:r>
              <a:rPr lang="fr-MA" sz="2177" b="0" u="none" strike="noStrike">
                <a:solidFill>
                  <a:srgbClr val="000000"/>
                </a:solidFill>
                <a:effectLst/>
                <a:uFillTx/>
                <a:latin typeface="Arial"/>
              </a:rPr>
              <a:t>Fifth Outline Level</a:t>
            </a:r>
          </a:p>
          <a:p>
            <a:pPr marL="3134765" lvl="5" indent="-261230">
              <a:lnSpc>
                <a:spcPct val="100000"/>
              </a:lnSpc>
              <a:spcBef>
                <a:spcPts val="342"/>
              </a:spcBef>
              <a:buClr>
                <a:srgbClr val="000000"/>
              </a:buClr>
              <a:buSzPct val="45000"/>
              <a:buFont typeface="Wingdings" charset="2"/>
              <a:buChar char=""/>
            </a:pPr>
            <a:r>
              <a:rPr lang="fr-MA" sz="2177" b="0" u="none" strike="noStrike">
                <a:solidFill>
                  <a:srgbClr val="000000"/>
                </a:solidFill>
                <a:effectLst/>
                <a:uFillTx/>
                <a:latin typeface="Arial"/>
              </a:rPr>
              <a:t>Sixth Outline Level</a:t>
            </a:r>
          </a:p>
          <a:p>
            <a:pPr marL="3657226" lvl="6" indent="-261230">
              <a:lnSpc>
                <a:spcPct val="100000"/>
              </a:lnSpc>
              <a:spcBef>
                <a:spcPts val="342"/>
              </a:spcBef>
              <a:buClr>
                <a:srgbClr val="000000"/>
              </a:buClr>
              <a:buSzPct val="45000"/>
              <a:buFont typeface="Wingdings" charset="2"/>
              <a:buChar char=""/>
            </a:pPr>
            <a:r>
              <a:rPr lang="fr-MA" sz="2177" b="0" u="none" strike="noStrike">
                <a:solidFill>
                  <a:srgbClr val="000000"/>
                </a:solidFill>
                <a:effectLst/>
                <a:uFillTx/>
                <a:latin typeface="Arial"/>
              </a:rPr>
              <a:t>Seventh Outline Level</a:t>
            </a:r>
          </a:p>
        </p:txBody>
      </p:sp>
      <p:sp>
        <p:nvSpPr>
          <p:cNvPr id="76" name="PlaceHolder 5"/>
          <p:cNvSpPr>
            <a:spLocks noGrp="1"/>
          </p:cNvSpPr>
          <p:nvPr>
            <p:ph type="ftr" idx="37"/>
          </p:nvPr>
        </p:nvSpPr>
        <p:spPr>
          <a:xfrm>
            <a:off x="4037914" y="6355770"/>
            <a:ext cx="4113239" cy="363983"/>
          </a:xfrm>
          <a:prstGeom prst="rect">
            <a:avLst/>
          </a:prstGeom>
          <a:noFill/>
          <a:ln w="0">
            <a:noFill/>
          </a:ln>
        </p:spPr>
        <p:txBody>
          <a:bodyPr lIns="91440" tIns="45720" rIns="91440" bIns="45720" anchor="ctr">
            <a:noAutofit/>
          </a:bodyPr>
          <a:lstStyle>
            <a:lvl1pPr indent="0" algn="ctr">
              <a:lnSpc>
                <a:spcPct val="100000"/>
              </a:lnSpc>
              <a:buNone/>
              <a:tabLst>
                <a:tab pos="0" algn="l"/>
              </a:tabLst>
              <a:defRPr lang="fr-MA" sz="1693" b="0" u="none" strike="noStrike">
                <a:solidFill>
                  <a:srgbClr val="000000"/>
                </a:solidFill>
                <a:effectLst/>
                <a:uFillTx/>
                <a:latin typeface="Times New Roman"/>
              </a:defRPr>
            </a:lvl1pPr>
          </a:lstStyle>
          <a:p>
            <a:r>
              <a:rPr lang="fr-FR"/>
              <a:t>&lt;footer&gt;</a:t>
            </a:r>
          </a:p>
        </p:txBody>
      </p:sp>
      <p:sp>
        <p:nvSpPr>
          <p:cNvPr id="77" name="PlaceHolder 6"/>
          <p:cNvSpPr>
            <a:spLocks noGrp="1"/>
          </p:cNvSpPr>
          <p:nvPr>
            <p:ph type="sldNum" idx="38"/>
          </p:nvPr>
        </p:nvSpPr>
        <p:spPr>
          <a:xfrm>
            <a:off x="8609631" y="6355770"/>
            <a:ext cx="2741724" cy="363983"/>
          </a:xfrm>
          <a:prstGeom prst="rect">
            <a:avLst/>
          </a:prstGeom>
          <a:noFill/>
          <a:ln w="0">
            <a:noFill/>
          </a:ln>
        </p:spPr>
        <p:txBody>
          <a:bodyPr lIns="91440" tIns="45720" rIns="91440" bIns="45720" anchor="ctr">
            <a:noAutofit/>
          </a:bodyPr>
          <a:lstStyle>
            <a:lvl1pPr indent="0" algn="r">
              <a:lnSpc>
                <a:spcPct val="100000"/>
              </a:lnSpc>
              <a:buNone/>
              <a:tabLst>
                <a:tab pos="0" algn="l"/>
              </a:tabLst>
              <a:defRPr lang="fr-FR" sz="1451" b="0" u="none" strike="noStrike">
                <a:solidFill>
                  <a:srgbClr val="787878"/>
                </a:solidFill>
                <a:effectLst/>
                <a:uFillTx/>
                <a:latin typeface="Aptos"/>
              </a:defRPr>
            </a:lvl1pPr>
          </a:lstStyle>
          <a:p>
            <a:fld id="{DD2FE9CC-331C-4A2B-8AE5-7C1C38362031}" type="slidenum">
              <a:rPr lang="fr-FR" smtClean="0"/>
              <a:pPr/>
              <a:t>‹N°›</a:t>
            </a:fld>
            <a:endParaRPr lang="fr-FR">
              <a:solidFill>
                <a:srgbClr val="000000"/>
              </a:solidFill>
              <a:latin typeface="Times New Roman"/>
            </a:endParaRPr>
          </a:p>
        </p:txBody>
      </p:sp>
      <p:sp>
        <p:nvSpPr>
          <p:cNvPr id="78" name="PlaceHolder 7"/>
          <p:cNvSpPr>
            <a:spLocks noGrp="1"/>
          </p:cNvSpPr>
          <p:nvPr>
            <p:ph type="dt" idx="39"/>
          </p:nvPr>
        </p:nvSpPr>
        <p:spPr>
          <a:xfrm>
            <a:off x="837712" y="6355770"/>
            <a:ext cx="2741724" cy="363983"/>
          </a:xfrm>
          <a:prstGeom prst="rect">
            <a:avLst/>
          </a:prstGeom>
          <a:noFill/>
          <a:ln w="0">
            <a:noFill/>
          </a:ln>
        </p:spPr>
        <p:txBody>
          <a:bodyPr lIns="91440" tIns="45720" rIns="91440" bIns="45720" anchor="ctr">
            <a:noAutofit/>
          </a:bodyPr>
          <a:lstStyle>
            <a:lvl1pPr indent="0">
              <a:lnSpc>
                <a:spcPct val="100000"/>
              </a:lnSpc>
              <a:buNone/>
              <a:tabLst>
                <a:tab pos="0" algn="l"/>
              </a:tabLst>
              <a:defRPr lang="fr-MA" sz="1693" b="0" u="none" strike="noStrike">
                <a:solidFill>
                  <a:srgbClr val="000000"/>
                </a:solidFill>
                <a:effectLst/>
                <a:uFillTx/>
                <a:latin typeface="Times New Roman"/>
              </a:defRPr>
            </a:lvl1pPr>
          </a:lstStyle>
          <a:p>
            <a:r>
              <a:rPr lang="fr-FR"/>
              <a:t>&lt;date/time&gt;</a:t>
            </a:r>
          </a:p>
        </p:txBody>
      </p:sp>
    </p:spTree>
    <p:extLst>
      <p:ext uri="{BB962C8B-B14F-4D97-AF65-F5344CB8AC3E}">
        <p14:creationId xmlns:p14="http://schemas.microsoft.com/office/powerpoint/2010/main" val="5825909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idx="1" hasCustomPrompt="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FA3C421F-ED94-4F3A-9C60-E40B38EDF5AD}" type="datetimeFigureOut">
              <a:rPr lang="fr-FR" smtClean="0"/>
              <a:t>03/12/2025</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75595333-5BB2-4437-A272-945AE574852E}" type="slidenum">
              <a:rPr lang="fr-FR" smtClean="0"/>
              <a:t>‹N°›</a:t>
            </a:fld>
            <a:endParaRPr lang="fr-F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Titre de section">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fr-FR"/>
              <a:t>Modifiez le style du titre</a:t>
            </a:r>
            <a:endParaRPr lang="en-US" dirty="0"/>
          </a:p>
        </p:txBody>
      </p:sp>
      <p:sp>
        <p:nvSpPr>
          <p:cNvPr id="3" name="Text Placeholder 2"/>
          <p:cNvSpPr>
            <a:spLocks noGrp="1"/>
          </p:cNvSpPr>
          <p:nvPr>
            <p:ph type="body" idx="1" hasCustomPrompt="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Modifiez les styles du texte du masque</a:t>
            </a:r>
          </a:p>
        </p:txBody>
      </p:sp>
      <p:sp>
        <p:nvSpPr>
          <p:cNvPr id="4" name="Date Placeholder 3"/>
          <p:cNvSpPr>
            <a:spLocks noGrp="1"/>
          </p:cNvSpPr>
          <p:nvPr>
            <p:ph type="dt" sz="half" idx="10"/>
          </p:nvPr>
        </p:nvSpPr>
        <p:spPr/>
        <p:txBody>
          <a:bodyPr/>
          <a:lstStyle/>
          <a:p>
            <a:fld id="{FA3C421F-ED94-4F3A-9C60-E40B38EDF5AD}" type="datetimeFigureOut">
              <a:rPr lang="fr-FR" smtClean="0"/>
              <a:t>03/12/2025</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75595333-5BB2-4437-A272-945AE574852E}" type="slidenum">
              <a:rPr lang="fr-FR" smtClean="0"/>
              <a:t>‹N°›</a:t>
            </a:fld>
            <a:endParaRPr lang="fr-F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fr-FR"/>
              <a:t>Modifiez le style du titre</a:t>
            </a:r>
            <a:endParaRPr lang="en-US" dirty="0"/>
          </a:p>
        </p:txBody>
      </p:sp>
      <p:sp>
        <p:nvSpPr>
          <p:cNvPr id="3" name="Content Placeholder 2"/>
          <p:cNvSpPr>
            <a:spLocks noGrp="1"/>
          </p:cNvSpPr>
          <p:nvPr>
            <p:ph sz="half" idx="1" hasCustomPrompt="1"/>
          </p:nvPr>
        </p:nvSpPr>
        <p:spPr>
          <a:xfrm>
            <a:off x="1024127" y="2286000"/>
            <a:ext cx="4754880" cy="4023360"/>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Content Placeholder 3"/>
          <p:cNvSpPr>
            <a:spLocks noGrp="1"/>
          </p:cNvSpPr>
          <p:nvPr>
            <p:ph sz="half" idx="2" hasCustomPrompt="1"/>
          </p:nvPr>
        </p:nvSpPr>
        <p:spPr>
          <a:xfrm>
            <a:off x="5989320" y="2286000"/>
            <a:ext cx="4754880" cy="4023360"/>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Date Placeholder 4"/>
          <p:cNvSpPr>
            <a:spLocks noGrp="1"/>
          </p:cNvSpPr>
          <p:nvPr>
            <p:ph type="dt" sz="half" idx="10"/>
          </p:nvPr>
        </p:nvSpPr>
        <p:spPr/>
        <p:txBody>
          <a:bodyPr/>
          <a:lstStyle/>
          <a:p>
            <a:fld id="{FA3C421F-ED94-4F3A-9C60-E40B38EDF5AD}" type="datetimeFigureOut">
              <a:rPr lang="fr-FR" smtClean="0"/>
              <a:t>03/12/2025</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75595333-5BB2-4437-A272-945AE574852E}" type="slidenum">
              <a:rPr lang="fr-FR" smtClean="0"/>
              <a:t>‹N°›</a:t>
            </a:fld>
            <a:endParaRPr lang="fr-F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fr-FR"/>
              <a:t>Modifiez le style du titre</a:t>
            </a:r>
            <a:endParaRPr lang="en-US" dirty="0"/>
          </a:p>
        </p:txBody>
      </p:sp>
      <p:sp>
        <p:nvSpPr>
          <p:cNvPr id="3" name="Text Placeholder 2"/>
          <p:cNvSpPr>
            <a:spLocks noGrp="1"/>
          </p:cNvSpPr>
          <p:nvPr>
            <p:ph type="body" idx="1" hasCustomPrompt="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Modifiez les styles du texte du masque</a:t>
            </a:r>
          </a:p>
        </p:txBody>
      </p:sp>
      <p:sp>
        <p:nvSpPr>
          <p:cNvPr id="4" name="Content Placeholder 3"/>
          <p:cNvSpPr>
            <a:spLocks noGrp="1"/>
          </p:cNvSpPr>
          <p:nvPr>
            <p:ph sz="half" idx="2" hasCustomPrompt="1"/>
          </p:nvPr>
        </p:nvSpPr>
        <p:spPr>
          <a:xfrm>
            <a:off x="1024128" y="2967788"/>
            <a:ext cx="4754880" cy="3341572"/>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Text Placeholder 4"/>
          <p:cNvSpPr>
            <a:spLocks noGrp="1"/>
          </p:cNvSpPr>
          <p:nvPr>
            <p:ph type="body" sz="quarter" idx="3" hasCustomPrompt="1"/>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fr-FR"/>
              <a:t>Modifiez les styles du texte du masque</a:t>
            </a:r>
          </a:p>
        </p:txBody>
      </p:sp>
      <p:sp>
        <p:nvSpPr>
          <p:cNvPr id="6" name="Content Placeholder 5"/>
          <p:cNvSpPr>
            <a:spLocks noGrp="1"/>
          </p:cNvSpPr>
          <p:nvPr>
            <p:ph sz="quarter" idx="4" hasCustomPrompt="1"/>
          </p:nvPr>
        </p:nvSpPr>
        <p:spPr>
          <a:xfrm>
            <a:off x="5990888" y="2967788"/>
            <a:ext cx="4754880" cy="3341572"/>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Date Placeholder 6"/>
          <p:cNvSpPr>
            <a:spLocks noGrp="1"/>
          </p:cNvSpPr>
          <p:nvPr>
            <p:ph type="dt" sz="half" idx="10"/>
          </p:nvPr>
        </p:nvSpPr>
        <p:spPr/>
        <p:txBody>
          <a:bodyPr/>
          <a:lstStyle/>
          <a:p>
            <a:fld id="{FA3C421F-ED94-4F3A-9C60-E40B38EDF5AD}" type="datetimeFigureOut">
              <a:rPr lang="fr-FR" smtClean="0"/>
              <a:t>03/12/2025</a:t>
            </a:fld>
            <a:endParaRPr lang="fr-FR"/>
          </a:p>
        </p:txBody>
      </p:sp>
      <p:sp>
        <p:nvSpPr>
          <p:cNvPr id="8" name="Footer Placeholder 7"/>
          <p:cNvSpPr>
            <a:spLocks noGrp="1"/>
          </p:cNvSpPr>
          <p:nvPr>
            <p:ph type="ftr" sz="quarter" idx="11"/>
          </p:nvPr>
        </p:nvSpPr>
        <p:spPr/>
        <p:txBody>
          <a:bodyPr/>
          <a:lstStyle/>
          <a:p>
            <a:endParaRPr lang="fr-FR"/>
          </a:p>
        </p:txBody>
      </p:sp>
      <p:sp>
        <p:nvSpPr>
          <p:cNvPr id="9" name="Slide Number Placeholder 8"/>
          <p:cNvSpPr>
            <a:spLocks noGrp="1"/>
          </p:cNvSpPr>
          <p:nvPr>
            <p:ph type="sldNum" sz="quarter" idx="12"/>
          </p:nvPr>
        </p:nvSpPr>
        <p:spPr/>
        <p:txBody>
          <a:bodyPr/>
          <a:lstStyle/>
          <a:p>
            <a:fld id="{75595333-5BB2-4437-A272-945AE574852E}" type="slidenum">
              <a:rPr lang="fr-FR" smtClean="0"/>
              <a:t>‹N°›</a:t>
            </a:fld>
            <a:endParaRPr lang="fr-F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Date Placeholder 2"/>
          <p:cNvSpPr>
            <a:spLocks noGrp="1"/>
          </p:cNvSpPr>
          <p:nvPr>
            <p:ph type="dt" sz="half" idx="10"/>
          </p:nvPr>
        </p:nvSpPr>
        <p:spPr/>
        <p:txBody>
          <a:bodyPr/>
          <a:lstStyle/>
          <a:p>
            <a:fld id="{FA3C421F-ED94-4F3A-9C60-E40B38EDF5AD}" type="datetimeFigureOut">
              <a:rPr lang="fr-FR" smtClean="0"/>
              <a:t>03/12/2025</a:t>
            </a:fld>
            <a:endParaRPr lang="fr-FR"/>
          </a:p>
        </p:txBody>
      </p:sp>
      <p:sp>
        <p:nvSpPr>
          <p:cNvPr id="4" name="Footer Placeholder 3"/>
          <p:cNvSpPr>
            <a:spLocks noGrp="1"/>
          </p:cNvSpPr>
          <p:nvPr>
            <p:ph type="ftr" sz="quarter" idx="11"/>
          </p:nvPr>
        </p:nvSpPr>
        <p:spPr/>
        <p:txBody>
          <a:bodyPr/>
          <a:lstStyle/>
          <a:p>
            <a:endParaRPr lang="fr-FR"/>
          </a:p>
        </p:txBody>
      </p:sp>
      <p:sp>
        <p:nvSpPr>
          <p:cNvPr id="5" name="Slide Number Placeholder 4"/>
          <p:cNvSpPr>
            <a:spLocks noGrp="1"/>
          </p:cNvSpPr>
          <p:nvPr>
            <p:ph type="sldNum" sz="quarter" idx="12"/>
          </p:nvPr>
        </p:nvSpPr>
        <p:spPr/>
        <p:txBody>
          <a:bodyPr/>
          <a:lstStyle/>
          <a:p>
            <a:fld id="{75595333-5BB2-4437-A272-945AE574852E}" type="slidenum">
              <a:rPr lang="fr-FR" smtClean="0"/>
              <a:t>‹N°›</a:t>
            </a:fld>
            <a:endParaRPr lang="fr-F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A3C421F-ED94-4F3A-9C60-E40B38EDF5AD}" type="datetimeFigureOut">
              <a:rPr lang="fr-FR" smtClean="0"/>
              <a:t>03/12/2025</a:t>
            </a:fld>
            <a:endParaRPr lang="fr-FR"/>
          </a:p>
        </p:txBody>
      </p:sp>
      <p:sp>
        <p:nvSpPr>
          <p:cNvPr id="3" name="Footer Placeholder 2"/>
          <p:cNvSpPr>
            <a:spLocks noGrp="1"/>
          </p:cNvSpPr>
          <p:nvPr>
            <p:ph type="ftr" sz="quarter" idx="11"/>
          </p:nvPr>
        </p:nvSpPr>
        <p:spPr/>
        <p:txBody>
          <a:bodyPr/>
          <a:lstStyle/>
          <a:p>
            <a:endParaRPr lang="fr-FR"/>
          </a:p>
        </p:txBody>
      </p:sp>
      <p:sp>
        <p:nvSpPr>
          <p:cNvPr id="4" name="Slide Number Placeholder 3"/>
          <p:cNvSpPr>
            <a:spLocks noGrp="1"/>
          </p:cNvSpPr>
          <p:nvPr>
            <p:ph type="sldNum" sz="quarter" idx="12"/>
          </p:nvPr>
        </p:nvSpPr>
        <p:spPr/>
        <p:txBody>
          <a:bodyPr/>
          <a:lstStyle/>
          <a:p>
            <a:fld id="{75595333-5BB2-4437-A272-945AE574852E}" type="slidenum">
              <a:rPr lang="fr-FR" smtClean="0"/>
              <a:t>‹N°›</a:t>
            </a:fld>
            <a:endParaRPr lang="fr-F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fr-FR"/>
              <a:t>Modifiez le style du titre</a:t>
            </a:r>
            <a:endParaRPr lang="en-US" dirty="0"/>
          </a:p>
        </p:txBody>
      </p:sp>
      <p:sp>
        <p:nvSpPr>
          <p:cNvPr id="3" name="Content Placeholder 2"/>
          <p:cNvSpPr>
            <a:spLocks noGrp="1"/>
          </p:cNvSpPr>
          <p:nvPr>
            <p:ph idx="1" hasCustomPrompt="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Text Placeholder 3"/>
          <p:cNvSpPr>
            <a:spLocks noGrp="1"/>
          </p:cNvSpPr>
          <p:nvPr>
            <p:ph type="body" sz="half" idx="2" hasCustomPrompt="1"/>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Modifiez les styles du texte du masque</a:t>
            </a:r>
          </a:p>
        </p:txBody>
      </p:sp>
      <p:sp>
        <p:nvSpPr>
          <p:cNvPr id="5" name="Date Placeholder 4"/>
          <p:cNvSpPr>
            <a:spLocks noGrp="1"/>
          </p:cNvSpPr>
          <p:nvPr>
            <p:ph type="dt" sz="half" idx="10"/>
          </p:nvPr>
        </p:nvSpPr>
        <p:spPr/>
        <p:txBody>
          <a:bodyPr/>
          <a:lstStyle/>
          <a:p>
            <a:fld id="{FA3C421F-ED94-4F3A-9C60-E40B38EDF5AD}" type="datetimeFigureOut">
              <a:rPr lang="fr-FR" smtClean="0"/>
              <a:t>03/12/2025</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75595333-5BB2-4437-A272-945AE574852E}" type="slidenum">
              <a:rPr lang="fr-FR" smtClean="0"/>
              <a:t>‹N°›</a:t>
            </a:fld>
            <a:endParaRPr lang="fr-F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fr-FR"/>
              <a:t>Modifiez le style du titre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t>Cliquez sur l'icône pour ajouter une image</a:t>
            </a:r>
            <a:endParaRPr lang="en-US" dirty="0"/>
          </a:p>
        </p:txBody>
      </p:sp>
      <p:sp>
        <p:nvSpPr>
          <p:cNvPr id="4" name="Text Placeholder 3"/>
          <p:cNvSpPr>
            <a:spLocks noGrp="1"/>
          </p:cNvSpPr>
          <p:nvPr>
            <p:ph type="body" sz="half" idx="2" hasCustomPrompt="1"/>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Modifiez les styles du texte du masque</a:t>
            </a:r>
          </a:p>
        </p:txBody>
      </p:sp>
      <p:sp>
        <p:nvSpPr>
          <p:cNvPr id="5" name="Date Placeholder 4"/>
          <p:cNvSpPr>
            <a:spLocks noGrp="1"/>
          </p:cNvSpPr>
          <p:nvPr>
            <p:ph type="dt" sz="half" idx="10"/>
          </p:nvPr>
        </p:nvSpPr>
        <p:spPr/>
        <p:txBody>
          <a:bodyPr/>
          <a:lstStyle/>
          <a:p>
            <a:fld id="{FA3C421F-ED94-4F3A-9C60-E40B38EDF5AD}" type="datetimeFigureOut">
              <a:rPr lang="fr-FR" smtClean="0"/>
              <a:t>03/12/2025</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75595333-5BB2-4437-A272-945AE574852E}" type="slidenum">
              <a:rPr lang="fr-FR" smtClean="0"/>
              <a:t>‹N°›</a:t>
            </a:fld>
            <a:endParaRPr lang="fr-FR"/>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fr-FR"/>
              <a:t>Modifiez le style du titre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FA3C421F-ED94-4F3A-9C60-E40B38EDF5AD}" type="datetimeFigureOut">
              <a:rPr lang="fr-FR" smtClean="0"/>
              <a:t>03/12/2025</a:t>
            </a:fld>
            <a:endParaRPr lang="fr-FR"/>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fr-FR"/>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75595333-5BB2-4437-A272-945AE574852E}" type="slidenum">
              <a:rPr lang="fr-FR" smtClean="0"/>
              <a:t>‹N°›</a:t>
            </a:fld>
            <a:endParaRPr lang="fr-FR"/>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6" r:id="rId17"/>
    <p:sldLayoutId id="2147483667" r:id="rId18"/>
    <p:sldLayoutId id="2147483668" r:id="rId19"/>
  </p:sldLayoutIdLst>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430" indent="-137160" algn="l" defTabSz="914400" rtl="0" eaLnBrk="1" latinLnBrk="0" hangingPunct="1">
        <a:lnSpc>
          <a:spcPct val="90000"/>
        </a:lnSpc>
        <a:spcBef>
          <a:spcPts val="200"/>
        </a:spcBef>
        <a:spcAft>
          <a:spcPts val="400"/>
        </a:spcAft>
        <a:buClr>
          <a:schemeClr val="accent1"/>
        </a:buClr>
        <a:buFont typeface="Wingdings 3" panose="05040102010807070707" pitchFamily="18" charset="2"/>
        <a:buChar char=""/>
        <a:defRPr sz="1800" kern="1200">
          <a:solidFill>
            <a:schemeClr val="tx1"/>
          </a:solidFill>
          <a:latin typeface="+mn-lt"/>
          <a:ea typeface="+mn-ea"/>
          <a:cs typeface="+mn-cs"/>
        </a:defRPr>
      </a:lvl2pPr>
      <a:lvl3pPr marL="448310" indent="-137160" algn="l" defTabSz="914400" rtl="0" eaLnBrk="1" latinLnBrk="0" hangingPunct="1">
        <a:lnSpc>
          <a:spcPct val="90000"/>
        </a:lnSpc>
        <a:spcBef>
          <a:spcPts val="200"/>
        </a:spcBef>
        <a:spcAft>
          <a:spcPts val="400"/>
        </a:spcAft>
        <a:buClr>
          <a:schemeClr val="accent1"/>
        </a:buClr>
        <a:buFont typeface="Wingdings 3" panose="05040102010807070707"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anose="05040102010807070707"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anose="05040102010807070707"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anose="05040102010807070707" pitchFamily="18" charset="2"/>
        <a:buChar char=""/>
        <a:defRPr sz="1400" kern="1200">
          <a:solidFill>
            <a:schemeClr val="tx1"/>
          </a:solidFill>
          <a:latin typeface="+mn-lt"/>
          <a:ea typeface="+mn-ea"/>
          <a:cs typeface="+mn-cs"/>
        </a:defRPr>
      </a:lvl6pPr>
      <a:lvl7pPr marL="1060450" indent="-137160" algn="l" defTabSz="914400" rtl="0" eaLnBrk="1" latinLnBrk="0" hangingPunct="1">
        <a:lnSpc>
          <a:spcPct val="90000"/>
        </a:lnSpc>
        <a:spcBef>
          <a:spcPts val="200"/>
        </a:spcBef>
        <a:spcAft>
          <a:spcPts val="400"/>
        </a:spcAft>
        <a:buClr>
          <a:schemeClr val="accent1"/>
        </a:buClr>
        <a:buFont typeface="Wingdings 3" panose="05040102010807070707" pitchFamily="18" charset="2"/>
        <a:buChar char=""/>
        <a:defRPr sz="1400" kern="1200">
          <a:solidFill>
            <a:schemeClr val="tx1"/>
          </a:solidFill>
          <a:latin typeface="+mn-lt"/>
          <a:ea typeface="+mn-ea"/>
          <a:cs typeface="+mn-cs"/>
        </a:defRPr>
      </a:lvl7pPr>
      <a:lvl8pPr marL="1216025" indent="-137160" algn="l" defTabSz="914400" rtl="0" eaLnBrk="1" latinLnBrk="0" hangingPunct="1">
        <a:lnSpc>
          <a:spcPct val="90000"/>
        </a:lnSpc>
        <a:spcBef>
          <a:spcPts val="200"/>
        </a:spcBef>
        <a:spcAft>
          <a:spcPts val="400"/>
        </a:spcAft>
        <a:buClr>
          <a:schemeClr val="accent1"/>
        </a:buClr>
        <a:buFont typeface="Wingdings 3" panose="05040102010807070707" pitchFamily="18" charset="2"/>
        <a:buChar char=""/>
        <a:defRPr sz="1400" kern="1200">
          <a:solidFill>
            <a:schemeClr val="tx1"/>
          </a:solidFill>
          <a:latin typeface="+mn-lt"/>
          <a:ea typeface="+mn-ea"/>
          <a:cs typeface="+mn-cs"/>
        </a:defRPr>
      </a:lvl8pPr>
      <a:lvl9pPr marL="1362710" indent="-137160" algn="l" defTabSz="914400" rtl="0" eaLnBrk="1" latinLnBrk="0" hangingPunct="1">
        <a:lnSpc>
          <a:spcPct val="90000"/>
        </a:lnSpc>
        <a:spcBef>
          <a:spcPts val="200"/>
        </a:spcBef>
        <a:spcAft>
          <a:spcPts val="400"/>
        </a:spcAft>
        <a:buClr>
          <a:schemeClr val="accent1"/>
        </a:buClr>
        <a:buFont typeface="Wingdings 3" panose="05040102010807070707"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8" Type="http://schemas.openxmlformats.org/officeDocument/2006/relationships/tags" Target="../tags/tag16.xml"/><Relationship Id="rId3" Type="http://schemas.openxmlformats.org/officeDocument/2006/relationships/tags" Target="../tags/tag11.xml"/><Relationship Id="rId7" Type="http://schemas.openxmlformats.org/officeDocument/2006/relationships/tags" Target="../tags/tag15.xml"/><Relationship Id="rId2" Type="http://schemas.openxmlformats.org/officeDocument/2006/relationships/tags" Target="../tags/tag10.xml"/><Relationship Id="rId1" Type="http://schemas.openxmlformats.org/officeDocument/2006/relationships/tags" Target="../tags/tag9.xml"/><Relationship Id="rId6" Type="http://schemas.openxmlformats.org/officeDocument/2006/relationships/tags" Target="../tags/tag14.xml"/><Relationship Id="rId5" Type="http://schemas.openxmlformats.org/officeDocument/2006/relationships/tags" Target="../tags/tag13.xml"/><Relationship Id="rId10" Type="http://schemas.openxmlformats.org/officeDocument/2006/relationships/notesSlide" Target="../notesSlides/notesSlide78.xml"/><Relationship Id="rId4" Type="http://schemas.openxmlformats.org/officeDocument/2006/relationships/tags" Target="../tags/tag12.xml"/><Relationship Id="rId9" Type="http://schemas.openxmlformats.org/officeDocument/2006/relationships/slideLayout" Target="../slideLayouts/slideLayout4.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4.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5.xml"/></Relationships>
</file>

<file path=ppt/slides/_rels/slide10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84.xml"/><Relationship Id="rId1" Type="http://schemas.openxmlformats.org/officeDocument/2006/relationships/slideLayout" Target="../slideLayouts/slideLayout2.xml"/><Relationship Id="rId4" Type="http://schemas.microsoft.com/office/2007/relationships/hdphoto" Target="../media/hdphoto1.wdp"/></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notesSlide" Target="../notesSlides/notesSlide87.xml"/><Relationship Id="rId2" Type="http://schemas.openxmlformats.org/officeDocument/2006/relationships/slideLayout" Target="../slideLayouts/slideLayout2.xml"/><Relationship Id="rId1" Type="http://schemas.openxmlformats.org/officeDocument/2006/relationships/tags" Target="../tags/tag1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300.png"/><Relationship Id="rId2" Type="http://schemas.openxmlformats.org/officeDocument/2006/relationships/notesSlide" Target="../notesSlides/notesSlide90.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11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91.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11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92.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116.xml.rels><?xml version="1.0" encoding="UTF-8" standalone="yes"?>
<Relationships xmlns="http://schemas.openxmlformats.org/package/2006/relationships"><Relationship Id="rId2" Type="http://schemas.openxmlformats.org/officeDocument/2006/relationships/image" Target="../media/image350.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98.xml"/><Relationship Id="rId1" Type="http://schemas.openxmlformats.org/officeDocument/2006/relationships/slideLayout" Target="../slideLayouts/slideLayout2.xml"/><Relationship Id="rId5" Type="http://schemas.openxmlformats.org/officeDocument/2006/relationships/image" Target="../media/image46.svg"/><Relationship Id="rId4" Type="http://schemas.openxmlformats.org/officeDocument/2006/relationships/image" Target="../media/image45.png"/></Relationships>
</file>

<file path=ppt/slides/_rels/slide12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99.xml"/><Relationship Id="rId1" Type="http://schemas.openxmlformats.org/officeDocument/2006/relationships/slideLayout" Target="../slideLayouts/slideLayout2.xml"/><Relationship Id="rId5" Type="http://schemas.openxmlformats.org/officeDocument/2006/relationships/image" Target="../media/image46.svg"/><Relationship Id="rId4" Type="http://schemas.openxmlformats.org/officeDocument/2006/relationships/image" Target="../media/image45.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1.xml"/></Relationships>
</file>

<file path=ppt/slides/_rels/slide13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102.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13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03.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13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05.xml"/><Relationship Id="rId1"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image" Target="../media/image56.png"/></Relationships>
</file>

<file path=ppt/slides/_rels/slide13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06.xml"/><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52.png"/></Relationships>
</file>

<file path=ppt/slides/_rels/slide13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07.xml"/><Relationship Id="rId1" Type="http://schemas.openxmlformats.org/officeDocument/2006/relationships/slideLayout" Target="../slideLayouts/slideLayout2.xml"/><Relationship Id="rId5" Type="http://schemas.openxmlformats.org/officeDocument/2006/relationships/image" Target="../media/image58.png"/><Relationship Id="rId4" Type="http://schemas.openxmlformats.org/officeDocument/2006/relationships/image" Target="../media/image53.png"/></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hyperlink" Target="https://www.ibm.com/fr-fr/topics/text-mining" TargetMode="Externa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hyperlink" Target="http://www.data-bird.co/blog/apprentissage-supervise-vs-non-supervise"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3.jpeg"/><Relationship Id="rId7" Type="http://schemas.openxmlformats.org/officeDocument/2006/relationships/diagramColors" Target="../diagrams/colors2.xml"/><Relationship Id="rId2" Type="http://schemas.openxmlformats.org/officeDocument/2006/relationships/notesSlide" Target="../notesSlides/notesSlide15.xml"/><Relationship Id="rId1" Type="http://schemas.openxmlformats.org/officeDocument/2006/relationships/slideLayout" Target="../slideLayouts/slideLayout6.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1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1.xml"/><Relationship Id="rId1" Type="http://schemas.openxmlformats.org/officeDocument/2006/relationships/slideLayout" Target="../slideLayouts/slideLayout6.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5.xml.rels><?xml version="1.0" encoding="UTF-8" standalone="yes"?>
<Relationships xmlns="http://schemas.openxmlformats.org/package/2006/relationships"><Relationship Id="rId8" Type="http://schemas.openxmlformats.org/officeDocument/2006/relationships/diagramData" Target="../diagrams/data5.xml"/><Relationship Id="rId3" Type="http://schemas.openxmlformats.org/officeDocument/2006/relationships/diagramData" Target="../diagrams/data4.xml"/><Relationship Id="rId7" Type="http://schemas.microsoft.com/office/2007/relationships/diagramDrawing" Target="../diagrams/drawing4.xml"/><Relationship Id="rId12" Type="http://schemas.microsoft.com/office/2007/relationships/diagramDrawing" Target="../diagrams/drawing5.xml"/><Relationship Id="rId2" Type="http://schemas.openxmlformats.org/officeDocument/2006/relationships/notesSlide" Target="../notesSlides/notesSlide22.xml"/><Relationship Id="rId1" Type="http://schemas.openxmlformats.org/officeDocument/2006/relationships/slideLayout" Target="../slideLayouts/slideLayout6.xml"/><Relationship Id="rId6" Type="http://schemas.openxmlformats.org/officeDocument/2006/relationships/diagramColors" Target="../diagrams/colors4.xml"/><Relationship Id="rId11" Type="http://schemas.openxmlformats.org/officeDocument/2006/relationships/diagramColors" Target="../diagrams/colors5.xml"/><Relationship Id="rId5" Type="http://schemas.openxmlformats.org/officeDocument/2006/relationships/diagramQuickStyle" Target="../diagrams/quickStyle4.xml"/><Relationship Id="rId10" Type="http://schemas.openxmlformats.org/officeDocument/2006/relationships/diagramQuickStyle" Target="../diagrams/quickStyle5.xml"/><Relationship Id="rId4" Type="http://schemas.openxmlformats.org/officeDocument/2006/relationships/diagramLayout" Target="../diagrams/layout4.xml"/><Relationship Id="rId9" Type="http://schemas.openxmlformats.org/officeDocument/2006/relationships/diagramLayout" Target="../diagrams/layout5.xml"/></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23.xml"/><Relationship Id="rId1" Type="http://schemas.openxmlformats.org/officeDocument/2006/relationships/slideLayout" Target="../slideLayouts/slideLayout6.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34.xml"/><Relationship Id="rId1" Type="http://schemas.openxmlformats.org/officeDocument/2006/relationships/slideLayout" Target="../slideLayouts/slideLayout6.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52.xm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5.xml"/><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6.xml"/><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7.xml"/><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8.xml"/><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9.xml"/><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0.xml"/><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2.xml"/><Relationship Id="rId1" Type="http://schemas.openxmlformats.org/officeDocument/2006/relationships/slideLayout" Target="../slideLayouts/slideLayout1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7.xml"/><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6.xml"/><Relationship Id="rId4" Type="http://schemas.openxmlformats.org/officeDocument/2006/relationships/image" Target="../media/image30.png"/></Relationships>
</file>

<file path=ppt/slides/_rels/slide7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83.xml.rels><?xml version="1.0" encoding="UTF-8" standalone="yes"?>
<Relationships xmlns="http://schemas.openxmlformats.org/package/2006/relationships"><Relationship Id="rId2" Type="http://schemas.openxmlformats.org/officeDocument/2006/relationships/image" Target="../media/image32.wmf"/><Relationship Id="rId1" Type="http://schemas.openxmlformats.org/officeDocument/2006/relationships/slideLayout" Target="../slideLayouts/slideLayout19.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85.xml.rels><?xml version="1.0" encoding="UTF-8" standalone="yes"?>
<Relationships xmlns="http://schemas.openxmlformats.org/package/2006/relationships"><Relationship Id="rId2" Type="http://schemas.openxmlformats.org/officeDocument/2006/relationships/image" Target="../media/image32.wmf"/><Relationship Id="rId1" Type="http://schemas.openxmlformats.org/officeDocument/2006/relationships/slideLayout" Target="../slideLayouts/slideLayout19.xml"/></Relationships>
</file>

<file path=ppt/slides/_rels/slide86.xml.rels><?xml version="1.0" encoding="UTF-8" standalone="yes"?>
<Relationships xmlns="http://schemas.openxmlformats.org/package/2006/relationships"><Relationship Id="rId3" Type="http://schemas.openxmlformats.org/officeDocument/2006/relationships/image" Target="../media/image32.wmf"/><Relationship Id="rId2" Type="http://schemas.openxmlformats.org/officeDocument/2006/relationships/notesSlide" Target="../notesSlides/notesSlide69.xml"/><Relationship Id="rId1" Type="http://schemas.openxmlformats.org/officeDocument/2006/relationships/slideLayout" Target="../slideLayouts/slideLayout19.xml"/></Relationships>
</file>

<file path=ppt/slides/_rels/slide87.xml.rels><?xml version="1.0" encoding="UTF-8" standalone="yes"?>
<Relationships xmlns="http://schemas.openxmlformats.org/package/2006/relationships"><Relationship Id="rId2" Type="http://schemas.openxmlformats.org/officeDocument/2006/relationships/image" Target="../media/image32.wmf"/><Relationship Id="rId1" Type="http://schemas.openxmlformats.org/officeDocument/2006/relationships/slideLayout" Target="../slideLayouts/slideLayout19.xml"/></Relationships>
</file>

<file path=ppt/slides/_rels/slide88.xml.rels><?xml version="1.0" encoding="UTF-8" standalone="yes"?>
<Relationships xmlns="http://schemas.openxmlformats.org/package/2006/relationships"><Relationship Id="rId2" Type="http://schemas.openxmlformats.org/officeDocument/2006/relationships/image" Target="../media/image32.wmf"/><Relationship Id="rId1" Type="http://schemas.openxmlformats.org/officeDocument/2006/relationships/slideLayout" Target="../slideLayouts/slideLayout19.xml"/></Relationships>
</file>

<file path=ppt/slides/_rels/slide89.xml.rels><?xml version="1.0" encoding="UTF-8" standalone="yes"?>
<Relationships xmlns="http://schemas.openxmlformats.org/package/2006/relationships"><Relationship Id="rId2" Type="http://schemas.openxmlformats.org/officeDocument/2006/relationships/image" Target="../media/image32.wmf"/><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32.wmf"/><Relationship Id="rId2" Type="http://schemas.openxmlformats.org/officeDocument/2006/relationships/notesSlide" Target="../notesSlides/notesSlide70.xml"/><Relationship Id="rId1" Type="http://schemas.openxmlformats.org/officeDocument/2006/relationships/slideLayout" Target="../slideLayouts/slideLayout19.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92.xml.rels><?xml version="1.0" encoding="UTF-8" standalone="yes"?>
<Relationships xmlns="http://schemas.openxmlformats.org/package/2006/relationships"><Relationship Id="rId3" Type="http://schemas.openxmlformats.org/officeDocument/2006/relationships/image" Target="../media/image32.wmf"/><Relationship Id="rId2" Type="http://schemas.openxmlformats.org/officeDocument/2006/relationships/notesSlide" Target="../notesSlides/notesSlide71.xml"/><Relationship Id="rId1" Type="http://schemas.openxmlformats.org/officeDocument/2006/relationships/slideLayout" Target="../slideLayouts/slideLayout18.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3" Type="http://schemas.openxmlformats.org/officeDocument/2006/relationships/image" Target="../media/image33.webp"/><Relationship Id="rId2" Type="http://schemas.openxmlformats.org/officeDocument/2006/relationships/notesSlide" Target="../notesSlides/notesSlide72.xml"/><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3.xml"/><Relationship Id="rId1" Type="http://schemas.openxmlformats.org/officeDocument/2006/relationships/slideLayout" Target="../slideLayouts/slideLayout4.xml"/><Relationship Id="rId4" Type="http://schemas.openxmlformats.org/officeDocument/2006/relationships/image" Target="../media/image35.jpeg"/></Relationships>
</file>

<file path=ppt/slides/_rels/slide9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4.xml"/><Relationship Id="rId1" Type="http://schemas.openxmlformats.org/officeDocument/2006/relationships/slideLayout" Target="../slideLayouts/slideLayout4.xml"/><Relationship Id="rId4" Type="http://schemas.openxmlformats.org/officeDocument/2006/relationships/image" Target="../media/image35.jpeg"/></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4.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5.xml"/></Relationships>
</file>

<file path=ppt/slides/_rels/slide99.xml.rels><?xml version="1.0" encoding="UTF-8" standalone="yes"?>
<Relationships xmlns="http://schemas.openxmlformats.org/package/2006/relationships"><Relationship Id="rId8" Type="http://schemas.openxmlformats.org/officeDocument/2006/relationships/tags" Target="../tags/tag8.xml"/><Relationship Id="rId3" Type="http://schemas.openxmlformats.org/officeDocument/2006/relationships/tags" Target="../tags/tag3.xml"/><Relationship Id="rId7" Type="http://schemas.openxmlformats.org/officeDocument/2006/relationships/tags" Target="../tags/tag7.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5" Type="http://schemas.openxmlformats.org/officeDocument/2006/relationships/tags" Target="../tags/tag5.xml"/><Relationship Id="rId10" Type="http://schemas.openxmlformats.org/officeDocument/2006/relationships/notesSlide" Target="../notesSlides/notesSlide77.xml"/><Relationship Id="rId4" Type="http://schemas.openxmlformats.org/officeDocument/2006/relationships/tags" Target="../tags/tag4.xml"/><Relationship Id="rId9"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normAutofit/>
          </a:bodyPr>
          <a:lstStyle/>
          <a:p>
            <a:r>
              <a:rPr lang="en-US" altLang="en-US" dirty="0"/>
              <a:t>Fondements de l'IA</a:t>
            </a:r>
          </a:p>
        </p:txBody>
      </p:sp>
      <p:sp>
        <p:nvSpPr>
          <p:cNvPr id="3" name="Sous-titre 2"/>
          <p:cNvSpPr>
            <a:spLocks noGrp="1"/>
          </p:cNvSpPr>
          <p:nvPr>
            <p:ph type="subTitle" idx="1"/>
          </p:nvPr>
        </p:nvSpPr>
        <p:spPr/>
        <p:txBody>
          <a:bodyPr/>
          <a:lstStyle/>
          <a:p>
            <a:r>
              <a:rPr lang="fr-FR" dirty="0"/>
              <a:t>Une explication des principales approches de l’IA</a:t>
            </a:r>
            <a:br>
              <a:rPr lang="fr-FR" dirty="0"/>
            </a:br>
            <a:endParaRPr lang="fr-F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024129" y="510788"/>
            <a:ext cx="9720072" cy="1499616"/>
          </a:xfrm>
        </p:spPr>
        <p:txBody>
          <a:bodyPr/>
          <a:lstStyle/>
          <a:p>
            <a:r>
              <a:rPr lang="fr-FR" dirty="0"/>
              <a:t>Apprentissage profond</a:t>
            </a:r>
          </a:p>
        </p:txBody>
      </p:sp>
      <p:sp>
        <p:nvSpPr>
          <p:cNvPr id="3" name="Espace réservé du contenu 2"/>
          <p:cNvSpPr>
            <a:spLocks noGrp="1"/>
          </p:cNvSpPr>
          <p:nvPr>
            <p:ph idx="1"/>
          </p:nvPr>
        </p:nvSpPr>
        <p:spPr/>
        <p:txBody>
          <a:bodyPr/>
          <a:lstStyle/>
          <a:p>
            <a:pPr>
              <a:buFont typeface="Wingdings" panose="05000000000000000000" charset="0"/>
              <a:buChar char="§"/>
            </a:pPr>
            <a:r>
              <a:rPr lang="fr-FR" sz="2400" dirty="0"/>
              <a:t>Basé sur les réseaux de neurones profonds</a:t>
            </a:r>
          </a:p>
          <a:p>
            <a:pPr>
              <a:buFont typeface="Wingdings" panose="05000000000000000000" charset="0"/>
              <a:buChar char="§"/>
            </a:pPr>
            <a:r>
              <a:rPr lang="fr-FR" sz="2400" dirty="0"/>
              <a:t>Exemples : CNN, RNN, Transformers</a:t>
            </a:r>
          </a:p>
          <a:p>
            <a:pPr>
              <a:buFont typeface="Wingdings" panose="05000000000000000000" charset="0"/>
              <a:buChar char="§"/>
            </a:pPr>
            <a:r>
              <a:rPr lang="fr-FR" sz="2400" dirty="0"/>
              <a:t>Applications : traduction, vision, reconnaissance vocale</a:t>
            </a:r>
          </a:p>
          <a:p>
            <a:pPr>
              <a:buFont typeface="Wingdings" panose="05000000000000000000" charset="0"/>
              <a:buChar char="§"/>
            </a:pPr>
            <a:endParaRPr lang="fr-FR" sz="2400" dirty="0"/>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ltLang="en-US"/>
              <a:t>A.A en un mot</a:t>
            </a:r>
          </a:p>
        </p:txBody>
      </p:sp>
      <p:sp>
        <p:nvSpPr>
          <p:cNvPr id="6" name="Content Placeholder 5"/>
          <p:cNvSpPr>
            <a:spLocks noGrp="1"/>
          </p:cNvSpPr>
          <p:nvPr>
            <p:ph sz="half" idx="1"/>
          </p:nvPr>
        </p:nvSpPr>
        <p:spPr>
          <a:xfrm>
            <a:off x="685803" y="2286000"/>
            <a:ext cx="5093204" cy="4023360"/>
          </a:xfrm>
        </p:spPr>
        <p:txBody>
          <a:bodyPr>
            <a:normAutofit lnSpcReduction="10000"/>
          </a:bodyPr>
          <a:lstStyle/>
          <a:p>
            <a:pPr marL="0" indent="0">
              <a:buFont typeface="Wingdings" panose="05000000000000000000" charset="0"/>
              <a:buNone/>
            </a:pPr>
            <a:r>
              <a:rPr lang="en-US" altLang="en-US" dirty="0" err="1"/>
              <a:t>L'</a:t>
            </a:r>
            <a:r>
              <a:rPr lang="en-US" altLang="en-US" dirty="0" err="1">
                <a:solidFill>
                  <a:schemeClr val="accent5"/>
                </a:solidFill>
              </a:rPr>
              <a:t>art</a:t>
            </a:r>
            <a:r>
              <a:rPr lang="en-US" altLang="en-US" dirty="0">
                <a:solidFill>
                  <a:schemeClr val="accent5"/>
                </a:solidFill>
              </a:rPr>
              <a:t> de </a:t>
            </a:r>
            <a:r>
              <a:rPr lang="en-US" altLang="en-US" dirty="0" err="1">
                <a:solidFill>
                  <a:schemeClr val="accent5"/>
                </a:solidFill>
              </a:rPr>
              <a:t>l'apprentissage</a:t>
            </a:r>
            <a:r>
              <a:rPr lang="en-US" altLang="en-US" dirty="0">
                <a:solidFill>
                  <a:schemeClr val="accent5"/>
                </a:solidFill>
              </a:rPr>
              <a:t> </a:t>
            </a:r>
            <a:r>
              <a:rPr lang="en-US" altLang="en-US" dirty="0" err="1">
                <a:solidFill>
                  <a:schemeClr val="accent5"/>
                </a:solidFill>
              </a:rPr>
              <a:t>automatique</a:t>
            </a:r>
            <a:r>
              <a:rPr lang="en-US" altLang="en-US" dirty="0">
                <a:solidFill>
                  <a:schemeClr val="accent5"/>
                </a:solidFill>
              </a:rPr>
              <a:t> </a:t>
            </a:r>
            <a:r>
              <a:rPr lang="en-US" altLang="en-US" dirty="0"/>
              <a:t>se </a:t>
            </a:r>
            <a:r>
              <a:rPr lang="en-US" altLang="en-US" dirty="0" err="1"/>
              <a:t>situe</a:t>
            </a:r>
            <a:r>
              <a:rPr lang="en-US" altLang="en-US" dirty="0"/>
              <a:t> dans :</a:t>
            </a:r>
          </a:p>
          <a:p>
            <a:pPr>
              <a:buFont typeface="Wingdings" panose="05000000000000000000" charset="0"/>
              <a:buChar char="§"/>
            </a:pPr>
            <a:endParaRPr lang="en-US" altLang="en-US" dirty="0"/>
          </a:p>
          <a:p>
            <a:pPr>
              <a:buFont typeface="Wingdings" panose="05000000000000000000" charset="0"/>
              <a:buChar char="§"/>
            </a:pPr>
            <a:r>
              <a:rPr lang="en-US" altLang="en-US" dirty="0" err="1"/>
              <a:t>Décider</a:t>
            </a:r>
            <a:r>
              <a:rPr lang="en-US" altLang="en-US" dirty="0"/>
              <a:t> comment </a:t>
            </a:r>
            <a:r>
              <a:rPr lang="en-US" altLang="en-US" dirty="0" err="1"/>
              <a:t>représenter</a:t>
            </a:r>
            <a:r>
              <a:rPr lang="en-US" altLang="en-US" dirty="0"/>
              <a:t> les entrées et les sorties (avec un </a:t>
            </a:r>
            <a:r>
              <a:rPr lang="en-US" altLang="en-US" dirty="0" err="1"/>
              <a:t>modèle</a:t>
            </a:r>
            <a:r>
              <a:rPr lang="en-US" altLang="en-US" dirty="0"/>
              <a:t>)</a:t>
            </a:r>
          </a:p>
          <a:p>
            <a:pPr>
              <a:buFont typeface="Wingdings" panose="05000000000000000000" charset="0"/>
              <a:buChar char="§"/>
            </a:pPr>
            <a:endParaRPr lang="en-US" altLang="en-US" dirty="0"/>
          </a:p>
          <a:p>
            <a:r>
              <a:rPr lang="en-US" altLang="en-US" dirty="0" err="1"/>
              <a:t>Sélection</a:t>
            </a:r>
            <a:r>
              <a:rPr lang="en-US" altLang="en-US" dirty="0"/>
              <a:t> d’un </a:t>
            </a:r>
            <a:r>
              <a:rPr lang="en-US" altLang="en-US" dirty="0">
                <a:solidFill>
                  <a:schemeClr val="accent5"/>
                </a:solidFill>
              </a:rPr>
              <a:t>type de </a:t>
            </a:r>
            <a:r>
              <a:rPr lang="en-US" altLang="en-US" dirty="0" err="1">
                <a:solidFill>
                  <a:schemeClr val="accent5"/>
                </a:solidFill>
              </a:rPr>
              <a:t>modèle</a:t>
            </a:r>
            <a:r>
              <a:rPr lang="en-US" altLang="en-US" dirty="0">
                <a:solidFill>
                  <a:schemeClr val="accent5"/>
                </a:solidFill>
              </a:rPr>
              <a:t> </a:t>
            </a:r>
            <a:r>
              <a:rPr lang="en-US" altLang="en-US" dirty="0" err="1">
                <a:solidFill>
                  <a:schemeClr val="accent5"/>
                </a:solidFill>
              </a:rPr>
              <a:t>suffisamment</a:t>
            </a:r>
            <a:r>
              <a:rPr lang="en-US" altLang="en-US" dirty="0">
                <a:solidFill>
                  <a:schemeClr val="accent5"/>
                </a:solidFill>
              </a:rPr>
              <a:t> puissan</a:t>
            </a:r>
            <a:r>
              <a:rPr lang="en-US" altLang="en-US" dirty="0"/>
              <a:t>t pour </a:t>
            </a:r>
            <a:r>
              <a:rPr lang="en-US" altLang="en-US" dirty="0" err="1"/>
              <a:t>représenter</a:t>
            </a:r>
            <a:r>
              <a:rPr lang="en-US" altLang="en-US" dirty="0"/>
              <a:t> la relation entre les entrées et les sorties, </a:t>
            </a:r>
            <a:r>
              <a:rPr lang="fr-MA" b="1" dirty="0"/>
              <a:t>pas trop complexe</a:t>
            </a:r>
            <a:r>
              <a:rPr lang="fr-MA" dirty="0"/>
              <a:t>, sinon la machine ne parviendra pas à apprendre efficacement.</a:t>
            </a:r>
          </a:p>
        </p:txBody>
      </p:sp>
      <p:sp>
        <p:nvSpPr>
          <p:cNvPr id="8" name="Content Placeholder 7"/>
          <p:cNvSpPr>
            <a:spLocks noGrp="1"/>
          </p:cNvSpPr>
          <p:nvPr>
            <p:ph sz="half" idx="2"/>
          </p:nvPr>
        </p:nvSpPr>
        <p:spPr/>
        <p:txBody>
          <a:bodyPr>
            <a:normAutofit lnSpcReduction="10000"/>
          </a:bodyPr>
          <a:lstStyle/>
          <a:p>
            <a:endParaRPr lang="en-US" altLang="en-US"/>
          </a:p>
        </p:txBody>
      </p:sp>
      <p:grpSp>
        <p:nvGrpSpPr>
          <p:cNvPr id="18" name="Groupe 30"/>
          <p:cNvGrpSpPr/>
          <p:nvPr>
            <p:custDataLst>
              <p:tags r:id="rId1"/>
            </p:custDataLst>
          </p:nvPr>
        </p:nvGrpSpPr>
        <p:grpSpPr>
          <a:xfrm>
            <a:off x="6209665" y="3547110"/>
            <a:ext cx="6170930" cy="1085850"/>
            <a:chOff x="1299010" y="4785320"/>
            <a:chExt cx="7714243" cy="1524000"/>
          </a:xfrm>
        </p:grpSpPr>
        <p:sp>
          <p:nvSpPr>
            <p:cNvPr id="19" name="Rectangle 4"/>
            <p:cNvSpPr>
              <a:spLocks noChangeArrowheads="1"/>
            </p:cNvSpPr>
            <p:nvPr>
              <p:custDataLst>
                <p:tags r:id="rId2"/>
              </p:custDataLst>
            </p:nvPr>
          </p:nvSpPr>
          <p:spPr bwMode="auto">
            <a:xfrm>
              <a:off x="3591272" y="4785320"/>
              <a:ext cx="2667000" cy="1524000"/>
            </a:xfrm>
            <a:prstGeom prst="rect">
              <a:avLst/>
            </a:prstGeom>
            <a:solidFill>
              <a:schemeClr val="accent1"/>
            </a:solidFill>
            <a:ln w="254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2000" dirty="0" err="1"/>
                <a:t>Ordinateur</a:t>
              </a:r>
              <a:endParaRPr lang="en-US" altLang="en-US" sz="2000" dirty="0" err="1">
                <a:solidFill>
                  <a:srgbClr val="FFC000"/>
                </a:solidFill>
                <a:sym typeface="+mn-ea"/>
              </a:endParaRPr>
            </a:p>
          </p:txBody>
        </p:sp>
        <p:sp>
          <p:nvSpPr>
            <p:cNvPr id="20" name="Line 6"/>
            <p:cNvSpPr>
              <a:spLocks noChangeShapeType="1"/>
            </p:cNvSpPr>
            <p:nvPr>
              <p:custDataLst>
                <p:tags r:id="rId3"/>
              </p:custDataLst>
            </p:nvPr>
          </p:nvSpPr>
          <p:spPr bwMode="auto">
            <a:xfrm>
              <a:off x="2676872" y="5242520"/>
              <a:ext cx="914400" cy="0"/>
            </a:xfrm>
            <a:prstGeom prst="line">
              <a:avLst/>
            </a:prstGeom>
            <a:noFill/>
            <a:ln w="25400">
              <a:solidFill>
                <a:schemeClr val="tx1"/>
              </a:solidFill>
              <a:rou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21" name="Line 7"/>
            <p:cNvSpPr>
              <a:spLocks noChangeShapeType="1"/>
            </p:cNvSpPr>
            <p:nvPr>
              <p:custDataLst>
                <p:tags r:id="rId4"/>
              </p:custDataLst>
            </p:nvPr>
          </p:nvSpPr>
          <p:spPr bwMode="auto">
            <a:xfrm>
              <a:off x="2676872" y="5928320"/>
              <a:ext cx="914400" cy="0"/>
            </a:xfrm>
            <a:prstGeom prst="line">
              <a:avLst/>
            </a:prstGeom>
            <a:noFill/>
            <a:ln w="25400">
              <a:solidFill>
                <a:schemeClr val="tx1"/>
              </a:solidFill>
              <a:rou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22" name="Line 8"/>
            <p:cNvSpPr>
              <a:spLocks noChangeShapeType="1"/>
            </p:cNvSpPr>
            <p:nvPr>
              <p:custDataLst>
                <p:tags r:id="rId5"/>
              </p:custDataLst>
            </p:nvPr>
          </p:nvSpPr>
          <p:spPr bwMode="auto">
            <a:xfrm>
              <a:off x="6258272" y="5471120"/>
              <a:ext cx="762000" cy="0"/>
            </a:xfrm>
            <a:prstGeom prst="line">
              <a:avLst/>
            </a:prstGeom>
            <a:noFill/>
            <a:ln w="25400">
              <a:solidFill>
                <a:schemeClr val="tx1"/>
              </a:solidFill>
              <a:rou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32" name="Text Box 10"/>
            <p:cNvSpPr txBox="1">
              <a:spLocks noChangeArrowheads="1"/>
            </p:cNvSpPr>
            <p:nvPr>
              <p:custDataLst>
                <p:tags r:id="rId6"/>
              </p:custDataLst>
            </p:nvPr>
          </p:nvSpPr>
          <p:spPr bwMode="auto">
            <a:xfrm>
              <a:off x="1299010" y="4982390"/>
              <a:ext cx="1625766" cy="516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dirty="0" err="1"/>
                <a:t>Données</a:t>
              </a:r>
            </a:p>
          </p:txBody>
        </p:sp>
        <p:sp>
          <p:nvSpPr>
            <p:cNvPr id="33" name="Text Box 11"/>
            <p:cNvSpPr txBox="1">
              <a:spLocks noChangeArrowheads="1"/>
            </p:cNvSpPr>
            <p:nvPr>
              <p:custDataLst>
                <p:tags r:id="rId7"/>
              </p:custDataLst>
            </p:nvPr>
          </p:nvSpPr>
          <p:spPr bwMode="auto">
            <a:xfrm>
              <a:off x="6948264" y="5242520"/>
              <a:ext cx="2064989" cy="516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dirty="0" err="1"/>
                <a:t>Programme</a:t>
              </a:r>
            </a:p>
          </p:txBody>
        </p:sp>
        <p:sp>
          <p:nvSpPr>
            <p:cNvPr id="34" name="Text Box 12"/>
            <p:cNvSpPr txBox="1">
              <a:spLocks noChangeArrowheads="1"/>
            </p:cNvSpPr>
            <p:nvPr>
              <p:custDataLst>
                <p:tags r:id="rId8"/>
              </p:custDataLst>
            </p:nvPr>
          </p:nvSpPr>
          <p:spPr bwMode="auto">
            <a:xfrm>
              <a:off x="1694452" y="5635918"/>
              <a:ext cx="1124026" cy="516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dirty="0"/>
                <a:t>Sortie</a:t>
              </a:r>
            </a:p>
          </p:txBody>
        </p:sp>
      </p:grpSp>
      <p:cxnSp>
        <p:nvCxnSpPr>
          <p:cNvPr id="35" name="Straight Connector 34"/>
          <p:cNvCxnSpPr/>
          <p:nvPr/>
        </p:nvCxnSpPr>
        <p:spPr>
          <a:xfrm>
            <a:off x="5942330" y="2336800"/>
            <a:ext cx="0" cy="4199255"/>
          </a:xfrm>
          <a:prstGeom prst="line">
            <a:avLst/>
          </a:prstGeom>
        </p:spPr>
        <p:style>
          <a:lnRef idx="2">
            <a:schemeClr val="accent1"/>
          </a:lnRef>
          <a:fillRef idx="0">
            <a:srgbClr val="FFFFFF"/>
          </a:fillRef>
          <a:effectRef idx="0">
            <a:srgbClr val="FFFFFF"/>
          </a:effectRef>
          <a:fontRef idx="minor">
            <a:schemeClr val="tx1"/>
          </a:fontRef>
        </p:style>
      </p:cxnSp>
      <p:sp>
        <p:nvSpPr>
          <p:cNvPr id="4" name="Rectangles 3"/>
          <p:cNvSpPr/>
          <p:nvPr/>
        </p:nvSpPr>
        <p:spPr>
          <a:xfrm>
            <a:off x="1192530" y="3480435"/>
            <a:ext cx="4521835" cy="615950"/>
          </a:xfrm>
          <a:prstGeom prst="rect">
            <a:avLst/>
          </a:prstGeom>
          <a:no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a:sym typeface="+mn-ea"/>
              </a:rPr>
              <a:t>Typologie de l’apprentissage</a:t>
            </a:r>
            <a:endParaRPr lang="en-US"/>
          </a:p>
        </p:txBody>
      </p:sp>
      <p:sp>
        <p:nvSpPr>
          <p:cNvPr id="3" name="Content Placeholder 2"/>
          <p:cNvSpPr>
            <a:spLocks noGrp="1"/>
          </p:cNvSpPr>
          <p:nvPr>
            <p:ph sz="half" idx="1"/>
          </p:nvPr>
        </p:nvSpPr>
        <p:spPr/>
        <p:txBody>
          <a:bodyPr>
            <a:noAutofit/>
          </a:bodyPr>
          <a:lstStyle/>
          <a:p>
            <a:r>
              <a:rPr lang="en-US" altLang="en-US" sz="2400">
                <a:solidFill>
                  <a:schemeClr val="accent5"/>
                </a:solidFill>
              </a:rPr>
              <a:t>Quel « système » ?</a:t>
            </a:r>
          </a:p>
          <a:p>
            <a:pPr>
              <a:buFont typeface="Wingdings" panose="05000000000000000000" charset="0"/>
              <a:buChar char="§"/>
            </a:pPr>
            <a:r>
              <a:rPr lang="en-US" altLang="en-US"/>
              <a:t>Types de modèle</a:t>
            </a:r>
          </a:p>
          <a:p>
            <a:pPr>
              <a:buFont typeface="Wingdings" panose="05000000000000000000" charset="0"/>
              <a:buChar char="§"/>
            </a:pPr>
            <a:r>
              <a:rPr lang="en-US" altLang="en-US"/>
              <a:t>Exemple : arbre de décision,  réseau de neurones, KNN, SVM...)</a:t>
            </a:r>
          </a:p>
          <a:p>
            <a:endParaRPr lang="en-US" altLang="en-US" sz="2000"/>
          </a:p>
          <a:p>
            <a:pPr marL="0" indent="0">
              <a:buFont typeface="Wingdings" panose="05000000000000000000" charset="0"/>
              <a:buNone/>
            </a:pPr>
            <a:r>
              <a:rPr lang="en-US" altLang="en-US" sz="2400">
                <a:solidFill>
                  <a:schemeClr val="accent5"/>
                </a:solidFill>
              </a:rPr>
              <a:t>Quelles « interactions avec l’environnement » ?</a:t>
            </a:r>
            <a:endParaRPr lang="en-US" altLang="en-US" sz="2000"/>
          </a:p>
          <a:p>
            <a:pPr>
              <a:buFont typeface="Wingdings" panose="05000000000000000000" charset="0"/>
              <a:buChar char="§"/>
            </a:pPr>
            <a:r>
              <a:rPr lang="en-US" altLang="en-US" sz="2000"/>
              <a:t>apprentissage « hors-ligne » v.s. « en-ligne »</a:t>
            </a:r>
          </a:p>
          <a:p>
            <a:pPr>
              <a:buFont typeface="Wingdings" panose="05000000000000000000" charset="0"/>
              <a:buChar char="§"/>
            </a:pPr>
            <a:r>
              <a:rPr lang="en-US" altLang="en-US" sz="2000"/>
              <a:t>apprentissage « supervisé » ou non, « par renforcement »</a:t>
            </a:r>
          </a:p>
        </p:txBody>
      </p:sp>
      <p:sp>
        <p:nvSpPr>
          <p:cNvPr id="4" name="Content Placeholder 3"/>
          <p:cNvSpPr>
            <a:spLocks noGrp="1"/>
          </p:cNvSpPr>
          <p:nvPr>
            <p:ph sz="half" idx="2"/>
          </p:nvPr>
        </p:nvSpPr>
        <p:spPr/>
        <p:txBody>
          <a:bodyPr/>
          <a:lstStyle/>
          <a:p>
            <a:pPr marL="0" indent="0">
              <a:buNone/>
            </a:pPr>
            <a:r>
              <a:rPr lang="en-US" altLang="en-US" sz="2400">
                <a:solidFill>
                  <a:schemeClr val="accent5"/>
                </a:solidFill>
                <a:sym typeface="+mn-ea"/>
              </a:rPr>
              <a:t>Quelles « performances » ?</a:t>
            </a:r>
          </a:p>
          <a:p>
            <a:pPr>
              <a:buFont typeface="Wingdings" panose="05000000000000000000" charset="0"/>
              <a:buChar char="§"/>
            </a:pPr>
            <a:r>
              <a:rPr lang="en-US" altLang="en-US">
                <a:sym typeface="+mn-ea"/>
              </a:rPr>
              <a:t>Fonction de coût, objectif,  …</a:t>
            </a:r>
            <a:endParaRPr lang="en-US" altLang="en-US"/>
          </a:p>
          <a:p>
            <a:endParaRPr lang="en-US" altLang="en-US"/>
          </a:p>
          <a:p>
            <a:pPr marL="0" indent="0">
              <a:buNone/>
            </a:pPr>
            <a:r>
              <a:rPr lang="en-US" altLang="en-US" sz="2400">
                <a:solidFill>
                  <a:schemeClr val="accent5"/>
                </a:solidFill>
                <a:sym typeface="+mn-ea"/>
              </a:rPr>
              <a:t>Comment améliorer ?</a:t>
            </a:r>
            <a:endParaRPr lang="en-US" altLang="en-US">
              <a:sym typeface="+mn-ea"/>
            </a:endParaRPr>
          </a:p>
          <a:p>
            <a:pPr>
              <a:buFont typeface="Wingdings" panose="05000000000000000000" charset="0"/>
              <a:buChar char="§"/>
            </a:pPr>
            <a:r>
              <a:rPr lang="en-US" altLang="en-US">
                <a:sym typeface="+mn-ea"/>
              </a:rPr>
              <a:t>Type d’algorithme (gradient, résolution exacte problème quadratique, heuristique, …)</a:t>
            </a:r>
            <a:endParaRPr lang="en-US" altLang="en-US"/>
          </a:p>
          <a:p>
            <a:endParaRPr lang="en-US"/>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a:sym typeface="+mn-ea"/>
              </a:rPr>
              <a:t>Paradigme d’apprentissage</a:t>
            </a:r>
            <a:endParaRPr lang="en-US"/>
          </a:p>
        </p:txBody>
      </p:sp>
      <p:sp>
        <p:nvSpPr>
          <p:cNvPr id="5" name="Content Placeholder 4"/>
          <p:cNvSpPr>
            <a:spLocks noGrp="1"/>
          </p:cNvSpPr>
          <p:nvPr>
            <p:ph idx="1"/>
          </p:nvPr>
        </p:nvSpPr>
        <p:spPr>
          <a:xfrm>
            <a:off x="1662303" y="2286000"/>
            <a:ext cx="9720073" cy="4023360"/>
          </a:xfrm>
        </p:spPr>
        <p:txBody>
          <a:bodyPr>
            <a:normAutofit fontScale="90000" lnSpcReduction="20000"/>
          </a:bodyPr>
          <a:lstStyle/>
          <a:p>
            <a:r>
              <a:rPr lang="en-US" altLang="en-US" dirty="0" err="1"/>
              <a:t>Chaque</a:t>
            </a:r>
            <a:r>
              <a:rPr lang="en-US" altLang="en-US" dirty="0"/>
              <a:t> </a:t>
            </a:r>
            <a:r>
              <a:rPr lang="en-US" altLang="en-US" dirty="0" err="1"/>
              <a:t>paradigme</a:t>
            </a:r>
            <a:r>
              <a:rPr lang="en-US" altLang="en-US" dirty="0"/>
              <a:t> se </a:t>
            </a:r>
            <a:r>
              <a:rPr lang="en-US" altLang="en-US" dirty="0" err="1"/>
              <a:t>caractérise</a:t>
            </a:r>
            <a:r>
              <a:rPr lang="en-US" altLang="en-US" dirty="0"/>
              <a:t> par :</a:t>
            </a:r>
          </a:p>
          <a:p>
            <a:endParaRPr lang="en-US" altLang="en-US" dirty="0"/>
          </a:p>
          <a:p>
            <a:pPr algn="ctr"/>
            <a:r>
              <a:rPr lang="en-US" altLang="en-US" dirty="0">
                <a:solidFill>
                  <a:schemeClr val="accent2"/>
                </a:solidFill>
              </a:rPr>
              <a:t>1. Representation </a:t>
            </a:r>
            <a:r>
              <a:rPr lang="en-US" altLang="en-US" dirty="0">
                <a:solidFill>
                  <a:schemeClr val="accent5"/>
                </a:solidFill>
              </a:rPr>
              <a:t>:</a:t>
            </a:r>
            <a:r>
              <a:rPr lang="en-US" altLang="en-US" dirty="0"/>
              <a:t> Recherche d’un </a:t>
            </a:r>
            <a:r>
              <a:rPr lang="en-US" altLang="en-US" dirty="0" err="1"/>
              <a:t>modèle</a:t>
            </a:r>
            <a:r>
              <a:rPr lang="en-US" altLang="en-US" dirty="0"/>
              <a:t>,</a:t>
            </a:r>
            <a:r>
              <a:rPr lang="en-US" altLang="en-US" strike="sngStrike" dirty="0"/>
              <a:t> </a:t>
            </a:r>
            <a:r>
              <a:rPr lang="en-US" altLang="en-US" dirty="0"/>
              <a:t>le plus </a:t>
            </a:r>
            <a:r>
              <a:rPr lang="en-US" altLang="en-US" dirty="0" err="1"/>
              <a:t>souvent</a:t>
            </a:r>
            <a:r>
              <a:rPr lang="en-US" altLang="en-US" dirty="0"/>
              <a:t> </a:t>
            </a:r>
            <a:r>
              <a:rPr lang="en-US" altLang="en-US" dirty="0" err="1"/>
              <a:t>paramétrique</a:t>
            </a:r>
            <a:r>
              <a:rPr lang="en-US" altLang="en-US" dirty="0"/>
              <a:t>*</a:t>
            </a:r>
          </a:p>
          <a:p>
            <a:pPr algn="ctr"/>
            <a:r>
              <a:rPr lang="en-US" altLang="en-US" dirty="0"/>
              <a:t>+</a:t>
            </a:r>
          </a:p>
          <a:p>
            <a:pPr algn="ctr"/>
            <a:r>
              <a:rPr lang="en-US" altLang="en-US" dirty="0">
                <a:solidFill>
                  <a:schemeClr val="accent2"/>
                </a:solidFill>
              </a:rPr>
              <a:t>2. Evaluation </a:t>
            </a:r>
            <a:r>
              <a:rPr lang="en-US" altLang="en-US" dirty="0">
                <a:solidFill>
                  <a:schemeClr val="accent5"/>
                </a:solidFill>
              </a:rPr>
              <a:t>:</a:t>
            </a:r>
            <a:r>
              <a:rPr lang="en-US" altLang="en-US" dirty="0"/>
              <a:t> Une façon </a:t>
            </a:r>
            <a:r>
              <a:rPr lang="en-US" altLang="en-US" dirty="0" err="1"/>
              <a:t>d’intéragir</a:t>
            </a:r>
            <a:r>
              <a:rPr lang="en-US" altLang="en-US" dirty="0"/>
              <a:t> avec </a:t>
            </a:r>
            <a:r>
              <a:rPr lang="en-US" altLang="en-US" dirty="0" err="1"/>
              <a:t>l’environnement</a:t>
            </a:r>
            <a:r>
              <a:rPr lang="en-US" altLang="en-US" dirty="0"/>
              <a:t> </a:t>
            </a:r>
          </a:p>
          <a:p>
            <a:pPr algn="ctr"/>
            <a:r>
              <a:rPr lang="en-US" altLang="en-US" dirty="0"/>
              <a:t>+</a:t>
            </a:r>
          </a:p>
          <a:p>
            <a:pPr algn="ctr"/>
            <a:r>
              <a:rPr lang="en-US" altLang="en-US" dirty="0">
                <a:solidFill>
                  <a:schemeClr val="accent2"/>
                </a:solidFill>
              </a:rPr>
              <a:t>3. </a:t>
            </a:r>
            <a:r>
              <a:rPr lang="en-US" altLang="en-US" dirty="0" err="1">
                <a:solidFill>
                  <a:schemeClr val="accent2"/>
                </a:solidFill>
              </a:rPr>
              <a:t>Optimisation</a:t>
            </a:r>
            <a:r>
              <a:rPr lang="en-US" altLang="en-US" dirty="0">
                <a:solidFill>
                  <a:schemeClr val="accent2"/>
                </a:solidFill>
              </a:rPr>
              <a:t> </a:t>
            </a:r>
            <a:r>
              <a:rPr lang="en-US" altLang="en-US" dirty="0"/>
              <a:t>: Une « </a:t>
            </a:r>
            <a:r>
              <a:rPr lang="en-US" altLang="en-US" dirty="0" err="1"/>
              <a:t>fonction</a:t>
            </a:r>
            <a:r>
              <a:rPr lang="en-US" altLang="en-US" dirty="0"/>
              <a:t> de </a:t>
            </a:r>
            <a:r>
              <a:rPr lang="en-US" altLang="en-US" dirty="0" err="1"/>
              <a:t>coût</a:t>
            </a:r>
            <a:r>
              <a:rPr lang="en-US" altLang="en-US" dirty="0"/>
              <a:t> » à </a:t>
            </a:r>
            <a:r>
              <a:rPr lang="en-US" altLang="en-US" dirty="0" err="1"/>
              <a:t>minimiser</a:t>
            </a:r>
            <a:r>
              <a:rPr lang="en-US" altLang="en-US" dirty="0"/>
              <a:t>  (</a:t>
            </a:r>
            <a:r>
              <a:rPr lang="en-US" altLang="en-US" dirty="0" err="1"/>
              <a:t>sauf</a:t>
            </a:r>
            <a:r>
              <a:rPr lang="en-US" altLang="en-US" dirty="0"/>
              <a:t> exceptions)</a:t>
            </a:r>
          </a:p>
          <a:p>
            <a:pPr algn="ctr"/>
            <a:r>
              <a:rPr lang="en-US" altLang="en-US" dirty="0"/>
              <a:t>=</a:t>
            </a:r>
          </a:p>
          <a:p>
            <a:pPr algn="ctr"/>
            <a:r>
              <a:rPr lang="en-US" altLang="en-US" dirty="0"/>
              <a:t>Un </a:t>
            </a:r>
            <a:r>
              <a:rPr lang="en-US" altLang="en-US" dirty="0" err="1"/>
              <a:t>algorithme</a:t>
            </a:r>
            <a:r>
              <a:rPr lang="en-US" altLang="en-US" dirty="0"/>
              <a:t> pour adapter le </a:t>
            </a:r>
            <a:r>
              <a:rPr lang="en-US" altLang="en-US" dirty="0" err="1"/>
              <a:t>modèle</a:t>
            </a:r>
            <a:r>
              <a:rPr lang="en-US" altLang="en-US" dirty="0"/>
              <a:t>, </a:t>
            </a:r>
            <a:br>
              <a:rPr lang="en-US" altLang="en-US" dirty="0"/>
            </a:br>
            <a:r>
              <a:rPr lang="en-US" altLang="en-US" dirty="0" err="1"/>
              <a:t>en</a:t>
            </a:r>
            <a:r>
              <a:rPr lang="en-US" altLang="en-US" dirty="0"/>
              <a:t> </a:t>
            </a:r>
            <a:r>
              <a:rPr lang="en-US" altLang="en-US" dirty="0" err="1"/>
              <a:t>utilisant</a:t>
            </a:r>
            <a:r>
              <a:rPr lang="en-US" altLang="en-US" dirty="0"/>
              <a:t> les données issues de </a:t>
            </a:r>
            <a:r>
              <a:rPr lang="en-US" altLang="en-US" dirty="0" err="1"/>
              <a:t>l’environnement</a:t>
            </a:r>
            <a:r>
              <a:rPr lang="en-US" altLang="en-US" dirty="0"/>
              <a:t>, </a:t>
            </a:r>
            <a:br>
              <a:rPr lang="en-US" altLang="en-US" dirty="0"/>
            </a:br>
            <a:r>
              <a:rPr lang="en-US" altLang="en-US" dirty="0"/>
              <a:t>de façon à </a:t>
            </a:r>
            <a:r>
              <a:rPr lang="en-US" altLang="en-US" dirty="0" err="1"/>
              <a:t>optimiser</a:t>
            </a:r>
            <a:r>
              <a:rPr lang="en-US" altLang="en-US" dirty="0"/>
              <a:t> la </a:t>
            </a:r>
            <a:r>
              <a:rPr lang="en-US" altLang="en-US" dirty="0" err="1"/>
              <a:t>fonction</a:t>
            </a:r>
            <a:r>
              <a:rPr lang="en-US" altLang="en-US" dirty="0"/>
              <a:t> de </a:t>
            </a:r>
            <a:r>
              <a:rPr lang="en-US" altLang="en-US" dirty="0" err="1"/>
              <a:t>coût</a:t>
            </a:r>
            <a:endParaRPr lang="en-US" altLang="en-US" dirty="0"/>
          </a:p>
          <a:p>
            <a:pPr algn="ctr"/>
            <a:endParaRPr lang="en-US" altLang="en-US" dirty="0"/>
          </a:p>
          <a:p>
            <a:endParaRPr lang="en-US" altLang="en-US" dirty="0"/>
          </a:p>
        </p:txBody>
      </p:sp>
      <p:sp>
        <p:nvSpPr>
          <p:cNvPr id="6" name="Text Box 5"/>
          <p:cNvSpPr txBox="1"/>
          <p:nvPr/>
        </p:nvSpPr>
        <p:spPr>
          <a:xfrm>
            <a:off x="-146685" y="2968625"/>
            <a:ext cx="2344420" cy="398780"/>
          </a:xfrm>
          <a:prstGeom prst="rect">
            <a:avLst/>
          </a:prstGeom>
          <a:noFill/>
        </p:spPr>
        <p:txBody>
          <a:bodyPr wrap="square" rtlCol="0" anchor="t">
            <a:spAutoFit/>
          </a:bodyPr>
          <a:lstStyle/>
          <a:p>
            <a:r>
              <a:rPr lang="en-US" altLang="en-US" sz="2000">
                <a:solidFill>
                  <a:schemeClr val="accent5"/>
                </a:solidFill>
                <a:sym typeface="+mn-ea"/>
              </a:rPr>
              <a:t>Quel « système » ?</a:t>
            </a:r>
          </a:p>
        </p:txBody>
      </p:sp>
      <p:sp>
        <p:nvSpPr>
          <p:cNvPr id="7" name="Text Box 6"/>
          <p:cNvSpPr txBox="1"/>
          <p:nvPr/>
        </p:nvSpPr>
        <p:spPr>
          <a:xfrm>
            <a:off x="-67945" y="3764280"/>
            <a:ext cx="3190875" cy="398780"/>
          </a:xfrm>
          <a:prstGeom prst="rect">
            <a:avLst/>
          </a:prstGeom>
          <a:noFill/>
        </p:spPr>
        <p:txBody>
          <a:bodyPr wrap="square" rtlCol="0" anchor="t">
            <a:spAutoFit/>
          </a:bodyPr>
          <a:lstStyle/>
          <a:p>
            <a:pPr marL="0" indent="0">
              <a:buNone/>
            </a:pPr>
            <a:r>
              <a:rPr lang="en-US" altLang="en-US" sz="2000">
                <a:solidFill>
                  <a:schemeClr val="accent5"/>
                </a:solidFill>
                <a:sym typeface="+mn-ea"/>
              </a:rPr>
              <a:t>Quelles « performances » ?</a:t>
            </a:r>
          </a:p>
        </p:txBody>
      </p:sp>
      <p:sp>
        <p:nvSpPr>
          <p:cNvPr id="8" name="Text Box 7"/>
          <p:cNvSpPr txBox="1"/>
          <p:nvPr/>
        </p:nvSpPr>
        <p:spPr>
          <a:xfrm>
            <a:off x="0" y="4468495"/>
            <a:ext cx="2458720" cy="398780"/>
          </a:xfrm>
          <a:prstGeom prst="rect">
            <a:avLst/>
          </a:prstGeom>
          <a:noFill/>
        </p:spPr>
        <p:txBody>
          <a:bodyPr wrap="square" rtlCol="0" anchor="t">
            <a:spAutoFit/>
          </a:bodyPr>
          <a:lstStyle/>
          <a:p>
            <a:pPr marL="0" indent="0">
              <a:buNone/>
            </a:pPr>
            <a:r>
              <a:rPr lang="en-US" altLang="en-US" sz="2000" dirty="0">
                <a:solidFill>
                  <a:schemeClr val="accent5"/>
                </a:solidFill>
                <a:sym typeface="+mn-ea"/>
              </a:rPr>
              <a:t>Comment </a:t>
            </a:r>
            <a:r>
              <a:rPr lang="en-US" altLang="en-US" sz="2000" dirty="0" err="1">
                <a:solidFill>
                  <a:schemeClr val="accent5"/>
                </a:solidFill>
                <a:sym typeface="+mn-ea"/>
              </a:rPr>
              <a:t>améliorer</a:t>
            </a:r>
            <a:r>
              <a:rPr lang="en-US" altLang="en-US" sz="2000" dirty="0">
                <a:solidFill>
                  <a:schemeClr val="accent5"/>
                </a:solidFill>
                <a:sym typeface="+mn-ea"/>
              </a:rPr>
              <a:t> ?</a:t>
            </a: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a:t>1. Representations / Modèles</a:t>
            </a:r>
          </a:p>
        </p:txBody>
      </p:sp>
      <p:sp>
        <p:nvSpPr>
          <p:cNvPr id="3" name="Content Placeholder 2"/>
          <p:cNvSpPr>
            <a:spLocks noGrp="1"/>
          </p:cNvSpPr>
          <p:nvPr>
            <p:ph idx="1"/>
          </p:nvPr>
        </p:nvSpPr>
        <p:spPr/>
        <p:txBody>
          <a:bodyPr>
            <a:normAutofit fontScale="90000" lnSpcReduction="20000"/>
          </a:bodyPr>
          <a:lstStyle/>
          <a:p>
            <a:pPr marL="0" indent="0">
              <a:buFont typeface="Arial" panose="020B0604020202020204" pitchFamily="34" charset="0"/>
              <a:buNone/>
            </a:pPr>
            <a:r>
              <a:rPr lang="en-US" altLang="fr-FR" dirty="0">
                <a:latin typeface="Times New Roman" panose="02020603050405020304" pitchFamily="18" charset="0"/>
                <a:cs typeface="Times New Roman" panose="02020603050405020304" pitchFamily="18" charset="0"/>
                <a:sym typeface="+mn-ea"/>
              </a:rPr>
              <a:t>Exemple de représentations/modèles :</a:t>
            </a:r>
          </a:p>
          <a:p>
            <a:pPr marL="285750" indent="-285750">
              <a:buFont typeface="Arial" panose="020B0604020202020204" pitchFamily="34" charset="0"/>
              <a:buChar char="•"/>
            </a:pPr>
            <a:r>
              <a:rPr lang="en-US" altLang="fr-FR" dirty="0">
                <a:latin typeface="Times New Roman" panose="02020603050405020304" pitchFamily="18" charset="0"/>
                <a:cs typeface="Times New Roman" panose="02020603050405020304" pitchFamily="18" charset="0"/>
                <a:sym typeface="+mn-ea"/>
              </a:rPr>
              <a:t>Régression linéaire / logistique</a:t>
            </a:r>
            <a:endParaRPr lang="fr-FR" dirty="0">
              <a:latin typeface="Times New Roman" panose="02020603050405020304" pitchFamily="18" charset="0"/>
              <a:cs typeface="Times New Roman" panose="02020603050405020304" pitchFamily="18" charset="0"/>
              <a:sym typeface="+mn-ea"/>
            </a:endParaRPr>
          </a:p>
          <a:p>
            <a:pPr marL="285750" indent="-285750">
              <a:buFont typeface="Arial" panose="020B0604020202020204" pitchFamily="34" charset="0"/>
              <a:buChar char="•"/>
            </a:pPr>
            <a:r>
              <a:rPr lang="en-US" altLang="fr-FR" dirty="0">
                <a:latin typeface="Times New Roman" panose="02020603050405020304" pitchFamily="18" charset="0"/>
                <a:cs typeface="Times New Roman" panose="02020603050405020304" pitchFamily="18" charset="0"/>
                <a:sym typeface="+mn-ea"/>
              </a:rPr>
              <a:t>K proches voisin (K-Nearest Neighbors - KNN)</a:t>
            </a:r>
          </a:p>
          <a:p>
            <a:pPr marL="285750" indent="-285750">
              <a:buFont typeface="Arial" panose="020B0604020202020204" pitchFamily="34" charset="0"/>
              <a:buChar char="•"/>
            </a:pPr>
            <a:r>
              <a:rPr lang="fr-FR" dirty="0">
                <a:latin typeface="Times New Roman" panose="02020603050405020304" pitchFamily="18" charset="0"/>
                <a:cs typeface="Times New Roman" panose="02020603050405020304" pitchFamily="18" charset="0"/>
                <a:sym typeface="+mn-ea"/>
              </a:rPr>
              <a:t>Arbres de décision</a:t>
            </a:r>
            <a:endParaRPr lang="en-US" altLang="fr-FR" dirty="0">
              <a:latin typeface="Times New Roman" panose="02020603050405020304" pitchFamily="18" charset="0"/>
              <a:cs typeface="Times New Roman" panose="02020603050405020304" pitchFamily="18" charset="0"/>
              <a:sym typeface="+mn-ea"/>
            </a:endParaRP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sym typeface="+mn-ea"/>
              </a:rPr>
              <a:t>Support vector machines (SVM)</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sym typeface="+mn-ea"/>
              </a:rPr>
              <a:t>K-Means</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sym typeface="+mn-ea"/>
              </a:rPr>
              <a:t>ACP</a:t>
            </a:r>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dirty="0" err="1">
                <a:latin typeface="Times New Roman" panose="02020603050405020304" pitchFamily="18" charset="0"/>
                <a:cs typeface="Times New Roman" panose="02020603050405020304" pitchFamily="18" charset="0"/>
                <a:sym typeface="+mn-ea"/>
              </a:rPr>
              <a:t>Réseaux</a:t>
            </a:r>
            <a:r>
              <a:rPr lang="en-US" dirty="0">
                <a:latin typeface="Times New Roman" panose="02020603050405020304" pitchFamily="18" charset="0"/>
                <a:cs typeface="Times New Roman" panose="02020603050405020304" pitchFamily="18" charset="0"/>
                <a:sym typeface="+mn-ea"/>
              </a:rPr>
              <a:t> de </a:t>
            </a:r>
            <a:r>
              <a:rPr lang="en-US" dirty="0" err="1">
                <a:latin typeface="Times New Roman" panose="02020603050405020304" pitchFamily="18" charset="0"/>
                <a:cs typeface="Times New Roman" panose="02020603050405020304" pitchFamily="18" charset="0"/>
                <a:sym typeface="+mn-ea"/>
              </a:rPr>
              <a:t>Neuronnes</a:t>
            </a:r>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dirty="0" err="1">
                <a:latin typeface="Times New Roman" panose="02020603050405020304" pitchFamily="18" charset="0"/>
                <a:cs typeface="Times New Roman" panose="02020603050405020304" pitchFamily="18" charset="0"/>
                <a:sym typeface="+mn-ea"/>
              </a:rPr>
              <a:t>Modèles</a:t>
            </a:r>
            <a:r>
              <a:rPr lang="en-US" dirty="0">
                <a:latin typeface="Times New Roman" panose="02020603050405020304" pitchFamily="18" charset="0"/>
                <a:cs typeface="Times New Roman" panose="02020603050405020304" pitchFamily="18" charset="0"/>
                <a:sym typeface="+mn-ea"/>
              </a:rPr>
              <a:t> </a:t>
            </a:r>
            <a:r>
              <a:rPr lang="en-US" dirty="0" err="1">
                <a:latin typeface="Times New Roman" panose="02020603050405020304" pitchFamily="18" charset="0"/>
                <a:cs typeface="Times New Roman" panose="02020603050405020304" pitchFamily="18" charset="0"/>
                <a:sym typeface="+mn-ea"/>
              </a:rPr>
              <a:t>Ensemblistes</a:t>
            </a:r>
          </a:p>
          <a:p>
            <a:pPr marL="285750" indent="-285750">
              <a:buFont typeface="Arial" panose="020B0604020202020204" pitchFamily="34" charset="0"/>
              <a:buChar char="•"/>
            </a:pPr>
            <a:r>
              <a:rPr lang="en-US" dirty="0" err="1">
                <a:latin typeface="Times New Roman" panose="02020603050405020304" pitchFamily="18" charset="0"/>
                <a:cs typeface="Times New Roman" panose="02020603050405020304" pitchFamily="18" charset="0"/>
                <a:sym typeface="+mn-ea"/>
              </a:rPr>
              <a:t>...</a:t>
            </a:r>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a:t>2. Evaluation</a:t>
            </a:r>
          </a:p>
        </p:txBody>
      </p:sp>
      <p:sp>
        <p:nvSpPr>
          <p:cNvPr id="3" name="Content Placeholder 2"/>
          <p:cNvSpPr>
            <a:spLocks noGrp="1"/>
          </p:cNvSpPr>
          <p:nvPr>
            <p:ph idx="1"/>
          </p:nvPr>
        </p:nvSpPr>
        <p:spPr/>
        <p:txBody>
          <a:bodyPr>
            <a:normAutofit/>
          </a:bodyPr>
          <a:lstStyle/>
          <a:p>
            <a:pPr>
              <a:buFont typeface="Wingdings" panose="05000000000000000000" charset="0"/>
              <a:buChar char="§"/>
            </a:pPr>
            <a:r>
              <a:rPr lang="en-US" altLang="en-US" dirty="0">
                <a:latin typeface="Times New Roman" panose="02020603050405020304" pitchFamily="18" charset="0"/>
                <a:cs typeface="Times New Roman" panose="02020603050405020304" pitchFamily="18" charset="0"/>
              </a:rPr>
              <a:t>aussi appelée “fonction d’utilité”, “fonction de perte”, “fonction de notation” ou “fonction de mise en forme”</a:t>
            </a:r>
          </a:p>
          <a:p>
            <a:pPr>
              <a:buFont typeface="Wingdings" panose="05000000000000000000" charset="0"/>
              <a:buChar char="§"/>
            </a:pPr>
            <a:r>
              <a:rPr lang="en-US" altLang="en-US" dirty="0">
                <a:latin typeface="Times New Roman" panose="02020603050405020304" pitchFamily="18" charset="0"/>
                <a:cs typeface="Times New Roman" panose="02020603050405020304" pitchFamily="18" charset="0"/>
                <a:sym typeface="+mn-ea"/>
              </a:rPr>
              <a:t>L'évaluation consiste essentiellement à juger ou à préférer un modèle par rapport à un autre</a:t>
            </a:r>
            <a:endParaRPr lang="en-US" altLang="en-US" dirty="0">
              <a:latin typeface="Times New Roman" panose="02020603050405020304" pitchFamily="18" charset="0"/>
              <a:cs typeface="Times New Roman" panose="02020603050405020304" pitchFamily="18" charset="0"/>
            </a:endParaRPr>
          </a:p>
          <a:p>
            <a:pPr marL="0" indent="0">
              <a:buFont typeface="Arial" panose="020B0604020202020204" pitchFamily="34" charset="0"/>
              <a:buNone/>
            </a:pPr>
            <a:endParaRPr lang="en-US" altLang="en-US" dirty="0">
              <a:latin typeface="Times New Roman" panose="02020603050405020304" pitchFamily="18" charset="0"/>
              <a:cs typeface="Times New Roman" panose="02020603050405020304" pitchFamily="18" charset="0"/>
            </a:endParaRPr>
          </a:p>
          <a:p>
            <a:pPr marL="0" indent="0">
              <a:buNone/>
            </a:pPr>
            <a:endParaRPr lang="en-US" altLang="en-US"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4128" y="597916"/>
            <a:ext cx="9720072" cy="1499616"/>
          </a:xfrm>
        </p:spPr>
        <p:txBody>
          <a:bodyPr/>
          <a:lstStyle/>
          <a:p>
            <a:r>
              <a:rPr lang="en-US" altLang="en-US">
                <a:sym typeface="+mn-ea"/>
              </a:rPr>
              <a:t>2. Evaluation</a:t>
            </a:r>
            <a:endParaRPr lang="en-US"/>
          </a:p>
        </p:txBody>
      </p:sp>
      <p:sp>
        <p:nvSpPr>
          <p:cNvPr id="4" name="Text Placeholder 3"/>
          <p:cNvSpPr>
            <a:spLocks noGrp="1"/>
          </p:cNvSpPr>
          <p:nvPr>
            <p:ph type="body" idx="1"/>
          </p:nvPr>
        </p:nvSpPr>
        <p:spPr/>
        <p:txBody>
          <a:bodyPr/>
          <a:lstStyle/>
          <a:p>
            <a:r>
              <a:rPr lang="en-US" sz="2800"/>
              <a:t>Exemples</a:t>
            </a:r>
          </a:p>
        </p:txBody>
      </p:sp>
      <p:sp>
        <p:nvSpPr>
          <p:cNvPr id="3" name="Content Placeholder 2"/>
          <p:cNvSpPr>
            <a:spLocks noGrp="1"/>
          </p:cNvSpPr>
          <p:nvPr>
            <p:ph sz="half" idx="2"/>
          </p:nvPr>
        </p:nvSpPr>
        <p:spPr/>
        <p:txBody>
          <a:bodyPr>
            <a:normAutofit/>
          </a:bodyPr>
          <a:lstStyle/>
          <a:p>
            <a:pPr>
              <a:buFont typeface="Wingdings" panose="05000000000000000000" charset="0"/>
              <a:buChar char="§"/>
            </a:pPr>
            <a:r>
              <a:rPr lang="en-US" altLang="en-US" dirty="0" err="1">
                <a:sym typeface="+mn-ea"/>
              </a:rPr>
              <a:t>Erreur</a:t>
            </a:r>
            <a:r>
              <a:rPr lang="en-US" altLang="en-US" dirty="0">
                <a:sym typeface="+mn-ea"/>
              </a:rPr>
              <a:t> </a:t>
            </a:r>
            <a:r>
              <a:rPr lang="en-US" altLang="en-US" dirty="0" err="1">
                <a:sym typeface="+mn-ea"/>
              </a:rPr>
              <a:t>quadratique</a:t>
            </a:r>
            <a:r>
              <a:rPr lang="en-US" altLang="en-US" dirty="0">
                <a:sym typeface="+mn-ea"/>
              </a:rPr>
              <a:t> Moyenne (Mean squared error) </a:t>
            </a:r>
          </a:p>
          <a:p>
            <a:pPr lvl="1">
              <a:buFont typeface="Wingdings" panose="05000000000000000000" charset="0"/>
              <a:buChar char="§"/>
            </a:pPr>
            <a:r>
              <a:rPr lang="en-US" altLang="en-US" dirty="0">
                <a:latin typeface="Times New Roman" panose="02020603050405020304" pitchFamily="18" charset="0"/>
                <a:cs typeface="Times New Roman" panose="02020603050405020304" pitchFamily="18" charset="0"/>
                <a:sym typeface="+mn-ea"/>
              </a:rPr>
              <a:t>(de la sortie d’un modèle par rapport à la sortie -réelle- des données)</a:t>
            </a:r>
            <a:endParaRPr lang="en-US" altLang="en-US" dirty="0"/>
          </a:p>
          <a:p>
            <a:pPr>
              <a:buFont typeface="Wingdings" panose="05000000000000000000" charset="0"/>
              <a:buChar char="§"/>
            </a:pPr>
            <a:r>
              <a:rPr lang="en-US" altLang="en-US" dirty="0" err="1"/>
              <a:t>Précision</a:t>
            </a:r>
            <a:r>
              <a:rPr lang="en-US" altLang="en-US" dirty="0"/>
              <a:t> (Accuracy)</a:t>
            </a:r>
          </a:p>
          <a:p>
            <a:pPr>
              <a:buFont typeface="Wingdings" panose="05000000000000000000" charset="0"/>
              <a:buChar char="§"/>
            </a:pPr>
            <a:r>
              <a:rPr lang="en-US" altLang="en-US" dirty="0"/>
              <a:t>Rappel-</a:t>
            </a:r>
            <a:r>
              <a:rPr lang="en-US" altLang="en-US" dirty="0" err="1"/>
              <a:t>Précision</a:t>
            </a:r>
            <a:r>
              <a:rPr lang="en-US" altLang="en-US" dirty="0"/>
              <a:t> (Precision-Recall)</a:t>
            </a:r>
          </a:p>
          <a:p>
            <a:pPr>
              <a:buFont typeface="Wingdings" panose="05000000000000000000" charset="0"/>
              <a:buChar char="§"/>
            </a:pPr>
            <a:r>
              <a:rPr lang="en-US" altLang="en-US" dirty="0"/>
              <a:t>Marge (Margin)</a:t>
            </a:r>
          </a:p>
          <a:p>
            <a:pPr marL="0" indent="0">
              <a:buNone/>
            </a:pPr>
            <a:endParaRPr lang="en-US" altLang="en-US" dirty="0"/>
          </a:p>
        </p:txBody>
      </p:sp>
      <p:sp>
        <p:nvSpPr>
          <p:cNvPr id="6" name="Content Placeholder 5"/>
          <p:cNvSpPr>
            <a:spLocks noGrp="1"/>
          </p:cNvSpPr>
          <p:nvPr>
            <p:ph sz="quarter" idx="4"/>
          </p:nvPr>
        </p:nvSpPr>
        <p:spPr/>
        <p:txBody>
          <a:bodyPr/>
          <a:lstStyle/>
          <a:p>
            <a:pPr>
              <a:buFont typeface="Wingdings" panose="05000000000000000000" charset="0"/>
              <a:buChar char="§"/>
            </a:pPr>
            <a:r>
              <a:rPr lang="en-US" altLang="en-US" dirty="0" err="1">
                <a:sym typeface="+mn-ea"/>
              </a:rPr>
              <a:t>Probabilité</a:t>
            </a:r>
            <a:r>
              <a:rPr lang="en-US" altLang="en-US" dirty="0">
                <a:sym typeface="+mn-ea"/>
              </a:rPr>
              <a:t> – Vraisemblance (likelihood- probability)</a:t>
            </a:r>
          </a:p>
          <a:p>
            <a:pPr lvl="1">
              <a:buFont typeface="Wingdings" panose="05000000000000000000" charset="0"/>
              <a:buChar char="§"/>
            </a:pPr>
            <a:r>
              <a:rPr lang="en-US" altLang="en-US" dirty="0">
                <a:latin typeface="Times New Roman" panose="02020603050405020304" pitchFamily="18" charset="0"/>
                <a:cs typeface="Times New Roman" panose="02020603050405020304" pitchFamily="18" charset="0"/>
                <a:sym typeface="+mn-ea"/>
              </a:rPr>
              <a:t>Probabilité estimée d’un modèle à partir des données observées</a:t>
            </a:r>
            <a:endParaRPr lang="en-US" altLang="en-US" dirty="0"/>
          </a:p>
          <a:p>
            <a:pPr>
              <a:buFont typeface="Wingdings" panose="05000000000000000000" charset="0"/>
              <a:buChar char="§"/>
            </a:pPr>
            <a:r>
              <a:rPr lang="en-US" altLang="en-US" dirty="0" err="1">
                <a:sym typeface="+mn-ea"/>
              </a:rPr>
              <a:t>Entropie</a:t>
            </a:r>
            <a:r>
              <a:rPr lang="en-US" altLang="en-US" dirty="0">
                <a:sym typeface="+mn-ea"/>
              </a:rPr>
              <a:t> (Entropy)</a:t>
            </a:r>
            <a:endParaRPr lang="en-US" altLang="en-US" dirty="0"/>
          </a:p>
          <a:p>
            <a:pPr>
              <a:buFont typeface="Wingdings" panose="05000000000000000000" charset="0"/>
              <a:buChar char="§"/>
            </a:pPr>
            <a:r>
              <a:rPr lang="en-US" altLang="en-US" dirty="0">
                <a:sym typeface="+mn-ea"/>
              </a:rPr>
              <a:t>Divergence K-L (K-L Divergence)</a:t>
            </a:r>
            <a:endParaRPr lang="en-US" altLang="en-US" dirty="0"/>
          </a:p>
          <a:p>
            <a:pPr>
              <a:buFont typeface="Wingdings" panose="05000000000000000000" charset="0"/>
              <a:buChar char="§"/>
            </a:pPr>
            <a:r>
              <a:rPr lang="en-US" altLang="en-US" dirty="0">
                <a:sym typeface="+mn-ea"/>
              </a:rPr>
              <a:t>Etc.</a:t>
            </a:r>
            <a:endParaRPr lang="en-US" altLang="en-US" dirty="0"/>
          </a:p>
          <a:p>
            <a:pPr marL="0" indent="0">
              <a:buNone/>
            </a:pPr>
            <a:endParaRPr lang="en-US" altLang="en-US" dirty="0"/>
          </a:p>
          <a:p>
            <a:endParaRPr lang="en-US" dirty="0"/>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a:t>3. Optimisation</a:t>
            </a:r>
          </a:p>
        </p:txBody>
      </p:sp>
      <p:sp>
        <p:nvSpPr>
          <p:cNvPr id="7" name="Content Placeholder 6"/>
          <p:cNvSpPr>
            <a:spLocks noGrp="1"/>
          </p:cNvSpPr>
          <p:nvPr>
            <p:ph idx="1"/>
          </p:nvPr>
        </p:nvSpPr>
        <p:spPr/>
        <p:txBody>
          <a:bodyPr/>
          <a:lstStyle/>
          <a:p>
            <a:pPr marL="0" indent="0">
              <a:buNone/>
            </a:pPr>
            <a:r>
              <a:rPr lang="fr-FR" dirty="0">
                <a:latin typeface="Times New Roman" panose="02020603050405020304" pitchFamily="18" charset="0"/>
                <a:cs typeface="Times New Roman" panose="02020603050405020304" pitchFamily="18" charset="0"/>
                <a:sym typeface="+mn-ea"/>
              </a:rPr>
              <a:t>L’optimisation est la manière dont on recherche l’espace des modèles représentés pour obtenir de meilleures évaluations. </a:t>
            </a:r>
            <a:endParaRPr lang="fr-FR" dirty="0">
              <a:latin typeface="Times New Roman" panose="02020603050405020304" pitchFamily="18" charset="0"/>
              <a:cs typeface="Times New Roman" panose="02020603050405020304" pitchFamily="18" charset="0"/>
            </a:endParaRPr>
          </a:p>
          <a:p>
            <a:endParaRPr lang="fr-FR" dirty="0">
              <a:latin typeface="Times New Roman" panose="02020603050405020304" pitchFamily="18" charset="0"/>
              <a:cs typeface="Times New Roman" panose="02020603050405020304" pitchFamily="18" charset="0"/>
            </a:endParaRPr>
          </a:p>
          <a:p>
            <a:pPr marL="0" indent="0">
              <a:buNone/>
            </a:pPr>
            <a:r>
              <a:rPr lang="en-US" altLang="fr-FR" dirty="0">
                <a:latin typeface="Times New Roman" panose="02020603050405020304" pitchFamily="18" charset="0"/>
                <a:cs typeface="Times New Roman" panose="02020603050405020304" pitchFamily="18" charset="0"/>
                <a:sym typeface="+mn-ea"/>
              </a:rPr>
              <a:t>Exemples des méthodes d’optimisation :</a:t>
            </a:r>
          </a:p>
          <a:p>
            <a:pPr>
              <a:buFont typeface="Wingdings" panose="05000000000000000000" charset="0"/>
              <a:buChar char="§"/>
            </a:pPr>
            <a:r>
              <a:rPr lang="en-US" altLang="fr-FR" dirty="0">
                <a:latin typeface="Times New Roman" panose="02020603050405020304" pitchFamily="18" charset="0"/>
                <a:cs typeface="Times New Roman" panose="02020603050405020304" pitchFamily="18" charset="0"/>
                <a:sym typeface="+mn-ea"/>
              </a:rPr>
              <a:t>D</a:t>
            </a:r>
            <a:r>
              <a:rPr lang="fr-FR" dirty="0">
                <a:latin typeface="Times New Roman" panose="02020603050405020304" pitchFamily="18" charset="0"/>
                <a:cs typeface="Times New Roman" panose="02020603050405020304" pitchFamily="18" charset="0"/>
                <a:sym typeface="+mn-ea"/>
              </a:rPr>
              <a:t>escente de gradient stochastique (</a:t>
            </a:r>
            <a:r>
              <a:rPr lang="fr-FR" dirty="0" err="1">
                <a:latin typeface="Times New Roman" panose="02020603050405020304" pitchFamily="18" charset="0"/>
                <a:cs typeface="Times New Roman" panose="02020603050405020304" pitchFamily="18" charset="0"/>
                <a:sym typeface="+mn-ea"/>
              </a:rPr>
              <a:t>stochastic</a:t>
            </a:r>
            <a:r>
              <a:rPr lang="fr-FR" dirty="0">
                <a:latin typeface="Times New Roman" panose="02020603050405020304" pitchFamily="18" charset="0"/>
                <a:cs typeface="Times New Roman" panose="02020603050405020304" pitchFamily="18" charset="0"/>
                <a:sym typeface="+mn-ea"/>
              </a:rPr>
              <a:t> gradient </a:t>
            </a:r>
            <a:r>
              <a:rPr lang="fr-FR" dirty="0" err="1">
                <a:latin typeface="Times New Roman" panose="02020603050405020304" pitchFamily="18" charset="0"/>
                <a:cs typeface="Times New Roman" panose="02020603050405020304" pitchFamily="18" charset="0"/>
                <a:sym typeface="+mn-ea"/>
              </a:rPr>
              <a:t>descent</a:t>
            </a:r>
            <a:r>
              <a:rPr lang="fr-FR" dirty="0">
                <a:latin typeface="Times New Roman" panose="02020603050405020304" pitchFamily="18" charset="0"/>
                <a:cs typeface="Times New Roman" panose="02020603050405020304" pitchFamily="18" charset="0"/>
                <a:sym typeface="+mn-ea"/>
              </a:rPr>
              <a:t>)</a:t>
            </a:r>
          </a:p>
          <a:p>
            <a:pPr>
              <a:buFont typeface="Wingdings" panose="05000000000000000000" charset="0"/>
              <a:buChar char="§"/>
            </a:pPr>
            <a:r>
              <a:rPr lang="en-US" altLang="fr-FR" dirty="0">
                <a:latin typeface="Times New Roman" panose="02020603050405020304" pitchFamily="18" charset="0"/>
                <a:cs typeface="Times New Roman" panose="02020603050405020304" pitchFamily="18" charset="0"/>
                <a:sym typeface="+mn-ea"/>
              </a:rPr>
              <a:t>A</a:t>
            </a:r>
            <a:r>
              <a:rPr lang="fr-FR" dirty="0">
                <a:latin typeface="Times New Roman" panose="02020603050405020304" pitchFamily="18" charset="0"/>
                <a:cs typeface="Times New Roman" panose="02020603050405020304" pitchFamily="18" charset="0"/>
                <a:sym typeface="+mn-ea"/>
              </a:rPr>
              <a:t>lgorithmes génétiques </a:t>
            </a:r>
            <a:endParaRPr lang="fr-FR" dirty="0">
              <a:latin typeface="Times New Roman" panose="02020603050405020304" pitchFamily="18" charset="0"/>
              <a:cs typeface="Times New Roman" panose="02020603050405020304" pitchFamily="18" charset="0"/>
            </a:endParaRPr>
          </a:p>
          <a:p>
            <a:endParaRPr lang="en-US" dirty="0"/>
          </a:p>
        </p:txBody>
      </p:sp>
      <p:pic>
        <p:nvPicPr>
          <p:cNvPr id="8" name="Image 2"/>
          <p:cNvPicPr>
            <a:picLocks noChangeAspect="1"/>
          </p:cNvPicPr>
          <p:nvPr/>
        </p:nvPicPr>
        <p:blipFill>
          <a:blip r:embed="rId3" cstate="print">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8335531" y="3252467"/>
            <a:ext cx="3384376" cy="3041403"/>
          </a:xfrm>
          <a:prstGeom prst="rect">
            <a:avLst/>
          </a:prstGeom>
        </p:spPr>
      </p:pic>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Synthèse</a:t>
            </a:r>
          </a:p>
        </p:txBody>
      </p:sp>
      <p:sp>
        <p:nvSpPr>
          <p:cNvPr id="3" name="Content Placeholder 2"/>
          <p:cNvSpPr>
            <a:spLocks noGrp="1"/>
          </p:cNvSpPr>
          <p:nvPr>
            <p:ph idx="1"/>
          </p:nvPr>
        </p:nvSpPr>
        <p:spPr/>
        <p:txBody>
          <a:bodyPr>
            <a:noAutofit/>
          </a:bodyPr>
          <a:lstStyle/>
          <a:p>
            <a:r>
              <a:rPr lang="en-US" altLang="en-US" sz="2000">
                <a:sym typeface="+mn-ea"/>
              </a:rPr>
              <a:t>En pratique, la définition de la fonction d'évaluation est souvent la première étape de ce processus, avant de sélectionner une représentation ou une optimisation. </a:t>
            </a:r>
          </a:p>
          <a:p>
            <a:endParaRPr lang="en-US" altLang="en-US" sz="2000">
              <a:sym typeface="+mn-ea"/>
            </a:endParaRPr>
          </a:p>
          <a:p>
            <a:pPr marL="0" indent="0">
              <a:buNone/>
            </a:pPr>
            <a:r>
              <a:rPr lang="en-US" altLang="en-US" sz="2000">
                <a:solidFill>
                  <a:schemeClr val="accent2"/>
                </a:solidFill>
                <a:sym typeface="+mn-ea"/>
              </a:rPr>
              <a:t>Pourquoi ??</a:t>
            </a:r>
          </a:p>
          <a:p>
            <a:pPr marL="0" indent="0">
              <a:buNone/>
            </a:pPr>
            <a:r>
              <a:rPr lang="en-US" altLang="en-US" sz="2000"/>
              <a:t>Avant de choisir comment représenter le modèle (réseau de neurones, arbre, SVM, etc.), il faut savoir :</a:t>
            </a:r>
          </a:p>
          <a:p>
            <a:pPr>
              <a:buFont typeface="Wingdings" panose="05000000000000000000" charset="0"/>
              <a:buChar char="ü"/>
            </a:pPr>
            <a:r>
              <a:rPr lang="en-US" altLang="en-US" sz="2000">
                <a:sym typeface="+mn-ea"/>
              </a:rPr>
              <a:t>ce que “réussir” veut dire.</a:t>
            </a:r>
          </a:p>
          <a:p>
            <a:pPr>
              <a:buFont typeface="Wingdings" panose="05000000000000000000" charset="0"/>
              <a:buChar char="ü"/>
            </a:pPr>
            <a:r>
              <a:rPr lang="en-US" altLang="en-US" sz="2000"/>
              <a:t>ce qu’il doit apprendre à faire, </a:t>
            </a:r>
          </a:p>
          <a:p>
            <a:pPr>
              <a:buFont typeface="Wingdings" panose="05000000000000000000" charset="0"/>
              <a:buChar char="ü"/>
            </a:pPr>
            <a:r>
              <a:rPr lang="en-US" altLang="en-US" sz="2000"/>
              <a:t>ce qu’il cherche à mesurer	</a:t>
            </a:r>
          </a:p>
          <a:p>
            <a:pPr marL="0" indent="0">
              <a:buNone/>
            </a:pPr>
            <a:r>
              <a:rPr lang="en-US" altLang="en-US" sz="2000"/>
              <a:t>La fonction d’évaluation définit le but du modèle “ce que le modèle doit optimiser”.</a:t>
            </a: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Synthèse</a:t>
            </a:r>
          </a:p>
        </p:txBody>
      </p:sp>
      <p:sp>
        <p:nvSpPr>
          <p:cNvPr id="3" name="Content Placeholder 2"/>
          <p:cNvSpPr>
            <a:spLocks noGrp="1"/>
          </p:cNvSpPr>
          <p:nvPr>
            <p:ph idx="1"/>
          </p:nvPr>
        </p:nvSpPr>
        <p:spPr/>
        <p:txBody>
          <a:bodyPr>
            <a:normAutofit fontScale="85000" lnSpcReduction="10000"/>
          </a:bodyPr>
          <a:lstStyle/>
          <a:p>
            <a:r>
              <a:rPr lang="en-US" altLang="en-US" sz="2400" dirty="0" err="1">
                <a:solidFill>
                  <a:schemeClr val="accent2"/>
                </a:solidFill>
                <a:sym typeface="+mn-ea"/>
              </a:rPr>
              <a:t>Exemple</a:t>
            </a:r>
            <a:endParaRPr lang="en-US" altLang="en-US" sz="2000" dirty="0">
              <a:solidFill>
                <a:schemeClr val="accent2"/>
              </a:solidFill>
              <a:sym typeface="+mn-ea"/>
            </a:endParaRPr>
          </a:p>
          <a:p>
            <a:pPr>
              <a:buFont typeface="Wingdings" panose="05000000000000000000" charset="0"/>
              <a:buChar char="ü"/>
            </a:pPr>
            <a:r>
              <a:rPr lang="en-US" altLang="en-US" sz="2000" b="1" dirty="0">
                <a:solidFill>
                  <a:schemeClr val="tx1"/>
                </a:solidFill>
                <a:sym typeface="+mn-ea"/>
              </a:rPr>
              <a:t>Objectif </a:t>
            </a:r>
            <a:r>
              <a:rPr lang="en-US" altLang="en-US" sz="2000" dirty="0">
                <a:solidFill>
                  <a:schemeClr val="tx1"/>
                </a:solidFill>
                <a:sym typeface="+mn-ea"/>
              </a:rPr>
              <a:t>: </a:t>
            </a:r>
            <a:r>
              <a:rPr lang="en-US" altLang="en-US" sz="2000" dirty="0" err="1">
                <a:solidFill>
                  <a:schemeClr val="tx1"/>
                </a:solidFill>
                <a:sym typeface="+mn-ea"/>
              </a:rPr>
              <a:t>prédire</a:t>
            </a:r>
            <a:r>
              <a:rPr lang="en-US" altLang="en-US" sz="2000" dirty="0">
                <a:solidFill>
                  <a:schemeClr val="tx1"/>
                </a:solidFill>
                <a:sym typeface="+mn-ea"/>
              </a:rPr>
              <a:t> le prix </a:t>
            </a:r>
            <a:r>
              <a:rPr lang="en-US" altLang="en-US" sz="2000" dirty="0" err="1">
                <a:solidFill>
                  <a:schemeClr val="tx1"/>
                </a:solidFill>
                <a:sym typeface="+mn-ea"/>
              </a:rPr>
              <a:t>d’une</a:t>
            </a:r>
            <a:r>
              <a:rPr lang="en-US" altLang="en-US" sz="2000" dirty="0">
                <a:solidFill>
                  <a:schemeClr val="tx1"/>
                </a:solidFill>
                <a:sym typeface="+mn-ea"/>
              </a:rPr>
              <a:t> </a:t>
            </a:r>
            <a:r>
              <a:rPr lang="en-US" altLang="en-US" sz="2000" dirty="0" err="1">
                <a:solidFill>
                  <a:schemeClr val="tx1"/>
                </a:solidFill>
                <a:sym typeface="+mn-ea"/>
              </a:rPr>
              <a:t>maison</a:t>
            </a:r>
            <a:r>
              <a:rPr lang="en-US" altLang="en-US" sz="2000" dirty="0">
                <a:solidFill>
                  <a:schemeClr val="tx1"/>
                </a:solidFill>
                <a:sym typeface="+mn-ea"/>
              </a:rPr>
              <a:t> </a:t>
            </a:r>
            <a:r>
              <a:rPr lang="fr-MA" sz="2000" dirty="0"/>
              <a:t>en fonction de ses caractéristiques (taille, surface, localisation, etc.)</a:t>
            </a:r>
            <a:endParaRPr lang="en-US" altLang="en-US" sz="2000" dirty="0">
              <a:solidFill>
                <a:schemeClr val="tx1"/>
              </a:solidFill>
              <a:sym typeface="+mn-ea"/>
            </a:endParaRPr>
          </a:p>
          <a:p>
            <a:pPr>
              <a:buFont typeface="Wingdings" panose="05000000000000000000" charset="0"/>
              <a:buChar char="ü"/>
            </a:pPr>
            <a:r>
              <a:rPr lang="en-US" altLang="en-US" sz="2000" b="1" dirty="0" err="1">
                <a:solidFill>
                  <a:schemeClr val="tx1"/>
                </a:solidFill>
                <a:sym typeface="+mn-ea"/>
              </a:rPr>
              <a:t>Fonction</a:t>
            </a:r>
            <a:r>
              <a:rPr lang="en-US" altLang="en-US" sz="2000" b="1" dirty="0">
                <a:solidFill>
                  <a:schemeClr val="tx1"/>
                </a:solidFill>
                <a:sym typeface="+mn-ea"/>
              </a:rPr>
              <a:t> </a:t>
            </a:r>
            <a:r>
              <a:rPr lang="en-US" altLang="en-US" sz="2000" b="1" dirty="0" err="1">
                <a:solidFill>
                  <a:schemeClr val="tx1"/>
                </a:solidFill>
                <a:sym typeface="+mn-ea"/>
              </a:rPr>
              <a:t>d’évaluation</a:t>
            </a:r>
            <a:r>
              <a:rPr lang="en-US" altLang="en-US" sz="2000" b="1" dirty="0">
                <a:solidFill>
                  <a:schemeClr val="tx1"/>
                </a:solidFill>
                <a:sym typeface="+mn-ea"/>
              </a:rPr>
              <a:t> </a:t>
            </a:r>
            <a:r>
              <a:rPr lang="en-US" altLang="en-US" sz="2000" dirty="0">
                <a:solidFill>
                  <a:schemeClr val="tx1"/>
                </a:solidFill>
                <a:sym typeface="+mn-ea"/>
              </a:rPr>
              <a:t>: </a:t>
            </a:r>
            <a:r>
              <a:rPr lang="en-US" altLang="en-US" sz="2000" dirty="0" err="1">
                <a:solidFill>
                  <a:schemeClr val="tx1"/>
                </a:solidFill>
                <a:sym typeface="+mn-ea"/>
              </a:rPr>
              <a:t>erreur</a:t>
            </a:r>
            <a:r>
              <a:rPr lang="en-US" altLang="en-US" sz="2000" dirty="0">
                <a:solidFill>
                  <a:schemeClr val="tx1"/>
                </a:solidFill>
                <a:sym typeface="+mn-ea"/>
              </a:rPr>
              <a:t> </a:t>
            </a:r>
            <a:r>
              <a:rPr lang="en-US" altLang="en-US" sz="2000" dirty="0" err="1">
                <a:solidFill>
                  <a:schemeClr val="tx1"/>
                </a:solidFill>
                <a:sym typeface="+mn-ea"/>
              </a:rPr>
              <a:t>quadratique</a:t>
            </a:r>
            <a:r>
              <a:rPr lang="en-US" altLang="en-US" sz="2000" dirty="0">
                <a:solidFill>
                  <a:schemeClr val="tx1"/>
                </a:solidFill>
                <a:sym typeface="+mn-ea"/>
              </a:rPr>
              <a:t> </a:t>
            </a:r>
            <a:r>
              <a:rPr lang="en-US" altLang="en-US" sz="2000" dirty="0" err="1">
                <a:solidFill>
                  <a:schemeClr val="tx1"/>
                </a:solidFill>
                <a:sym typeface="+mn-ea"/>
              </a:rPr>
              <a:t>moyenne</a:t>
            </a:r>
            <a:r>
              <a:rPr lang="en-US" altLang="en-US" sz="2000" dirty="0">
                <a:solidFill>
                  <a:schemeClr val="tx1"/>
                </a:solidFill>
                <a:sym typeface="+mn-ea"/>
              </a:rPr>
              <a:t> (MSE) </a:t>
            </a:r>
            <a:r>
              <a:rPr lang="en-US" altLang="en-US" sz="2000" dirty="0" err="1">
                <a:solidFill>
                  <a:schemeClr val="tx1"/>
                </a:solidFill>
                <a:sym typeface="+mn-ea"/>
              </a:rPr>
              <a:t>ou</a:t>
            </a:r>
            <a:r>
              <a:rPr lang="en-US" altLang="en-US" sz="2000" dirty="0">
                <a:solidFill>
                  <a:schemeClr val="tx1"/>
                </a:solidFill>
                <a:sym typeface="+mn-ea"/>
              </a:rPr>
              <a:t> </a:t>
            </a:r>
            <a:r>
              <a:rPr lang="en-US" altLang="en-US" sz="2000" dirty="0" err="1">
                <a:solidFill>
                  <a:schemeClr val="tx1"/>
                </a:solidFill>
                <a:sym typeface="+mn-ea"/>
              </a:rPr>
              <a:t>erreur</a:t>
            </a:r>
            <a:r>
              <a:rPr lang="en-US" altLang="en-US" sz="2000" dirty="0">
                <a:solidFill>
                  <a:schemeClr val="tx1"/>
                </a:solidFill>
                <a:sym typeface="+mn-ea"/>
              </a:rPr>
              <a:t> </a:t>
            </a:r>
            <a:r>
              <a:rPr lang="en-US" altLang="en-US" sz="2000" dirty="0" err="1">
                <a:solidFill>
                  <a:schemeClr val="tx1"/>
                </a:solidFill>
                <a:sym typeface="+mn-ea"/>
              </a:rPr>
              <a:t>absolue</a:t>
            </a:r>
            <a:r>
              <a:rPr lang="en-US" altLang="en-US" sz="2000" dirty="0">
                <a:solidFill>
                  <a:schemeClr val="tx1"/>
                </a:solidFill>
                <a:sym typeface="+mn-ea"/>
              </a:rPr>
              <a:t> </a:t>
            </a:r>
            <a:r>
              <a:rPr lang="en-US" altLang="en-US" sz="2000" dirty="0" err="1">
                <a:solidFill>
                  <a:schemeClr val="tx1"/>
                </a:solidFill>
                <a:sym typeface="+mn-ea"/>
              </a:rPr>
              <a:t>moyenne</a:t>
            </a:r>
            <a:r>
              <a:rPr lang="en-US" altLang="en-US" sz="2000" dirty="0">
                <a:solidFill>
                  <a:schemeClr val="tx1"/>
                </a:solidFill>
                <a:sym typeface="+mn-ea"/>
              </a:rPr>
              <a:t> (MAE).</a:t>
            </a:r>
          </a:p>
          <a:p>
            <a:r>
              <a:rPr lang="fr-MA" sz="2000" b="1" dirty="0"/>
              <a:t>Pourquoi ce choix ?</a:t>
            </a:r>
            <a:endParaRPr lang="fr-MA" sz="2000" dirty="0"/>
          </a:p>
          <a:p>
            <a:r>
              <a:rPr lang="fr-MA" sz="2000" dirty="0"/>
              <a:t>Parce que le problème est une </a:t>
            </a:r>
            <a:r>
              <a:rPr lang="fr-MA" sz="2000" b="1" dirty="0"/>
              <a:t>régression</a:t>
            </a:r>
            <a:r>
              <a:rPr lang="fr-MA" sz="2000" dirty="0"/>
              <a:t> (la sortie est une valeur numérique continue).</a:t>
            </a:r>
          </a:p>
          <a:p>
            <a:r>
              <a:rPr lang="fr-MA" sz="2000" dirty="0"/>
              <a:t>La </a:t>
            </a:r>
            <a:r>
              <a:rPr lang="fr-MA" sz="2000" b="1" dirty="0"/>
              <a:t>MSE</a:t>
            </a:r>
            <a:r>
              <a:rPr lang="fr-MA" sz="2000" dirty="0"/>
              <a:t> (</a:t>
            </a:r>
            <a:r>
              <a:rPr lang="fr-MA" sz="2000" dirty="0" err="1"/>
              <a:t>Mean</a:t>
            </a:r>
            <a:r>
              <a:rPr lang="fr-MA" sz="2000" dirty="0"/>
              <a:t> </a:t>
            </a:r>
            <a:r>
              <a:rPr lang="fr-MA" sz="2000" dirty="0" err="1"/>
              <a:t>Squared</a:t>
            </a:r>
            <a:r>
              <a:rPr lang="fr-MA" sz="2000" dirty="0"/>
              <a:t> </a:t>
            </a:r>
            <a:r>
              <a:rPr lang="fr-MA" sz="2000" dirty="0" err="1"/>
              <a:t>Error</a:t>
            </a:r>
            <a:r>
              <a:rPr lang="fr-MA" sz="2000" dirty="0"/>
              <a:t>) pénalise plus fortement les </a:t>
            </a:r>
            <a:r>
              <a:rPr lang="fr-MA" sz="2000" b="1" dirty="0"/>
              <a:t>grandes erreurs</a:t>
            </a:r>
            <a:r>
              <a:rPr lang="fr-MA" sz="2000" dirty="0"/>
              <a:t>, ce qui est utile quand on veut éviter des écarts importants entre les prix réels et prédits.</a:t>
            </a:r>
          </a:p>
          <a:p>
            <a:r>
              <a:rPr lang="fr-MA" sz="2000" dirty="0"/>
              <a:t>La </a:t>
            </a:r>
            <a:r>
              <a:rPr lang="fr-MA" sz="2000" b="1" dirty="0"/>
              <a:t>MAE</a:t>
            </a:r>
            <a:r>
              <a:rPr lang="fr-MA" sz="2000" dirty="0"/>
              <a:t> (</a:t>
            </a:r>
            <a:r>
              <a:rPr lang="fr-MA" sz="2000" dirty="0" err="1"/>
              <a:t>Mean</a:t>
            </a:r>
            <a:r>
              <a:rPr lang="fr-MA" sz="2000" dirty="0"/>
              <a:t> </a:t>
            </a:r>
            <a:r>
              <a:rPr lang="fr-MA" sz="2000" dirty="0" err="1"/>
              <a:t>Absolute</a:t>
            </a:r>
            <a:r>
              <a:rPr lang="fr-MA" sz="2000" dirty="0"/>
              <a:t> </a:t>
            </a:r>
            <a:r>
              <a:rPr lang="fr-MA" sz="2000" dirty="0" err="1"/>
              <a:t>Error</a:t>
            </a:r>
            <a:r>
              <a:rPr lang="fr-MA" sz="2000" dirty="0"/>
              <a:t>) donne une </a:t>
            </a:r>
            <a:r>
              <a:rPr lang="fr-MA" sz="2000" b="1" dirty="0"/>
              <a:t>mesure plus stable</a:t>
            </a:r>
            <a:r>
              <a:rPr lang="fr-MA" sz="2000" dirty="0"/>
              <a:t> quand il y a des valeurs extrêmes (</a:t>
            </a:r>
            <a:r>
              <a:rPr lang="fr-MA" sz="2000" dirty="0" err="1"/>
              <a:t>outliers</a:t>
            </a:r>
            <a:r>
              <a:rPr lang="fr-MA" sz="2000" dirty="0"/>
              <a:t>) dans les données.</a:t>
            </a:r>
            <a:endParaRPr lang="en-US" altLang="en-US" sz="2000" dirty="0">
              <a:solidFill>
                <a:schemeClr val="tx1"/>
              </a:solidFill>
              <a:sym typeface="+mn-ea"/>
            </a:endParaRPr>
          </a:p>
          <a:p>
            <a:pPr>
              <a:buFont typeface="Wingdings" panose="05000000000000000000" charset="0"/>
              <a:buChar char="ü"/>
            </a:pPr>
            <a:r>
              <a:rPr lang="en-US" altLang="en-US" sz="2000" dirty="0">
                <a:solidFill>
                  <a:schemeClr val="tx1"/>
                </a:solidFill>
                <a:sym typeface="+mn-ea"/>
              </a:rPr>
              <a:t>Ensuite, on </a:t>
            </a:r>
            <a:r>
              <a:rPr lang="en-US" altLang="en-US" sz="2000" dirty="0" err="1">
                <a:solidFill>
                  <a:schemeClr val="tx1"/>
                </a:solidFill>
                <a:sym typeface="+mn-ea"/>
              </a:rPr>
              <a:t>choisit</a:t>
            </a:r>
            <a:r>
              <a:rPr lang="en-US" altLang="en-US" sz="2000" dirty="0">
                <a:solidFill>
                  <a:schemeClr val="tx1"/>
                </a:solidFill>
                <a:sym typeface="+mn-ea"/>
              </a:rPr>
              <a:t> :</a:t>
            </a:r>
          </a:p>
          <a:p>
            <a:pPr lvl="1">
              <a:buFont typeface="Wingdings" panose="05000000000000000000" charset="0"/>
              <a:buChar char="§"/>
            </a:pPr>
            <a:r>
              <a:rPr lang="en-US" altLang="en-US" dirty="0" err="1">
                <a:solidFill>
                  <a:schemeClr val="tx1"/>
                </a:solidFill>
                <a:sym typeface="+mn-ea"/>
              </a:rPr>
              <a:t>une</a:t>
            </a:r>
            <a:r>
              <a:rPr lang="en-US" altLang="en-US" dirty="0">
                <a:solidFill>
                  <a:schemeClr val="tx1"/>
                </a:solidFill>
                <a:sym typeface="+mn-ea"/>
              </a:rPr>
              <a:t> </a:t>
            </a:r>
            <a:r>
              <a:rPr lang="en-US" altLang="en-US" dirty="0" err="1">
                <a:solidFill>
                  <a:schemeClr val="tx1"/>
                </a:solidFill>
                <a:sym typeface="+mn-ea"/>
              </a:rPr>
              <a:t>représentation</a:t>
            </a:r>
            <a:r>
              <a:rPr lang="en-US" altLang="en-US" dirty="0">
                <a:solidFill>
                  <a:schemeClr val="tx1"/>
                </a:solidFill>
                <a:sym typeface="+mn-ea"/>
              </a:rPr>
              <a:t> </a:t>
            </a:r>
            <a:r>
              <a:rPr lang="en-US" altLang="en-US" dirty="0" err="1">
                <a:solidFill>
                  <a:schemeClr val="tx1"/>
                </a:solidFill>
                <a:sym typeface="+mn-ea"/>
              </a:rPr>
              <a:t>adaptée</a:t>
            </a:r>
            <a:r>
              <a:rPr lang="en-US" altLang="en-US" dirty="0">
                <a:solidFill>
                  <a:schemeClr val="tx1"/>
                </a:solidFill>
                <a:sym typeface="+mn-ea"/>
              </a:rPr>
              <a:t> (</a:t>
            </a:r>
            <a:r>
              <a:rPr lang="en-US" altLang="en-US" dirty="0" err="1">
                <a:solidFill>
                  <a:schemeClr val="tx1"/>
                </a:solidFill>
                <a:sym typeface="+mn-ea"/>
              </a:rPr>
              <a:t>fonction</a:t>
            </a:r>
            <a:r>
              <a:rPr lang="en-US" altLang="en-US" dirty="0">
                <a:solidFill>
                  <a:schemeClr val="tx1"/>
                </a:solidFill>
                <a:sym typeface="+mn-ea"/>
              </a:rPr>
              <a:t> </a:t>
            </a:r>
            <a:r>
              <a:rPr lang="en-US" altLang="en-US" dirty="0" err="1">
                <a:solidFill>
                  <a:schemeClr val="tx1"/>
                </a:solidFill>
                <a:sym typeface="+mn-ea"/>
              </a:rPr>
              <a:t>linéaire</a:t>
            </a:r>
            <a:r>
              <a:rPr lang="en-US" altLang="en-US" dirty="0">
                <a:solidFill>
                  <a:schemeClr val="tx1"/>
                </a:solidFill>
                <a:sym typeface="+mn-ea"/>
              </a:rPr>
              <a:t>, </a:t>
            </a:r>
            <a:r>
              <a:rPr lang="en-US" altLang="en-US" dirty="0" err="1">
                <a:solidFill>
                  <a:schemeClr val="tx1"/>
                </a:solidFill>
                <a:sym typeface="+mn-ea"/>
              </a:rPr>
              <a:t>polynomiale</a:t>
            </a:r>
            <a:r>
              <a:rPr lang="en-US" altLang="en-US" dirty="0">
                <a:solidFill>
                  <a:schemeClr val="tx1"/>
                </a:solidFill>
                <a:sym typeface="+mn-ea"/>
              </a:rPr>
              <a:t>…)</a:t>
            </a:r>
          </a:p>
          <a:p>
            <a:pPr lvl="1">
              <a:buFont typeface="Wingdings" panose="05000000000000000000" charset="0"/>
              <a:buChar char="§"/>
            </a:pPr>
            <a:r>
              <a:rPr lang="en-US" altLang="en-US" dirty="0">
                <a:solidFill>
                  <a:schemeClr val="tx1"/>
                </a:solidFill>
                <a:sym typeface="+mn-ea"/>
              </a:rPr>
              <a:t>un </a:t>
            </a:r>
            <a:r>
              <a:rPr lang="en-US" altLang="en-US" dirty="0" err="1">
                <a:solidFill>
                  <a:schemeClr val="tx1"/>
                </a:solidFill>
                <a:sym typeface="+mn-ea"/>
              </a:rPr>
              <a:t>algorithme</a:t>
            </a:r>
            <a:r>
              <a:rPr lang="en-US" altLang="en-US" dirty="0">
                <a:solidFill>
                  <a:schemeClr val="tx1"/>
                </a:solidFill>
                <a:sym typeface="+mn-ea"/>
              </a:rPr>
              <a:t> </a:t>
            </a:r>
            <a:r>
              <a:rPr lang="en-US" altLang="en-US" dirty="0" err="1">
                <a:solidFill>
                  <a:schemeClr val="tx1"/>
                </a:solidFill>
                <a:sym typeface="+mn-ea"/>
              </a:rPr>
              <a:t>d’optimisation</a:t>
            </a:r>
            <a:r>
              <a:rPr lang="en-US" altLang="en-US" dirty="0">
                <a:solidFill>
                  <a:schemeClr val="tx1"/>
                </a:solidFill>
                <a:sym typeface="+mn-ea"/>
              </a:rPr>
              <a:t>.</a:t>
            </a: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ym typeface="+mn-ea"/>
              </a:rPr>
              <a:t>Synthèse</a:t>
            </a:r>
            <a:endParaRPr lang="en-US"/>
          </a:p>
        </p:txBody>
      </p:sp>
      <p:sp>
        <p:nvSpPr>
          <p:cNvPr id="3" name="Content Placeholder 2"/>
          <p:cNvSpPr>
            <a:spLocks noGrp="1"/>
          </p:cNvSpPr>
          <p:nvPr>
            <p:ph idx="1"/>
          </p:nvPr>
        </p:nvSpPr>
        <p:spPr/>
        <p:txBody>
          <a:bodyPr/>
          <a:lstStyle/>
          <a:p>
            <a:r>
              <a:rPr lang="en-US" altLang="en-US">
                <a:sym typeface="+mn-ea"/>
              </a:rPr>
              <a:t>	</a:t>
            </a:r>
            <a:endParaRPr lang="en-US" altLang="en-US"/>
          </a:p>
          <a:p>
            <a:endParaRPr lang="en-US"/>
          </a:p>
        </p:txBody>
      </p:sp>
      <p:graphicFrame>
        <p:nvGraphicFramePr>
          <p:cNvPr id="6" name="Table 5"/>
          <p:cNvGraphicFramePr/>
          <p:nvPr>
            <p:custDataLst>
              <p:tags r:id="rId1"/>
            </p:custDataLst>
          </p:nvPr>
        </p:nvGraphicFramePr>
        <p:xfrm>
          <a:off x="607695" y="2286000"/>
          <a:ext cx="10128885" cy="3190875"/>
        </p:xfrm>
        <a:graphic>
          <a:graphicData uri="http://schemas.openxmlformats.org/drawingml/2006/table">
            <a:tbl>
              <a:tblPr firstRow="1" bandRow="1">
                <a:tableStyleId>{5C22544A-7EE6-4342-B048-85BDC9FD1C3A}</a:tableStyleId>
              </a:tblPr>
              <a:tblGrid>
                <a:gridCol w="1188720">
                  <a:extLst>
                    <a:ext uri="{9D8B030D-6E8A-4147-A177-3AD203B41FA5}">
                      <a16:colId xmlns:a16="http://schemas.microsoft.com/office/drawing/2014/main" val="20000"/>
                    </a:ext>
                  </a:extLst>
                </a:gridCol>
                <a:gridCol w="3854450">
                  <a:extLst>
                    <a:ext uri="{9D8B030D-6E8A-4147-A177-3AD203B41FA5}">
                      <a16:colId xmlns:a16="http://schemas.microsoft.com/office/drawing/2014/main" val="20001"/>
                    </a:ext>
                  </a:extLst>
                </a:gridCol>
                <a:gridCol w="5085715">
                  <a:extLst>
                    <a:ext uri="{9D8B030D-6E8A-4147-A177-3AD203B41FA5}">
                      <a16:colId xmlns:a16="http://schemas.microsoft.com/office/drawing/2014/main" val="20002"/>
                    </a:ext>
                  </a:extLst>
                </a:gridCol>
              </a:tblGrid>
              <a:tr h="571500">
                <a:tc>
                  <a:txBody>
                    <a:bodyPr/>
                    <a:lstStyle/>
                    <a:p>
                      <a:pPr>
                        <a:buNone/>
                      </a:pPr>
                      <a:endParaRPr lang="en-US"/>
                    </a:p>
                  </a:txBody>
                  <a:tcPr/>
                </a:tc>
                <a:tc>
                  <a:txBody>
                    <a:bodyPr/>
                    <a:lstStyle/>
                    <a:p>
                      <a:pPr>
                        <a:buNone/>
                      </a:pPr>
                      <a:r>
                        <a:rPr lang="en-US" altLang="en-US" sz="1800">
                          <a:sym typeface="+mn-ea"/>
                        </a:rPr>
                        <a:t>Étape</a:t>
                      </a:r>
                      <a:endParaRPr lang="en-US"/>
                    </a:p>
                  </a:txBody>
                  <a:tcPr/>
                </a:tc>
                <a:tc>
                  <a:txBody>
                    <a:bodyPr/>
                    <a:lstStyle/>
                    <a:p>
                      <a:pPr>
                        <a:buNone/>
                      </a:pPr>
                      <a:r>
                        <a:rPr lang="en-US" altLang="en-US" sz="1800">
                          <a:sym typeface="+mn-ea"/>
                        </a:rPr>
                        <a:t>Rôle</a:t>
                      </a:r>
                      <a:endParaRPr lang="en-US"/>
                    </a:p>
                  </a:txBody>
                  <a:tcPr/>
                </a:tc>
                <a:extLst>
                  <a:ext uri="{0D108BD9-81ED-4DB2-BD59-A6C34878D82A}">
                    <a16:rowId xmlns:a16="http://schemas.microsoft.com/office/drawing/2014/main" val="10000"/>
                  </a:ext>
                </a:extLst>
              </a:tr>
              <a:tr h="698500">
                <a:tc>
                  <a:txBody>
                    <a:bodyPr/>
                    <a:lstStyle/>
                    <a:p>
                      <a:pPr>
                        <a:buNone/>
                      </a:pPr>
                      <a:r>
                        <a:rPr lang="en-US"/>
                        <a:t>1</a:t>
                      </a:r>
                    </a:p>
                  </a:txBody>
                  <a:tcPr/>
                </a:tc>
                <a:tc>
                  <a:txBody>
                    <a:bodyPr/>
                    <a:lstStyle/>
                    <a:p>
                      <a:pPr>
                        <a:buNone/>
                      </a:pPr>
                      <a:r>
                        <a:rPr lang="en-US" altLang="en-US" sz="1800">
                          <a:sym typeface="+mn-ea"/>
                        </a:rPr>
                        <a:t>Définir la fonction d’évaluation</a:t>
                      </a:r>
                      <a:endParaRPr lang="en-US"/>
                    </a:p>
                  </a:txBody>
                  <a:tcPr/>
                </a:tc>
                <a:tc>
                  <a:txBody>
                    <a:bodyPr/>
                    <a:lstStyle/>
                    <a:p>
                      <a:pPr>
                        <a:buNone/>
                      </a:pPr>
                      <a:r>
                        <a:rPr lang="en-US" altLang="en-US" sz="1800">
                          <a:sym typeface="+mn-ea"/>
                        </a:rPr>
                        <a:t>Spécifie ce qu’on veut optimiser</a:t>
                      </a:r>
                      <a:endParaRPr lang="en-US" altLang="en-US" sz="1800"/>
                    </a:p>
                    <a:p>
                      <a:pPr>
                        <a:buNone/>
                      </a:pPr>
                      <a:endParaRPr lang="en-US"/>
                    </a:p>
                  </a:txBody>
                  <a:tcPr/>
                </a:tc>
                <a:extLst>
                  <a:ext uri="{0D108BD9-81ED-4DB2-BD59-A6C34878D82A}">
                    <a16:rowId xmlns:a16="http://schemas.microsoft.com/office/drawing/2014/main" val="10001"/>
                  </a:ext>
                </a:extLst>
              </a:tr>
              <a:tr h="960755">
                <a:tc>
                  <a:txBody>
                    <a:bodyPr/>
                    <a:lstStyle/>
                    <a:p>
                      <a:pPr>
                        <a:buNone/>
                      </a:pPr>
                      <a:r>
                        <a:rPr lang="en-US"/>
                        <a:t>2</a:t>
                      </a:r>
                    </a:p>
                  </a:txBody>
                  <a:tcPr/>
                </a:tc>
                <a:tc>
                  <a:txBody>
                    <a:bodyPr/>
                    <a:lstStyle/>
                    <a:p>
                      <a:pPr>
                        <a:buNone/>
                      </a:pPr>
                      <a:r>
                        <a:rPr lang="en-US" altLang="en-US" sz="1800">
                          <a:sym typeface="+mn-ea"/>
                        </a:rPr>
                        <a:t>Choisir la représentation du modèle</a:t>
                      </a:r>
                      <a:endParaRPr lang="en-US"/>
                    </a:p>
                  </a:txBody>
                  <a:tcPr/>
                </a:tc>
                <a:tc>
                  <a:txBody>
                    <a:bodyPr/>
                    <a:lstStyle/>
                    <a:p>
                      <a:pPr>
                        <a:buNone/>
                      </a:pPr>
                      <a:r>
                        <a:rPr lang="en-US" altLang="en-US" sz="1800">
                          <a:sym typeface="+mn-ea"/>
                        </a:rPr>
                        <a:t>Trouver une structure capable d’atteindre ce but</a:t>
                      </a:r>
                      <a:endParaRPr lang="en-US"/>
                    </a:p>
                  </a:txBody>
                  <a:tcPr/>
                </a:tc>
                <a:extLst>
                  <a:ext uri="{0D108BD9-81ED-4DB2-BD59-A6C34878D82A}">
                    <a16:rowId xmlns:a16="http://schemas.microsoft.com/office/drawing/2014/main" val="10002"/>
                  </a:ext>
                </a:extLst>
              </a:tr>
              <a:tr h="960120">
                <a:tc>
                  <a:txBody>
                    <a:bodyPr/>
                    <a:lstStyle/>
                    <a:p>
                      <a:pPr>
                        <a:buNone/>
                      </a:pPr>
                      <a:r>
                        <a:rPr lang="en-US"/>
                        <a:t>3</a:t>
                      </a:r>
                    </a:p>
                  </a:txBody>
                  <a:tcPr/>
                </a:tc>
                <a:tc>
                  <a:txBody>
                    <a:bodyPr/>
                    <a:lstStyle/>
                    <a:p>
                      <a:pPr>
                        <a:buNone/>
                      </a:pPr>
                      <a:r>
                        <a:rPr lang="en-US" altLang="en-US" sz="1800">
                          <a:sym typeface="+mn-ea"/>
                        </a:rPr>
                        <a:t>Choisir la méthode d’optimisation	</a:t>
                      </a:r>
                      <a:endParaRPr lang="en-US"/>
                    </a:p>
                  </a:txBody>
                  <a:tcPr/>
                </a:tc>
                <a:tc>
                  <a:txBody>
                    <a:bodyPr/>
                    <a:lstStyle/>
                    <a:p>
                      <a:pPr>
                        <a:buNone/>
                      </a:pPr>
                      <a:r>
                        <a:rPr lang="en-US" altLang="en-US" sz="1800">
                          <a:sym typeface="+mn-ea"/>
                        </a:rPr>
                        <a:t>Trouver les paramètres optimaux selon cette fonction</a:t>
                      </a:r>
                      <a:endParaRPr lang="en-US"/>
                    </a:p>
                  </a:txBody>
                  <a:tcPr/>
                </a:tc>
                <a:extLst>
                  <a:ext uri="{0D108BD9-81ED-4DB2-BD59-A6C34878D82A}">
                    <a16:rowId xmlns:a16="http://schemas.microsoft.com/office/drawing/2014/main" val="10003"/>
                  </a:ext>
                </a:extLst>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024129" y="510788"/>
            <a:ext cx="9720072" cy="1499616"/>
          </a:xfrm>
        </p:spPr>
        <p:txBody>
          <a:bodyPr/>
          <a:lstStyle/>
          <a:p>
            <a:r>
              <a:rPr lang="fr-FR" dirty="0"/>
              <a:t>Algorithmes bio-inspirés</a:t>
            </a:r>
          </a:p>
        </p:txBody>
      </p:sp>
      <p:sp>
        <p:nvSpPr>
          <p:cNvPr id="3" name="Espace réservé du contenu 2"/>
          <p:cNvSpPr>
            <a:spLocks noGrp="1"/>
          </p:cNvSpPr>
          <p:nvPr>
            <p:ph idx="1"/>
          </p:nvPr>
        </p:nvSpPr>
        <p:spPr/>
        <p:txBody>
          <a:bodyPr/>
          <a:lstStyle/>
          <a:p>
            <a:pPr>
              <a:buFont typeface="Wingdings" panose="05000000000000000000" charset="0"/>
              <a:buChar char="§"/>
            </a:pPr>
            <a:r>
              <a:rPr lang="fr-FR" sz="2400" dirty="0"/>
              <a:t>Inspirés de la nature (génétique, essaims, etc.)</a:t>
            </a:r>
          </a:p>
          <a:p>
            <a:pPr>
              <a:buFont typeface="Wingdings" panose="05000000000000000000" charset="0"/>
              <a:buChar char="§"/>
            </a:pPr>
            <a:r>
              <a:rPr lang="fr-FR" sz="2400" dirty="0"/>
              <a:t>Exemples : Algorithmes génétiques, PSO, ACO</a:t>
            </a:r>
          </a:p>
          <a:p>
            <a:pPr>
              <a:buFont typeface="Wingdings" panose="05000000000000000000" charset="0"/>
              <a:buChar char="§"/>
            </a:pPr>
            <a:r>
              <a:rPr lang="fr-FR" sz="2400" dirty="0"/>
              <a:t>Utilisés pour optimisation et planification</a:t>
            </a: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a:sym typeface="+mn-ea"/>
              </a:rPr>
              <a:t>Réseaux de neurones </a:t>
            </a:r>
            <a:r>
              <a:rPr lang="en-US" altLang="fr-FR" dirty="0">
                <a:sym typeface="+mn-ea"/>
              </a:rPr>
              <a:t>Artificiels</a:t>
            </a:r>
            <a:r>
              <a:rPr lang="fr-FR" dirty="0">
                <a:sym typeface="+mn-ea"/>
              </a:rPr>
              <a:t>: </a:t>
            </a:r>
            <a:br>
              <a:rPr lang="fr-FR" dirty="0"/>
            </a:br>
            <a:r>
              <a:rPr lang="fr-FR" dirty="0">
                <a:sym typeface="+mn-ea"/>
              </a:rPr>
              <a:t>Fondements biologiques</a:t>
            </a:r>
            <a:endParaRPr lang="fr-FR"/>
          </a:p>
        </p:txBody>
      </p:sp>
      <p:sp>
        <p:nvSpPr>
          <p:cNvPr id="5" name="Sous-titre 4"/>
          <p:cNvSpPr>
            <a:spLocks noGrp="1"/>
          </p:cNvSpPr>
          <p:nvPr>
            <p:ph type="body" idx="1"/>
          </p:nvPr>
        </p:nvSpPr>
        <p:spPr/>
        <p:txBody>
          <a:bodyPr>
            <a:normAutofit/>
          </a:bodyPr>
          <a:lstStyle/>
          <a:p>
            <a:pPr algn="ctr"/>
            <a:r>
              <a:rPr lang="fr-FR" sz="2800" dirty="0"/>
              <a:t> </a:t>
            </a: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024255" y="585470"/>
            <a:ext cx="10787380" cy="1499870"/>
          </a:xfrm>
        </p:spPr>
        <p:txBody>
          <a:bodyPr/>
          <a:lstStyle/>
          <a:p>
            <a:r>
              <a:rPr lang="fr-FR" dirty="0"/>
              <a:t>Fondements biologiques</a:t>
            </a:r>
            <a:r>
              <a:rPr lang="en-US" altLang="fr-FR" dirty="0"/>
              <a:t> du Réseau de neurones</a:t>
            </a:r>
          </a:p>
        </p:txBody>
      </p:sp>
      <p:sp>
        <p:nvSpPr>
          <p:cNvPr id="3" name="Espace réservé du contenu 2"/>
          <p:cNvSpPr>
            <a:spLocks noGrp="1"/>
          </p:cNvSpPr>
          <p:nvPr>
            <p:ph idx="1"/>
          </p:nvPr>
        </p:nvSpPr>
        <p:spPr/>
        <p:txBody>
          <a:bodyPr/>
          <a:lstStyle/>
          <a:p>
            <a:r>
              <a:rPr lang="fr-FR" dirty="0">
                <a:solidFill>
                  <a:schemeClr val="bg2">
                    <a:lumMod val="50000"/>
                  </a:schemeClr>
                </a:solidFill>
              </a:rPr>
              <a:t>Définition des réseaux de neurones :</a:t>
            </a:r>
          </a:p>
          <a:p>
            <a:pPr lvl="1"/>
            <a:r>
              <a:rPr lang="fr-FR" dirty="0"/>
              <a:t>Le système nerveux est composé de 10</a:t>
            </a:r>
            <a:r>
              <a:rPr lang="fr-FR" baseline="30000" dirty="0"/>
              <a:t>12</a:t>
            </a:r>
            <a:r>
              <a:rPr lang="fr-FR" dirty="0"/>
              <a:t> neurones interconnectés. Bien qu’il existe une grande diversité de neurones, ils fonctionnent tous sur le même schéma.</a:t>
            </a:r>
          </a:p>
          <a:p>
            <a:endParaRPr lang="fr-FR" dirty="0"/>
          </a:p>
          <a:p>
            <a:r>
              <a:rPr lang="fr-FR" dirty="0">
                <a:solidFill>
                  <a:schemeClr val="bg2">
                    <a:lumMod val="50000"/>
                  </a:schemeClr>
                </a:solidFill>
              </a:rPr>
              <a:t>Structure de neurones :</a:t>
            </a:r>
          </a:p>
          <a:p>
            <a:pPr lvl="1"/>
            <a:r>
              <a:rPr lang="fr-FR" dirty="0"/>
              <a:t>Ils se décomposent en trois régions principales : </a:t>
            </a:r>
          </a:p>
          <a:p>
            <a:pPr marL="767080" lvl="1"/>
            <a:r>
              <a:rPr lang="fr-FR" dirty="0"/>
              <a:t>Le corps cellulaire « nucleus »</a:t>
            </a:r>
          </a:p>
          <a:p>
            <a:pPr marL="767080" lvl="1"/>
            <a:r>
              <a:rPr lang="fr-FR" dirty="0"/>
              <a:t>Les dendrites</a:t>
            </a:r>
          </a:p>
          <a:p>
            <a:pPr marL="767080" lvl="1"/>
            <a:r>
              <a:rPr lang="fr-FR" dirty="0"/>
              <a:t>L ’axone</a:t>
            </a:r>
          </a:p>
          <a:p>
            <a:pPr lvl="1"/>
            <a:endParaRPr lang="fr-FR" dirty="0"/>
          </a:p>
        </p:txBody>
      </p:sp>
      <p:pic>
        <p:nvPicPr>
          <p:cNvPr id="61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19936" y="4573468"/>
            <a:ext cx="4640066" cy="2167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500"/>
                                        <p:tgtEl>
                                          <p:spTgt spid="3">
                                            <p:txEl>
                                              <p:pRg st="4" end="4"/>
                                            </p:txEl>
                                          </p:spTgt>
                                        </p:tgtEl>
                                      </p:cBhvr>
                                    </p:animEffect>
                                  </p:childTnLst>
                                </p:cTn>
                              </p:par>
                            </p:childTnLst>
                          </p:cTn>
                        </p:par>
                        <p:par>
                          <p:cTn id="21" fill="hold">
                            <p:stCondLst>
                              <p:cond delay="1000"/>
                            </p:stCondLst>
                            <p:childTnLst>
                              <p:par>
                                <p:cTn id="22" presetID="10" presetClass="entr" presetSubtype="0" fill="hold" nodeType="afterEffect">
                                  <p:stCondLst>
                                    <p:cond delay="0"/>
                                  </p:stCondLst>
                                  <p:childTnLst>
                                    <p:set>
                                      <p:cBhvr>
                                        <p:cTn id="23" dur="1" fill="hold">
                                          <p:stCondLst>
                                            <p:cond delay="0"/>
                                          </p:stCondLst>
                                        </p:cTn>
                                        <p:tgtEl>
                                          <p:spTgt spid="6147"/>
                                        </p:tgtEl>
                                        <p:attrNameLst>
                                          <p:attrName>style.visibility</p:attrName>
                                        </p:attrNameLst>
                                      </p:cBhvr>
                                      <p:to>
                                        <p:strVal val="visible"/>
                                      </p:to>
                                    </p:set>
                                    <p:animEffect transition="in" filter="fade">
                                      <p:cBhvr>
                                        <p:cTn id="24" dur="500"/>
                                        <p:tgtEl>
                                          <p:spTgt spid="6147"/>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animEffect transition="in" filter="fade">
                                      <p:cBhvr>
                                        <p:cTn id="29" dur="500"/>
                                        <p:tgtEl>
                                          <p:spTgt spid="3">
                                            <p:txEl>
                                              <p:pRg st="5" end="5"/>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3">
                                            <p:txEl>
                                              <p:pRg st="6" end="6"/>
                                            </p:txEl>
                                          </p:spTgt>
                                        </p:tgtEl>
                                        <p:attrNameLst>
                                          <p:attrName>style.visibility</p:attrName>
                                        </p:attrNameLst>
                                      </p:cBhvr>
                                      <p:to>
                                        <p:strVal val="visible"/>
                                      </p:to>
                                    </p:set>
                                    <p:animEffect transition="in" filter="fade">
                                      <p:cBhvr>
                                        <p:cTn id="34" dur="500"/>
                                        <p:tgtEl>
                                          <p:spTgt spid="3">
                                            <p:txEl>
                                              <p:pRg st="6" end="6"/>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3">
                                            <p:txEl>
                                              <p:pRg st="7" end="7"/>
                                            </p:txEl>
                                          </p:spTgt>
                                        </p:tgtEl>
                                        <p:attrNameLst>
                                          <p:attrName>style.visibility</p:attrName>
                                        </p:attrNameLst>
                                      </p:cBhvr>
                                      <p:to>
                                        <p:strVal val="visible"/>
                                      </p:to>
                                    </p:set>
                                    <p:animEffect transition="in" filter="fade">
                                      <p:cBhvr>
                                        <p:cTn id="39"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sym typeface="+mn-ea"/>
              </a:rPr>
              <a:t>Fondements biologiques</a:t>
            </a:r>
            <a:r>
              <a:rPr lang="en-US" altLang="fr-FR" dirty="0">
                <a:sym typeface="+mn-ea"/>
              </a:rPr>
              <a:t> du Réseau de neurones</a:t>
            </a:r>
            <a:endParaRPr lang="fr-FR" dirty="0"/>
          </a:p>
        </p:txBody>
      </p:sp>
      <p:sp>
        <p:nvSpPr>
          <p:cNvPr id="3" name="Espace réservé du contenu 2"/>
          <p:cNvSpPr>
            <a:spLocks noGrp="1"/>
          </p:cNvSpPr>
          <p:nvPr>
            <p:ph idx="1"/>
          </p:nvPr>
        </p:nvSpPr>
        <p:spPr/>
        <p:txBody>
          <a:bodyPr>
            <a:normAutofit/>
          </a:bodyPr>
          <a:lstStyle/>
          <a:p>
            <a:r>
              <a:rPr lang="fr-FR" dirty="0">
                <a:solidFill>
                  <a:schemeClr val="bg2">
                    <a:lumMod val="50000"/>
                  </a:schemeClr>
                </a:solidFill>
              </a:rPr>
              <a:t>Fonctionnement :</a:t>
            </a:r>
          </a:p>
          <a:p>
            <a:pPr lvl="1"/>
            <a:r>
              <a:rPr lang="fr-FR" dirty="0"/>
              <a:t>L’influx nerveux = un signal électrique qui se propage</a:t>
            </a:r>
            <a:endParaRPr lang="fr-FR" dirty="0">
              <a:solidFill>
                <a:schemeClr val="bg2">
                  <a:lumMod val="50000"/>
                </a:schemeClr>
              </a:solidFill>
            </a:endParaRPr>
          </a:p>
          <a:p>
            <a:endParaRPr lang="fr-FR" dirty="0">
              <a:solidFill>
                <a:schemeClr val="bg2">
                  <a:lumMod val="50000"/>
                </a:schemeClr>
              </a:solidFill>
            </a:endParaRPr>
          </a:p>
          <a:p>
            <a:r>
              <a:rPr lang="fr-FR" dirty="0">
                <a:solidFill>
                  <a:schemeClr val="bg2">
                    <a:lumMod val="50000"/>
                  </a:schemeClr>
                </a:solidFill>
              </a:rPr>
              <a:t>Comment ca marche ? </a:t>
            </a:r>
          </a:p>
          <a:p>
            <a:pPr marL="1041400" lvl="1" indent="-457200">
              <a:buFont typeface="+mj-lt"/>
              <a:buAutoNum type="arabicPeriod"/>
            </a:pPr>
            <a:r>
              <a:rPr lang="fr-FR" dirty="0"/>
              <a:t>Les </a:t>
            </a:r>
            <a:r>
              <a:rPr lang="fr-FR" dirty="0">
                <a:solidFill>
                  <a:schemeClr val="accent5"/>
                </a:solidFill>
              </a:rPr>
              <a:t>dendrites </a:t>
            </a:r>
            <a:r>
              <a:rPr lang="fr-FR" dirty="0"/>
              <a:t>reçoivent l’influx nerveux d’autres neurones </a:t>
            </a:r>
            <a:r>
              <a:rPr lang="fr-FR" dirty="0">
                <a:sym typeface="Wingdings" panose="05000000000000000000" pitchFamily="2" charset="2"/>
              </a:rPr>
              <a:t> </a:t>
            </a:r>
            <a:r>
              <a:rPr lang="fr-FR" dirty="0" err="1">
                <a:solidFill>
                  <a:schemeClr val="accent5"/>
                </a:solidFill>
                <a:sym typeface="Wingdings" panose="05000000000000000000" pitchFamily="2" charset="2"/>
              </a:rPr>
              <a:t>Dentrites</a:t>
            </a:r>
            <a:r>
              <a:rPr lang="fr-FR" dirty="0">
                <a:solidFill>
                  <a:schemeClr val="accent5"/>
                </a:solidFill>
                <a:sym typeface="Wingdings" panose="05000000000000000000" pitchFamily="2" charset="2"/>
              </a:rPr>
              <a:t> = </a:t>
            </a:r>
            <a:r>
              <a:rPr lang="fr-FR" dirty="0" err="1">
                <a:solidFill>
                  <a:schemeClr val="accent5"/>
                </a:solidFill>
                <a:sym typeface="Wingdings" panose="05000000000000000000" pitchFamily="2" charset="2"/>
              </a:rPr>
              <a:t>cables</a:t>
            </a:r>
            <a:r>
              <a:rPr lang="fr-FR" dirty="0">
                <a:solidFill>
                  <a:schemeClr val="accent5"/>
                </a:solidFill>
                <a:sym typeface="Wingdings" panose="05000000000000000000" pitchFamily="2" charset="2"/>
              </a:rPr>
              <a:t> d’entrée</a:t>
            </a:r>
            <a:endParaRPr lang="fr-FR" dirty="0">
              <a:solidFill>
                <a:schemeClr val="accent5"/>
              </a:solidFill>
            </a:endParaRPr>
          </a:p>
          <a:p>
            <a:pPr marL="1041400" lvl="1" indent="-457200">
              <a:buFont typeface="+mj-lt"/>
              <a:buAutoNum type="arabicPeriod"/>
            </a:pPr>
            <a:r>
              <a:rPr lang="fr-FR" dirty="0"/>
              <a:t>Le </a:t>
            </a:r>
            <a:r>
              <a:rPr lang="fr-FR" dirty="0">
                <a:solidFill>
                  <a:schemeClr val="bg2">
                    <a:lumMod val="50000"/>
                  </a:schemeClr>
                </a:solidFill>
              </a:rPr>
              <a:t>neurone </a:t>
            </a:r>
            <a:r>
              <a:rPr lang="fr-FR" dirty="0"/>
              <a:t>fait un calcul</a:t>
            </a:r>
            <a:r>
              <a:rPr lang="fr-FR" dirty="0">
                <a:solidFill>
                  <a:schemeClr val="bg2">
                    <a:lumMod val="50000"/>
                  </a:schemeClr>
                </a:solidFill>
              </a:rPr>
              <a:t> ou </a:t>
            </a:r>
            <a:r>
              <a:rPr lang="fr-FR" dirty="0"/>
              <a:t>évalue l’ensemble de la stimulation reçue</a:t>
            </a:r>
          </a:p>
          <a:p>
            <a:pPr marL="1041400" lvl="1" indent="-457200">
              <a:buFont typeface="+mj-lt"/>
              <a:buAutoNum type="arabicPeriod"/>
            </a:pPr>
            <a:r>
              <a:rPr lang="fr-FR" dirty="0"/>
              <a:t>Si elle est suffisante, il est excité : il transmet un signal (0/1) le long de l</a:t>
            </a:r>
            <a:r>
              <a:rPr lang="fr-FR" dirty="0">
                <a:solidFill>
                  <a:schemeClr val="tx2"/>
                </a:solidFill>
              </a:rPr>
              <a:t>’axone  </a:t>
            </a:r>
            <a:r>
              <a:rPr lang="fr-FR" dirty="0">
                <a:solidFill>
                  <a:schemeClr val="tx2"/>
                </a:solidFill>
                <a:sym typeface="Wingdings" panose="05000000000000000000" pitchFamily="2" charset="2"/>
              </a:rPr>
              <a:t> Axones = </a:t>
            </a:r>
            <a:r>
              <a:rPr lang="fr-FR" dirty="0" err="1">
                <a:solidFill>
                  <a:schemeClr val="tx2"/>
                </a:solidFill>
                <a:sym typeface="Wingdings" panose="05000000000000000000" pitchFamily="2" charset="2"/>
              </a:rPr>
              <a:t>cables</a:t>
            </a:r>
            <a:r>
              <a:rPr lang="fr-FR" dirty="0">
                <a:solidFill>
                  <a:schemeClr val="tx2"/>
                </a:solidFill>
                <a:sym typeface="Wingdings" panose="05000000000000000000" pitchFamily="2" charset="2"/>
              </a:rPr>
              <a:t> de sortie</a:t>
            </a:r>
            <a:endParaRPr lang="fr-FR" dirty="0">
              <a:solidFill>
                <a:schemeClr val="tx2"/>
              </a:solidFill>
            </a:endParaRPr>
          </a:p>
          <a:p>
            <a:pPr marL="1041400" lvl="1" indent="-457200">
              <a:buFont typeface="+mj-lt"/>
              <a:buAutoNum type="arabicPeriod"/>
            </a:pPr>
            <a:r>
              <a:rPr lang="fr-FR" dirty="0"/>
              <a:t>L’excitation est propagée jusqu’aux autres neurones qui y sont connectés via les synapses</a:t>
            </a:r>
          </a:p>
        </p:txBody>
      </p:sp>
      <p:pic>
        <p:nvPicPr>
          <p:cNvPr id="61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88653" y="1649016"/>
            <a:ext cx="5985711" cy="19708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147"/>
                                        </p:tgtEl>
                                        <p:attrNameLst>
                                          <p:attrName>style.visibility</p:attrName>
                                        </p:attrNameLst>
                                      </p:cBhvr>
                                      <p:to>
                                        <p:strVal val="visible"/>
                                      </p:to>
                                    </p:set>
                                    <p:animEffect transition="in" filter="fade">
                                      <p:cBhvr>
                                        <p:cTn id="7" dur="500"/>
                                        <p:tgtEl>
                                          <p:spTgt spid="614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animEffect transition="in" filter="fade">
                                      <p:cBhvr>
                                        <p:cTn id="16" dur="500"/>
                                        <p:tgtEl>
                                          <p:spTgt spid="3">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500"/>
                                        <p:tgtEl>
                                          <p:spTgt spid="3">
                                            <p:txEl>
                                              <p:pRg st="3" end="3"/>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
                                            <p:txEl>
                                              <p:pRg st="4" end="4"/>
                                            </p:txEl>
                                          </p:spTgt>
                                        </p:tgtEl>
                                        <p:attrNameLst>
                                          <p:attrName>style.visibility</p:attrName>
                                        </p:attrNameLst>
                                      </p:cBhvr>
                                      <p:to>
                                        <p:strVal val="visible"/>
                                      </p:to>
                                    </p:set>
                                    <p:animEffect transition="in" filter="fade">
                                      <p:cBhvr>
                                        <p:cTn id="26" dur="500"/>
                                        <p:tgtEl>
                                          <p:spTgt spid="3">
                                            <p:txEl>
                                              <p:pRg st="4" end="4"/>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Effect transition="in" filter="fade">
                                      <p:cBhvr>
                                        <p:cTn id="31" dur="500"/>
                                        <p:tgtEl>
                                          <p:spTgt spid="3">
                                            <p:txEl>
                                              <p:pRg st="5" end="5"/>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3">
                                            <p:txEl>
                                              <p:pRg st="6" end="6"/>
                                            </p:txEl>
                                          </p:spTgt>
                                        </p:tgtEl>
                                        <p:attrNameLst>
                                          <p:attrName>style.visibility</p:attrName>
                                        </p:attrNameLst>
                                      </p:cBhvr>
                                      <p:to>
                                        <p:strVal val="visible"/>
                                      </p:to>
                                    </p:set>
                                    <p:animEffect transition="in" filter="fade">
                                      <p:cBhvr>
                                        <p:cTn id="36" dur="500"/>
                                        <p:tgtEl>
                                          <p:spTgt spid="3">
                                            <p:txEl>
                                              <p:pRg st="6" end="6"/>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3">
                                            <p:txEl>
                                              <p:pRg st="7" end="7"/>
                                            </p:txEl>
                                          </p:spTgt>
                                        </p:tgtEl>
                                        <p:attrNameLst>
                                          <p:attrName>style.visibility</p:attrName>
                                        </p:attrNameLst>
                                      </p:cBhvr>
                                      <p:to>
                                        <p:strVal val="visible"/>
                                      </p:to>
                                    </p:set>
                                    <p:animEffect transition="in" filter="fade">
                                      <p:cBhvr>
                                        <p:cTn id="41"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sym typeface="+mn-ea"/>
              </a:rPr>
              <a:t>Fondements biologiques</a:t>
            </a:r>
            <a:r>
              <a:rPr lang="en-US" altLang="fr-FR" dirty="0">
                <a:sym typeface="+mn-ea"/>
              </a:rPr>
              <a:t> du Réseau de neurones</a:t>
            </a:r>
            <a:endParaRPr lang="fr-FR" dirty="0"/>
          </a:p>
        </p:txBody>
      </p:sp>
      <mc:AlternateContent xmlns:mc="http://schemas.openxmlformats.org/markup-compatibility/2006" xmlns:a14="http://schemas.microsoft.com/office/drawing/2010/main">
        <mc:Choice Requires="a14">
          <p:sp>
            <p:nvSpPr>
              <p:cNvPr id="3" name="Espace réservé du contenu 2"/>
              <p:cNvSpPr>
                <a:spLocks noGrp="1"/>
              </p:cNvSpPr>
              <p:nvPr>
                <p:ph idx="1"/>
              </p:nvPr>
            </p:nvSpPr>
            <p:spPr/>
            <p:txBody>
              <a:bodyPr>
                <a:normAutofit lnSpcReduction="10000"/>
              </a:bodyPr>
              <a:lstStyle/>
              <a:p>
                <a:r>
                  <a:rPr lang="fr-FR" dirty="0">
                    <a:solidFill>
                      <a:schemeClr val="bg2">
                        <a:lumMod val="50000"/>
                      </a:schemeClr>
                    </a:solidFill>
                  </a:rPr>
                  <a:t>Réseaux de neurones biologiques vs réseau de neurones artificiels (ANN)</a:t>
                </a:r>
              </a:p>
              <a:p>
                <a:pPr marL="274320" lvl="1" indent="0" algn="ctr">
                  <a:buNone/>
                </a:pPr>
                <a:r>
                  <a:rPr lang="fr-FR" sz="2200" u="sng" dirty="0"/>
                  <a:t>Visualisation d’1 neurone</a:t>
                </a:r>
              </a:p>
              <a:p>
                <a:pPr lvl="1"/>
                <a:endParaRPr lang="fr-FR" dirty="0"/>
              </a:p>
              <a:p>
                <a:pPr lvl="1"/>
                <a:endParaRPr lang="fr-FR" dirty="0"/>
              </a:p>
              <a:p>
                <a:pPr lvl="1"/>
                <a:endParaRPr lang="fr-FR" dirty="0"/>
              </a:p>
              <a:p>
                <a:pPr lvl="1"/>
                <a:endParaRPr lang="fr-FR" dirty="0"/>
              </a:p>
              <a:p>
                <a:pPr lvl="1"/>
                <a:endParaRPr lang="fr-FR" dirty="0"/>
              </a:p>
              <a:p>
                <a:pPr lvl="1"/>
                <a:endParaRPr lang="fr-FR" dirty="0"/>
              </a:p>
              <a:p>
                <a:pPr lvl="1"/>
                <a:endParaRPr lang="fr-FR" dirty="0"/>
              </a:p>
              <a:p>
                <a:pPr lvl="1"/>
                <a:endParaRPr lang="fr-FR" dirty="0"/>
              </a:p>
              <a:p>
                <a:pPr lvl="1"/>
                <a:r>
                  <a:rPr lang="fr-FR" dirty="0"/>
                  <a:t>Dendrite = </a:t>
                </a:r>
                <a:r>
                  <a:rPr lang="fr-FR" dirty="0" err="1"/>
                  <a:t>cable</a:t>
                </a:r>
                <a:r>
                  <a:rPr lang="fr-FR" dirty="0"/>
                  <a:t> d’entrée = Entrées (Inputs)  = </a:t>
                </a:r>
                <a14:m>
                  <m:oMath xmlns:m="http://schemas.openxmlformats.org/officeDocument/2006/math">
                    <m:r>
                      <a:rPr lang="fr-FR" b="1" i="1" dirty="0" smtClean="0">
                        <a:latin typeface="Cambria Math" panose="02040503050406030204"/>
                      </a:rPr>
                      <m:t>𝒙</m:t>
                    </m:r>
                  </m:oMath>
                </a14:m>
                <a:endParaRPr lang="fr-FR" b="1" dirty="0"/>
              </a:p>
              <a:p>
                <a:pPr lvl="1"/>
                <a:r>
                  <a:rPr lang="fr-FR" dirty="0"/>
                  <a:t>Neurone = fonction d’entrée (</a:t>
                </a:r>
                <a:r>
                  <a:rPr lang="fr-FR" i="1" dirty="0"/>
                  <a:t>E</a:t>
                </a:r>
                <a:r>
                  <a:rPr lang="fr-FR" dirty="0"/>
                  <a:t>) + seuillage (</a:t>
                </a:r>
                <a:r>
                  <a:rPr lang="fr-FR" i="1" dirty="0"/>
                  <a:t>f</a:t>
                </a:r>
                <a:r>
                  <a:rPr lang="fr-FR" dirty="0"/>
                  <a:t>) (ou fonction d’activation)</a:t>
                </a:r>
              </a:p>
              <a:p>
                <a:pPr lvl="1"/>
                <a:r>
                  <a:rPr lang="fr-FR" dirty="0"/>
                  <a:t>Axone  = </a:t>
                </a:r>
                <a:r>
                  <a:rPr lang="fr-FR" dirty="0" err="1"/>
                  <a:t>cable</a:t>
                </a:r>
                <a:r>
                  <a:rPr lang="fr-FR" dirty="0"/>
                  <a:t> de sortie = sortie (output)</a:t>
                </a:r>
              </a:p>
              <a:p>
                <a:pPr lvl="1"/>
                <a:endParaRPr lang="fr-FR" dirty="0"/>
              </a:p>
              <a:p>
                <a:pPr lvl="1"/>
                <a:endParaRPr lang="fr-FR" dirty="0"/>
              </a:p>
            </p:txBody>
          </p:sp>
        </mc:Choice>
        <mc:Fallback xmlns="">
          <p:sp>
            <p:nvSpPr>
              <p:cNvPr id="3" name="Espace réservé du contenu 2"/>
              <p:cNvSpPr>
                <a:spLocks noGrp="1" noRot="1" noChangeAspect="1" noMove="1" noResize="1" noEditPoints="1" noAdjustHandles="1" noChangeArrowheads="1" noChangeShapeType="1" noTextEdit="1"/>
              </p:cNvSpPr>
              <p:nvPr>
                <p:ph idx="1"/>
              </p:nvPr>
            </p:nvSpPr>
            <p:spPr>
              <a:blipFill>
                <a:blip r:embed="rId3"/>
                <a:stretch>
                  <a:fillRect l="-1254" t="-2576" b="-303"/>
                </a:stretch>
              </a:blipFill>
            </p:spPr>
            <p:txBody>
              <a:bodyPr/>
              <a:lstStyle/>
              <a:p>
                <a:r>
                  <a:rPr lang="fr-FR">
                    <a:noFill/>
                  </a:rPr>
                  <a:t> </a:t>
                </a:r>
              </a:p>
            </p:txBody>
          </p:sp>
        </mc:Fallback>
      </mc:AlternateContent>
      <p:pic>
        <p:nvPicPr>
          <p:cNvPr id="717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38889" y="3019053"/>
            <a:ext cx="9105311" cy="2160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7908776" y="4602062"/>
            <a:ext cx="972820" cy="337185"/>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sz="1600" dirty="0">
                <a:solidFill>
                  <a:schemeClr val="bg2">
                    <a:lumMod val="50000"/>
                  </a:schemeClr>
                </a:solidFill>
              </a:rPr>
              <a:t>Fonction </a:t>
            </a:r>
            <a:r>
              <a:rPr lang="fr-FR" sz="1600" i="1" dirty="0">
                <a:solidFill>
                  <a:schemeClr val="bg2">
                    <a:lumMod val="50000"/>
                  </a:schemeClr>
                </a:solidFill>
              </a:rPr>
              <a:t>E</a:t>
            </a:r>
          </a:p>
        </p:txBody>
      </p:sp>
      <p:sp>
        <p:nvSpPr>
          <p:cNvPr id="7" name="Rectangle 6"/>
          <p:cNvSpPr/>
          <p:nvPr/>
        </p:nvSpPr>
        <p:spPr>
          <a:xfrm>
            <a:off x="8959014" y="4602062"/>
            <a:ext cx="951865" cy="337185"/>
          </a:xfrm>
          <a:prstGeom prst="rect">
            <a:avLst/>
          </a:prstGeom>
        </p:spPr>
        <p:style>
          <a:lnRef idx="2">
            <a:schemeClr val="accent5"/>
          </a:lnRef>
          <a:fillRef idx="1">
            <a:schemeClr val="lt1"/>
          </a:fillRef>
          <a:effectRef idx="0">
            <a:schemeClr val="accent5"/>
          </a:effectRef>
          <a:fontRef idx="minor">
            <a:schemeClr val="dk1"/>
          </a:fontRef>
        </p:style>
        <p:txBody>
          <a:bodyPr wrap="none">
            <a:spAutoFit/>
          </a:bodyPr>
          <a:lstStyle/>
          <a:p>
            <a:r>
              <a:rPr lang="fr-FR" sz="1600" dirty="0">
                <a:solidFill>
                  <a:schemeClr val="bg2">
                    <a:lumMod val="50000"/>
                  </a:schemeClr>
                </a:solidFill>
              </a:rPr>
              <a:t>Fonction </a:t>
            </a:r>
            <a:r>
              <a:rPr lang="fr-FR" sz="1600" i="1" dirty="0">
                <a:solidFill>
                  <a:schemeClr val="bg2">
                    <a:lumMod val="50000"/>
                  </a:schemeClr>
                </a:solidFill>
              </a:rPr>
              <a:t>f</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7171"/>
                                        </p:tgtEl>
                                        <p:attrNameLst>
                                          <p:attrName>style.visibility</p:attrName>
                                        </p:attrNameLst>
                                      </p:cBhvr>
                                      <p:to>
                                        <p:strVal val="visible"/>
                                      </p:to>
                                    </p:set>
                                    <p:animEffect transition="in" filter="fade">
                                      <p:cBhvr>
                                        <p:cTn id="16" dur="500"/>
                                        <p:tgtEl>
                                          <p:spTgt spid="717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animEffect transition="in" filter="fade">
                                      <p:cBhvr>
                                        <p:cTn id="27" dur="500"/>
                                        <p:tgtEl>
                                          <p:spTgt spid="3">
                                            <p:txEl>
                                              <p:pRg st="10" end="1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11" end="11"/>
                                            </p:txEl>
                                          </p:spTgt>
                                        </p:tgtEl>
                                        <p:attrNameLst>
                                          <p:attrName>style.visibility</p:attrName>
                                        </p:attrNameLst>
                                      </p:cBhvr>
                                      <p:to>
                                        <p:strVal val="visible"/>
                                      </p:to>
                                    </p:set>
                                    <p:animEffect transition="in" filter="fade">
                                      <p:cBhvr>
                                        <p:cTn id="32" dur="500"/>
                                        <p:tgtEl>
                                          <p:spTgt spid="3">
                                            <p:txEl>
                                              <p:pRg st="11" end="11"/>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12" end="12"/>
                                            </p:txEl>
                                          </p:spTgt>
                                        </p:tgtEl>
                                        <p:attrNameLst>
                                          <p:attrName>style.visibility</p:attrName>
                                        </p:attrNameLst>
                                      </p:cBhvr>
                                      <p:to>
                                        <p:strVal val="visible"/>
                                      </p:to>
                                    </p:set>
                                    <p:animEffect transition="in" filter="fade">
                                      <p:cBhvr>
                                        <p:cTn id="37"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7" grpId="0" bldLvl="0" animBg="1"/>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Fondements biologiques du Réseau de neurones</a:t>
            </a:r>
          </a:p>
        </p:txBody>
      </p:sp>
      <p:sp>
        <p:nvSpPr>
          <p:cNvPr id="3" name="Espace réservé du contenu 2"/>
          <p:cNvSpPr>
            <a:spLocks noGrp="1"/>
          </p:cNvSpPr>
          <p:nvPr>
            <p:ph idx="1"/>
          </p:nvPr>
        </p:nvSpPr>
        <p:spPr>
          <a:xfrm>
            <a:off x="662739" y="1680195"/>
            <a:ext cx="8229600" cy="5133181"/>
          </a:xfrm>
        </p:spPr>
        <p:txBody>
          <a:bodyPr>
            <a:normAutofit/>
          </a:bodyPr>
          <a:lstStyle/>
          <a:p>
            <a:r>
              <a:rPr lang="fr-FR" dirty="0">
                <a:solidFill>
                  <a:schemeClr val="bg2">
                    <a:lumMod val="50000"/>
                  </a:schemeClr>
                </a:solidFill>
              </a:rPr>
              <a:t>Réseaux de neurones biologiques vs réseau de neurones artificiels (ANN)</a:t>
            </a:r>
          </a:p>
          <a:p>
            <a:pPr marL="274320" lvl="1" indent="0" algn="ctr">
              <a:buNone/>
            </a:pPr>
            <a:r>
              <a:rPr lang="fr-FR" sz="2200" u="sng" dirty="0"/>
              <a:t>Visualisation d’1 neurone</a:t>
            </a:r>
          </a:p>
          <a:p>
            <a:pPr lvl="1"/>
            <a:endParaRPr lang="fr-FR" dirty="0"/>
          </a:p>
          <a:p>
            <a:pPr lvl="1"/>
            <a:endParaRPr lang="fr-FR" dirty="0"/>
          </a:p>
          <a:p>
            <a:pPr lvl="1"/>
            <a:endParaRPr lang="fr-FR" dirty="0"/>
          </a:p>
          <a:p>
            <a:pPr lvl="1"/>
            <a:endParaRPr lang="fr-FR" dirty="0"/>
          </a:p>
          <a:p>
            <a:pPr lvl="1"/>
            <a:endParaRPr lang="fr-FR" dirty="0"/>
          </a:p>
          <a:p>
            <a:pPr lvl="1"/>
            <a:endParaRPr lang="fr-FR" dirty="0"/>
          </a:p>
          <a:p>
            <a:endParaRPr lang="fr-FR" dirty="0"/>
          </a:p>
          <a:p>
            <a:r>
              <a:rPr lang="fr-FR" dirty="0"/>
              <a:t>Le neurone formel se compose de deux parties :</a:t>
            </a:r>
          </a:p>
          <a:p>
            <a:pPr marL="731520" lvl="1" indent="-457200">
              <a:buFont typeface="+mj-lt"/>
              <a:buAutoNum type="arabicPeriod"/>
            </a:pPr>
            <a:r>
              <a:rPr lang="fr-FR" dirty="0"/>
              <a:t>évaluation de la stimulation reçue (fonction </a:t>
            </a:r>
            <a:r>
              <a:rPr lang="fr-FR" i="1" dirty="0"/>
              <a:t>E</a:t>
            </a:r>
            <a:r>
              <a:rPr lang="fr-FR" dirty="0"/>
              <a:t>)</a:t>
            </a:r>
          </a:p>
          <a:p>
            <a:pPr marL="731520" lvl="1" indent="-457200">
              <a:buFont typeface="+mj-lt"/>
              <a:buAutoNum type="arabicPeriod"/>
            </a:pPr>
            <a:r>
              <a:rPr lang="fr-FR" dirty="0"/>
              <a:t>évaluation de son activation </a:t>
            </a:r>
          </a:p>
          <a:p>
            <a:pPr marL="274320" lvl="1" indent="0">
              <a:buNone/>
            </a:pPr>
            <a:r>
              <a:rPr lang="fr-FR" dirty="0"/>
              <a:t>	(fonction d’activation </a:t>
            </a:r>
            <a:r>
              <a:rPr lang="fr-FR" i="1" dirty="0"/>
              <a:t>f</a:t>
            </a:r>
            <a:r>
              <a:rPr lang="fr-FR" dirty="0"/>
              <a:t>)  </a:t>
            </a:r>
          </a:p>
        </p:txBody>
      </p:sp>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4128" y="2798713"/>
            <a:ext cx="9105311" cy="2160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7680176" y="4602063"/>
            <a:ext cx="972820" cy="337185"/>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sz="1600" dirty="0">
                <a:solidFill>
                  <a:schemeClr val="bg2">
                    <a:lumMod val="50000"/>
                  </a:schemeClr>
                </a:solidFill>
              </a:rPr>
              <a:t>Fonction </a:t>
            </a:r>
            <a:r>
              <a:rPr lang="fr-FR" sz="1600" i="1" dirty="0">
                <a:solidFill>
                  <a:schemeClr val="bg2">
                    <a:lumMod val="50000"/>
                  </a:schemeClr>
                </a:solidFill>
              </a:rPr>
              <a:t>E</a:t>
            </a:r>
          </a:p>
        </p:txBody>
      </p:sp>
      <p:sp>
        <p:nvSpPr>
          <p:cNvPr id="7" name="Rectangle 6"/>
          <p:cNvSpPr/>
          <p:nvPr/>
        </p:nvSpPr>
        <p:spPr>
          <a:xfrm>
            <a:off x="8892339" y="4596368"/>
            <a:ext cx="951865" cy="337185"/>
          </a:xfrm>
          <a:prstGeom prst="rect">
            <a:avLst/>
          </a:prstGeom>
        </p:spPr>
        <p:style>
          <a:lnRef idx="2">
            <a:schemeClr val="accent5"/>
          </a:lnRef>
          <a:fillRef idx="1">
            <a:schemeClr val="lt1"/>
          </a:fillRef>
          <a:effectRef idx="0">
            <a:schemeClr val="accent5"/>
          </a:effectRef>
          <a:fontRef idx="minor">
            <a:schemeClr val="dk1"/>
          </a:fontRef>
        </p:style>
        <p:txBody>
          <a:bodyPr wrap="none">
            <a:spAutoFit/>
          </a:bodyPr>
          <a:lstStyle/>
          <a:p>
            <a:r>
              <a:rPr lang="fr-FR" sz="1600" dirty="0">
                <a:solidFill>
                  <a:schemeClr val="bg2">
                    <a:lumMod val="50000"/>
                  </a:schemeClr>
                </a:solidFill>
              </a:rPr>
              <a:t>Fonction </a:t>
            </a:r>
            <a:r>
              <a:rPr lang="fr-FR" sz="1600" i="1" dirty="0">
                <a:solidFill>
                  <a:schemeClr val="bg2">
                    <a:lumMod val="50000"/>
                  </a:schemeClr>
                </a:solidFill>
              </a:rPr>
              <a:t>f</a:t>
            </a:r>
          </a:p>
        </p:txBody>
      </p:sp>
      <p:pic>
        <p:nvPicPr>
          <p:cNvPr id="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45912" y="5813251"/>
            <a:ext cx="4158600" cy="1000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xEl>
                                              <p:pRg st="9" end="9"/>
                                            </p:txEl>
                                          </p:spTgt>
                                        </p:tgtEl>
                                        <p:attrNameLst>
                                          <p:attrName>style.visibility</p:attrName>
                                        </p:attrNameLst>
                                      </p:cBhvr>
                                      <p:to>
                                        <p:strVal val="visible"/>
                                      </p:to>
                                    </p:set>
                                    <p:animEffect transition="in" filter="fade">
                                      <p:cBhvr>
                                        <p:cTn id="7" dur="500"/>
                                        <p:tgtEl>
                                          <p:spTgt spid="3">
                                            <p:txEl>
                                              <p:pRg st="9" end="9"/>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3">
                                            <p:txEl>
                                              <p:pRg st="10" end="10"/>
                                            </p:txEl>
                                          </p:spTgt>
                                        </p:tgtEl>
                                        <p:attrNameLst>
                                          <p:attrName>style.visibility</p:attrName>
                                        </p:attrNameLst>
                                      </p:cBhvr>
                                      <p:to>
                                        <p:strVal val="visible"/>
                                      </p:to>
                                    </p:set>
                                    <p:animEffect transition="in" filter="fade">
                                      <p:cBhvr>
                                        <p:cTn id="16" dur="500"/>
                                        <p:tgtEl>
                                          <p:spTgt spid="3">
                                            <p:txEl>
                                              <p:pRg st="10" end="1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xEl>
                                              <p:pRg st="11" end="11"/>
                                            </p:txEl>
                                          </p:spTgt>
                                        </p:tgtEl>
                                        <p:attrNameLst>
                                          <p:attrName>style.visibility</p:attrName>
                                        </p:attrNameLst>
                                      </p:cBhvr>
                                      <p:to>
                                        <p:strVal val="visible"/>
                                      </p:to>
                                    </p:set>
                                    <p:animEffect transition="in" filter="fade">
                                      <p:cBhvr>
                                        <p:cTn id="21" dur="500"/>
                                        <p:tgtEl>
                                          <p:spTgt spid="3">
                                            <p:txEl>
                                              <p:pRg st="11" end="11"/>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12" end="12"/>
                                            </p:txEl>
                                          </p:spTgt>
                                        </p:tgtEl>
                                        <p:attrNameLst>
                                          <p:attrName>style.visibility</p:attrName>
                                        </p:attrNameLst>
                                      </p:cBhvr>
                                      <p:to>
                                        <p:strVal val="visible"/>
                                      </p:to>
                                    </p:set>
                                    <p:animEffect transition="in" filter="fade">
                                      <p:cBhvr>
                                        <p:cTn id="24"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3834" y="2799754"/>
            <a:ext cx="9230678" cy="2357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re 1"/>
          <p:cNvSpPr>
            <a:spLocks noGrp="1"/>
          </p:cNvSpPr>
          <p:nvPr>
            <p:ph type="title"/>
          </p:nvPr>
        </p:nvSpPr>
        <p:spPr/>
        <p:txBody>
          <a:bodyPr/>
          <a:lstStyle/>
          <a:p>
            <a:r>
              <a:rPr lang="fr-FR" dirty="0"/>
              <a:t>Fondements biologiques du Réseau de neurones</a:t>
            </a:r>
          </a:p>
        </p:txBody>
      </p:sp>
      <p:sp>
        <p:nvSpPr>
          <p:cNvPr id="3" name="Espace réservé du contenu 2"/>
          <p:cNvSpPr>
            <a:spLocks noGrp="1"/>
          </p:cNvSpPr>
          <p:nvPr>
            <p:ph idx="1"/>
          </p:nvPr>
        </p:nvSpPr>
        <p:spPr>
          <a:xfrm>
            <a:off x="766953" y="2084832"/>
            <a:ext cx="9720073" cy="4023360"/>
          </a:xfrm>
        </p:spPr>
        <p:txBody>
          <a:bodyPr/>
          <a:lstStyle/>
          <a:p>
            <a:r>
              <a:rPr lang="fr-FR" dirty="0">
                <a:solidFill>
                  <a:schemeClr val="bg2">
                    <a:lumMod val="50000"/>
                  </a:schemeClr>
                </a:solidFill>
              </a:rPr>
              <a:t>Réseaux de neurones biologiques vs réseau de neurones artificiels (ANN)</a:t>
            </a:r>
          </a:p>
          <a:p>
            <a:pPr marL="274320" lvl="1" indent="0" algn="ctr">
              <a:buNone/>
            </a:pPr>
            <a:r>
              <a:rPr lang="fr-FR" sz="2200" u="sng" dirty="0"/>
              <a:t>Visualisation d’1 neurone</a:t>
            </a:r>
          </a:p>
          <a:p>
            <a:pPr lvl="1"/>
            <a:endParaRPr lang="fr-FR" dirty="0"/>
          </a:p>
          <a:p>
            <a:pPr lvl="1"/>
            <a:endParaRPr lang="fr-FR" dirty="0"/>
          </a:p>
          <a:p>
            <a:pPr lvl="1"/>
            <a:endParaRPr lang="fr-FR" dirty="0"/>
          </a:p>
          <a:p>
            <a:pPr lvl="1"/>
            <a:endParaRPr lang="fr-FR" dirty="0"/>
          </a:p>
          <a:p>
            <a:pPr lvl="1"/>
            <a:endParaRPr lang="fr-FR" dirty="0"/>
          </a:p>
          <a:p>
            <a:pPr lvl="1"/>
            <a:endParaRPr lang="fr-FR" dirty="0"/>
          </a:p>
          <a:p>
            <a:pPr lvl="1"/>
            <a:endParaRPr lang="fr-FR" dirty="0"/>
          </a:p>
          <a:p>
            <a:pPr lvl="1"/>
            <a:r>
              <a:rPr lang="fr-FR" dirty="0"/>
              <a:t>La fonction d’entrée (</a:t>
            </a:r>
            <a:r>
              <a:rPr lang="fr-FR" i="1" dirty="0"/>
              <a:t>E</a:t>
            </a:r>
            <a:r>
              <a:rPr lang="fr-FR" dirty="0"/>
              <a:t>)  = somme pondérée des signaux d’entrée</a:t>
            </a:r>
          </a:p>
          <a:p>
            <a:pPr lvl="1"/>
            <a:endParaRPr lang="fr-FR" dirty="0"/>
          </a:p>
        </p:txBody>
      </p:sp>
      <p:sp>
        <p:nvSpPr>
          <p:cNvPr id="9" name="Rectangle 8"/>
          <p:cNvSpPr/>
          <p:nvPr/>
        </p:nvSpPr>
        <p:spPr>
          <a:xfrm>
            <a:off x="8118763" y="4746630"/>
            <a:ext cx="972820" cy="337185"/>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sz="1600" dirty="0">
                <a:solidFill>
                  <a:schemeClr val="bg2">
                    <a:lumMod val="50000"/>
                  </a:schemeClr>
                </a:solidFill>
              </a:rPr>
              <a:t>Fonction </a:t>
            </a:r>
            <a:r>
              <a:rPr lang="fr-FR" sz="1600" i="1" dirty="0">
                <a:solidFill>
                  <a:schemeClr val="bg2">
                    <a:lumMod val="50000"/>
                  </a:schemeClr>
                </a:solidFill>
              </a:rPr>
              <a:t>E</a:t>
            </a:r>
          </a:p>
        </p:txBody>
      </p:sp>
      <p:sp>
        <p:nvSpPr>
          <p:cNvPr id="10" name="Rectangle 9"/>
          <p:cNvSpPr/>
          <p:nvPr/>
        </p:nvSpPr>
        <p:spPr>
          <a:xfrm>
            <a:off x="9330926" y="4740935"/>
            <a:ext cx="951865" cy="337185"/>
          </a:xfrm>
          <a:prstGeom prst="rect">
            <a:avLst/>
          </a:prstGeom>
        </p:spPr>
        <p:style>
          <a:lnRef idx="2">
            <a:schemeClr val="accent5"/>
          </a:lnRef>
          <a:fillRef idx="1">
            <a:schemeClr val="lt1"/>
          </a:fillRef>
          <a:effectRef idx="0">
            <a:schemeClr val="accent5"/>
          </a:effectRef>
          <a:fontRef idx="minor">
            <a:schemeClr val="dk1"/>
          </a:fontRef>
        </p:style>
        <p:txBody>
          <a:bodyPr wrap="none">
            <a:spAutoFit/>
          </a:bodyPr>
          <a:lstStyle/>
          <a:p>
            <a:r>
              <a:rPr lang="fr-FR" sz="1600" dirty="0">
                <a:solidFill>
                  <a:schemeClr val="tx1">
                    <a:lumMod val="50000"/>
                    <a:lumOff val="50000"/>
                  </a:schemeClr>
                </a:solidFill>
              </a:rPr>
              <a:t>Fonction </a:t>
            </a:r>
            <a:r>
              <a:rPr lang="fr-FR" sz="1600" i="1" dirty="0">
                <a:solidFill>
                  <a:schemeClr val="tx1">
                    <a:lumMod val="50000"/>
                    <a:lumOff val="50000"/>
                  </a:schemeClr>
                </a:solidFill>
              </a:rPr>
              <a:t>f</a:t>
            </a:r>
          </a:p>
        </p:txBody>
      </p:sp>
      <p:pic>
        <p:nvPicPr>
          <p:cNvPr id="13" name="Picture 5" descr="C:\WINDOWS\Bureau\fig7.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81818" y="5839379"/>
            <a:ext cx="4390159" cy="90198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269"/>
                                        </p:tgtEl>
                                        <p:attrNameLst>
                                          <p:attrName>style.visibility</p:attrName>
                                        </p:attrNameLst>
                                      </p:cBhvr>
                                      <p:to>
                                        <p:strVal val="visible"/>
                                      </p:to>
                                    </p:set>
                                    <p:animEffect transition="in" filter="fade">
                                      <p:cBhvr>
                                        <p:cTn id="7" dur="500"/>
                                        <p:tgtEl>
                                          <p:spTgt spid="1126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xEl>
                                              <p:pRg st="9" end="9"/>
                                            </p:txEl>
                                          </p:spTgt>
                                        </p:tgtEl>
                                        <p:attrNameLst>
                                          <p:attrName>style.visibility</p:attrName>
                                        </p:attrNameLst>
                                      </p:cBhvr>
                                      <p:to>
                                        <p:strVal val="visible"/>
                                      </p:to>
                                    </p:set>
                                    <p:animEffect transition="in" filter="fade">
                                      <p:cBhvr>
                                        <p:cTn id="18" dur="500"/>
                                        <p:tgtEl>
                                          <p:spTgt spid="3">
                                            <p:txEl>
                                              <p:pRg st="9" end="9"/>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P spid="10" grpId="0" bldLvl="0" animBg="1"/>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Fondements biologiques du Réseau de neurones</a:t>
            </a:r>
          </a:p>
        </p:txBody>
      </p:sp>
      <mc:AlternateContent xmlns:mc="http://schemas.openxmlformats.org/markup-compatibility/2006" xmlns:a14="http://schemas.microsoft.com/office/drawing/2010/main">
        <mc:Choice Requires="a14">
          <p:sp>
            <p:nvSpPr>
              <p:cNvPr id="3" name="Espace réservé du contenu 2"/>
              <p:cNvSpPr>
                <a:spLocks noGrp="1"/>
              </p:cNvSpPr>
              <p:nvPr>
                <p:ph idx="1"/>
              </p:nvPr>
            </p:nvSpPr>
            <p:spPr/>
            <p:txBody>
              <a:bodyPr/>
              <a:lstStyle/>
              <a:p>
                <a:r>
                  <a:rPr lang="fr-FR" dirty="0">
                    <a:solidFill>
                      <a:schemeClr val="bg2">
                        <a:lumMod val="50000"/>
                      </a:schemeClr>
                    </a:solidFill>
                  </a:rPr>
                  <a:t>Récap :</a:t>
                </a:r>
              </a:p>
              <a:p>
                <a:pPr lvl="1"/>
                <a:r>
                  <a:rPr lang="fr-FR" dirty="0"/>
                  <a:t>Entrées </a:t>
                </a:r>
              </a:p>
              <a:p>
                <a:pPr marL="274320" lvl="1"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a:rPr>
                        <m:t>𝑥</m:t>
                      </m:r>
                      <m:r>
                        <a:rPr lang="en-US" i="1">
                          <a:latin typeface="Cambria Math" panose="02040503050406030204"/>
                        </a:rPr>
                        <m:t>= </m:t>
                      </m:r>
                      <m:d>
                        <m:dPr>
                          <m:begChr m:val="["/>
                          <m:endChr m:val="]"/>
                          <m:ctrlPr>
                            <a:rPr lang="en-US" i="1">
                              <a:latin typeface="Cambria Math" panose="02040503050406030204" pitchFamily="18" charset="0"/>
                            </a:rPr>
                          </m:ctrlPr>
                        </m:dPr>
                        <m:e>
                          <m:eqArr>
                            <m:eqArrPr>
                              <m:ctrlPr>
                                <a:rPr lang="en-US" i="1">
                                  <a:latin typeface="Cambria Math" panose="02040503050406030204" pitchFamily="18" charset="0"/>
                                </a:rPr>
                              </m:ctrlPr>
                            </m:eqArrPr>
                            <m:e>
                              <m:sSub>
                                <m:sSubPr>
                                  <m:ctrlPr>
                                    <a:rPr lang="en-US" i="1">
                                      <a:latin typeface="Cambria Math" panose="02040503050406030204" pitchFamily="18" charset="0"/>
                                    </a:rPr>
                                  </m:ctrlPr>
                                </m:sSubPr>
                                <m:e>
                                  <m:r>
                                    <a:rPr lang="en-US" i="1">
                                      <a:latin typeface="Cambria Math" panose="02040503050406030204"/>
                                    </a:rPr>
                                    <m:t>𝑥</m:t>
                                  </m:r>
                                </m:e>
                                <m:sub>
                                  <m:r>
                                    <a:rPr lang="en-US" i="1">
                                      <a:latin typeface="Cambria Math" panose="02040503050406030204"/>
                                    </a:rPr>
                                    <m:t>0</m:t>
                                  </m:r>
                                </m:sub>
                              </m:sSub>
                            </m:e>
                            <m:e>
                              <m:sSub>
                                <m:sSubPr>
                                  <m:ctrlPr>
                                    <a:rPr lang="en-US" i="1">
                                      <a:latin typeface="Cambria Math" panose="02040503050406030204" pitchFamily="18" charset="0"/>
                                    </a:rPr>
                                  </m:ctrlPr>
                                </m:sSubPr>
                                <m:e>
                                  <m:r>
                                    <a:rPr lang="en-US" i="1">
                                      <a:latin typeface="Cambria Math" panose="02040503050406030204"/>
                                    </a:rPr>
                                    <m:t>𝑥</m:t>
                                  </m:r>
                                </m:e>
                                <m:sub>
                                  <m:r>
                                    <a:rPr lang="en-US" i="1">
                                      <a:latin typeface="Cambria Math" panose="02040503050406030204"/>
                                    </a:rPr>
                                    <m:t>1</m:t>
                                  </m:r>
                                </m:sub>
                              </m:sSub>
                            </m:e>
                            <m:e>
                              <m:sSub>
                                <m:sSubPr>
                                  <m:ctrlPr>
                                    <a:rPr lang="en-US" i="1">
                                      <a:latin typeface="Cambria Math" panose="02040503050406030204" pitchFamily="18" charset="0"/>
                                    </a:rPr>
                                  </m:ctrlPr>
                                </m:sSubPr>
                                <m:e>
                                  <m:r>
                                    <a:rPr lang="en-US" i="1">
                                      <a:latin typeface="Cambria Math" panose="02040503050406030204"/>
                                    </a:rPr>
                                    <m:t>𝑥</m:t>
                                  </m:r>
                                </m:e>
                                <m:sub>
                                  <m:r>
                                    <a:rPr lang="en-US" i="1">
                                      <a:latin typeface="Cambria Math" panose="02040503050406030204"/>
                                    </a:rPr>
                                    <m:t>2</m:t>
                                  </m:r>
                                </m:sub>
                              </m:sSub>
                            </m:e>
                            <m:e>
                              <m:sSub>
                                <m:sSubPr>
                                  <m:ctrlPr>
                                    <a:rPr lang="en-US" i="1">
                                      <a:latin typeface="Cambria Math" panose="02040503050406030204" pitchFamily="18" charset="0"/>
                                    </a:rPr>
                                  </m:ctrlPr>
                                </m:sSubPr>
                                <m:e>
                                  <m:r>
                                    <a:rPr lang="en-US" i="1">
                                      <a:latin typeface="Cambria Math" panose="02040503050406030204"/>
                                    </a:rPr>
                                    <m:t>𝑥</m:t>
                                  </m:r>
                                </m:e>
                                <m:sub>
                                  <m:r>
                                    <a:rPr lang="en-US" i="1">
                                      <a:latin typeface="Cambria Math" panose="02040503050406030204"/>
                                    </a:rPr>
                                    <m:t>3</m:t>
                                  </m:r>
                                </m:sub>
                              </m:sSub>
                            </m:e>
                          </m:eqArr>
                        </m:e>
                      </m:d>
                    </m:oMath>
                  </m:oMathPara>
                </a14:m>
                <a:endParaRPr lang="fr-FR" dirty="0"/>
              </a:p>
              <a:p>
                <a:pPr lvl="1"/>
                <a:r>
                  <a:rPr lang="fr-FR" dirty="0"/>
                  <a:t>Paramètres (ou poids) :</a:t>
                </a:r>
              </a:p>
              <a:p>
                <a:pPr marL="274320" lvl="1" indent="0" algn="ctr">
                  <a:buNone/>
                </a:pPr>
                <a14:m>
                  <m:oMath xmlns:m="http://schemas.openxmlformats.org/officeDocument/2006/math">
                    <m:r>
                      <a:rPr lang="en-US" b="0" i="1" smtClean="0">
                        <a:latin typeface="Cambria Math" panose="02040503050406030204"/>
                      </a:rPr>
                      <m:t>𝑤</m:t>
                    </m:r>
                    <m:r>
                      <a:rPr lang="en-US" i="1">
                        <a:latin typeface="Cambria Math" panose="02040503050406030204"/>
                      </a:rPr>
                      <m:t>= </m:t>
                    </m:r>
                    <m:d>
                      <m:dPr>
                        <m:begChr m:val="["/>
                        <m:endChr m:val="]"/>
                        <m:ctrlPr>
                          <a:rPr lang="en-US" i="1">
                            <a:latin typeface="Cambria Math" panose="02040503050406030204" pitchFamily="18" charset="0"/>
                          </a:rPr>
                        </m:ctrlPr>
                      </m:dPr>
                      <m:e>
                        <m:eqArr>
                          <m:eqArrPr>
                            <m:ctrlPr>
                              <a:rPr lang="en-US" i="1">
                                <a:latin typeface="Cambria Math" panose="02040503050406030204" pitchFamily="18" charset="0"/>
                              </a:rPr>
                            </m:ctrlPr>
                          </m:eqArrPr>
                          <m:e>
                            <m:sSub>
                              <m:sSubPr>
                                <m:ctrlPr>
                                  <a:rPr lang="en-US" i="1">
                                    <a:latin typeface="Cambria Math" panose="02040503050406030204" pitchFamily="18" charset="0"/>
                                  </a:rPr>
                                </m:ctrlPr>
                              </m:sSubPr>
                              <m:e>
                                <m:r>
                                  <a:rPr lang="en-US" b="0" i="1" smtClean="0">
                                    <a:latin typeface="Cambria Math" panose="02040503050406030204"/>
                                  </a:rPr>
                                  <m:t>𝑤</m:t>
                                </m:r>
                              </m:e>
                              <m:sub>
                                <m:r>
                                  <a:rPr lang="en-US" i="1">
                                    <a:latin typeface="Cambria Math" panose="02040503050406030204"/>
                                  </a:rPr>
                                  <m:t>0</m:t>
                                </m:r>
                              </m:sub>
                            </m:sSub>
                          </m:e>
                          <m:e>
                            <m:sSub>
                              <m:sSubPr>
                                <m:ctrlPr>
                                  <a:rPr lang="en-US" i="1">
                                    <a:latin typeface="Cambria Math" panose="02040503050406030204" pitchFamily="18" charset="0"/>
                                  </a:rPr>
                                </m:ctrlPr>
                              </m:sSubPr>
                              <m:e>
                                <m:r>
                                  <a:rPr lang="en-US" b="0" i="1" smtClean="0">
                                    <a:latin typeface="Cambria Math" panose="02040503050406030204"/>
                                  </a:rPr>
                                  <m:t>𝑤</m:t>
                                </m:r>
                              </m:e>
                              <m:sub>
                                <m:r>
                                  <a:rPr lang="en-US" i="1">
                                    <a:latin typeface="Cambria Math" panose="02040503050406030204"/>
                                  </a:rPr>
                                  <m:t>1</m:t>
                                </m:r>
                              </m:sub>
                            </m:sSub>
                          </m:e>
                          <m:e>
                            <m:sSub>
                              <m:sSubPr>
                                <m:ctrlPr>
                                  <a:rPr lang="en-US" i="1">
                                    <a:latin typeface="Cambria Math" panose="02040503050406030204" pitchFamily="18" charset="0"/>
                                  </a:rPr>
                                </m:ctrlPr>
                              </m:sSubPr>
                              <m:e>
                                <m:r>
                                  <a:rPr lang="en-US" b="0" i="1" smtClean="0">
                                    <a:latin typeface="Cambria Math" panose="02040503050406030204"/>
                                  </a:rPr>
                                  <m:t>𝑤</m:t>
                                </m:r>
                              </m:e>
                              <m:sub>
                                <m:r>
                                  <a:rPr lang="en-US" i="1">
                                    <a:latin typeface="Cambria Math" panose="02040503050406030204"/>
                                  </a:rPr>
                                  <m:t>2</m:t>
                                </m:r>
                              </m:sub>
                            </m:sSub>
                          </m:e>
                          <m:e>
                            <m:sSub>
                              <m:sSubPr>
                                <m:ctrlPr>
                                  <a:rPr lang="en-US" i="1">
                                    <a:latin typeface="Cambria Math" panose="02040503050406030204" pitchFamily="18" charset="0"/>
                                  </a:rPr>
                                </m:ctrlPr>
                              </m:sSubPr>
                              <m:e>
                                <m:r>
                                  <a:rPr lang="en-US" b="0" i="1" smtClean="0">
                                    <a:latin typeface="Cambria Math" panose="02040503050406030204"/>
                                  </a:rPr>
                                  <m:t>𝑤</m:t>
                                </m:r>
                              </m:e>
                              <m:sub>
                                <m:r>
                                  <a:rPr lang="en-US" i="1">
                                    <a:latin typeface="Cambria Math" panose="02040503050406030204"/>
                                  </a:rPr>
                                  <m:t>3</m:t>
                                </m:r>
                              </m:sub>
                            </m:sSub>
                          </m:e>
                        </m:eqArr>
                      </m:e>
                    </m:d>
                  </m:oMath>
                </a14:m>
                <a:r>
                  <a:rPr lang="fr-FR" dirty="0"/>
                  <a:t> 	OU BIEN</a:t>
                </a:r>
                <a14:m>
                  <m:oMath xmlns:m="http://schemas.openxmlformats.org/officeDocument/2006/math">
                    <m:r>
                      <a:rPr lang="en-US" dirty="0">
                        <a:latin typeface="Cambria Math" panose="02040503050406030204"/>
                      </a:rPr>
                      <m:t> </m:t>
                    </m:r>
                    <m:r>
                      <a:rPr lang="en-US" b="0" i="0" dirty="0" smtClean="0">
                        <a:latin typeface="Cambria Math" panose="02040503050406030204"/>
                      </a:rPr>
                      <m:t> </m:t>
                    </m:r>
                    <m:r>
                      <a:rPr lang="en-US" b="0" i="1" dirty="0" smtClean="0">
                        <a:latin typeface="Cambria Math" panose="02040503050406030204"/>
                      </a:rPr>
                      <m:t>𝜃</m:t>
                    </m:r>
                    <m:r>
                      <a:rPr lang="en-US" i="1">
                        <a:latin typeface="Cambria Math" panose="02040503050406030204"/>
                      </a:rPr>
                      <m:t>= </m:t>
                    </m:r>
                    <m:d>
                      <m:dPr>
                        <m:begChr m:val="["/>
                        <m:endChr m:val="]"/>
                        <m:ctrlPr>
                          <a:rPr lang="en-US" i="1">
                            <a:latin typeface="Cambria Math" panose="02040503050406030204" pitchFamily="18" charset="0"/>
                          </a:rPr>
                        </m:ctrlPr>
                      </m:dPr>
                      <m:e>
                        <m:eqArr>
                          <m:eqArrPr>
                            <m:ctrlPr>
                              <a:rPr lang="en-US" i="1">
                                <a:latin typeface="Cambria Math" panose="02040503050406030204" pitchFamily="18" charset="0"/>
                              </a:rPr>
                            </m:ctrlPr>
                          </m:eqArrPr>
                          <m:e>
                            <m:sSub>
                              <m:sSubPr>
                                <m:ctrlPr>
                                  <a:rPr lang="en-US" i="1">
                                    <a:latin typeface="Cambria Math" panose="02040503050406030204" pitchFamily="18" charset="0"/>
                                  </a:rPr>
                                </m:ctrlPr>
                              </m:sSubPr>
                              <m:e>
                                <m:r>
                                  <a:rPr lang="en-US" i="1" dirty="0">
                                    <a:latin typeface="Cambria Math" panose="02040503050406030204"/>
                                  </a:rPr>
                                  <m:t>𝜃</m:t>
                                </m:r>
                              </m:e>
                              <m:sub>
                                <m:r>
                                  <a:rPr lang="en-US" i="1">
                                    <a:latin typeface="Cambria Math" panose="02040503050406030204"/>
                                  </a:rPr>
                                  <m:t>0</m:t>
                                </m:r>
                              </m:sub>
                            </m:sSub>
                          </m:e>
                          <m:e>
                            <m:sSub>
                              <m:sSubPr>
                                <m:ctrlPr>
                                  <a:rPr lang="en-US" i="1">
                                    <a:latin typeface="Cambria Math" panose="02040503050406030204" pitchFamily="18" charset="0"/>
                                  </a:rPr>
                                </m:ctrlPr>
                              </m:sSubPr>
                              <m:e>
                                <m:r>
                                  <a:rPr lang="en-US" i="1" dirty="0">
                                    <a:latin typeface="Cambria Math" panose="02040503050406030204"/>
                                  </a:rPr>
                                  <m:t>𝜃</m:t>
                                </m:r>
                              </m:e>
                              <m:sub>
                                <m:r>
                                  <a:rPr lang="en-US" i="1">
                                    <a:latin typeface="Cambria Math" panose="02040503050406030204"/>
                                  </a:rPr>
                                  <m:t>1</m:t>
                                </m:r>
                              </m:sub>
                            </m:sSub>
                          </m:e>
                          <m:e>
                            <m:sSub>
                              <m:sSubPr>
                                <m:ctrlPr>
                                  <a:rPr lang="en-US" i="1">
                                    <a:latin typeface="Cambria Math" panose="02040503050406030204" pitchFamily="18" charset="0"/>
                                  </a:rPr>
                                </m:ctrlPr>
                              </m:sSubPr>
                              <m:e>
                                <m:r>
                                  <a:rPr lang="en-US" i="1" dirty="0">
                                    <a:latin typeface="Cambria Math" panose="02040503050406030204"/>
                                  </a:rPr>
                                  <m:t>𝜃</m:t>
                                </m:r>
                              </m:e>
                              <m:sub>
                                <m:r>
                                  <a:rPr lang="en-US" i="1">
                                    <a:latin typeface="Cambria Math" panose="02040503050406030204"/>
                                  </a:rPr>
                                  <m:t>2</m:t>
                                </m:r>
                              </m:sub>
                            </m:sSub>
                          </m:e>
                          <m:e>
                            <m:sSub>
                              <m:sSubPr>
                                <m:ctrlPr>
                                  <a:rPr lang="en-US" i="1">
                                    <a:latin typeface="Cambria Math" panose="02040503050406030204" pitchFamily="18" charset="0"/>
                                  </a:rPr>
                                </m:ctrlPr>
                              </m:sSubPr>
                              <m:e>
                                <m:r>
                                  <a:rPr lang="en-US" i="1" dirty="0">
                                    <a:latin typeface="Cambria Math" panose="02040503050406030204"/>
                                  </a:rPr>
                                  <m:t>𝜃</m:t>
                                </m:r>
                              </m:e>
                              <m:sub>
                                <m:r>
                                  <a:rPr lang="en-US" i="1">
                                    <a:latin typeface="Cambria Math" panose="02040503050406030204"/>
                                  </a:rPr>
                                  <m:t>3</m:t>
                                </m:r>
                              </m:sub>
                            </m:sSub>
                          </m:e>
                        </m:eqArr>
                      </m:e>
                    </m:d>
                  </m:oMath>
                </a14:m>
                <a:endParaRPr lang="fr-FR" dirty="0"/>
              </a:p>
            </p:txBody>
          </p:sp>
        </mc:Choice>
        <mc:Fallback xmlns="">
          <p:sp>
            <p:nvSpPr>
              <p:cNvPr id="3" name="Espace réservé du contenu 2"/>
              <p:cNvSpPr>
                <a:spLocks noRot="1" noChangeAspect="1" noMove="1" noResize="1" noEditPoints="1" noAdjustHandles="1" noChangeArrowheads="1" noChangeShapeType="1" noTextEdit="1"/>
              </p:cNvSpPr>
              <p:nvPr>
                <p:ph idx="1"/>
              </p:nvPr>
            </p:nvSpPr>
            <p:spPr>
              <a:blipFill rotWithShape="1">
                <a:blip r:embed="rId2"/>
                <a:stretch>
                  <a:fillRect l="-5"/>
                </a:stretch>
              </a:blipFill>
            </p:spPr>
            <p:txBody>
              <a:bodyPr/>
              <a:lstStyle/>
              <a:p>
                <a:r>
                  <a:rPr lang="en-US"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fade">
                                      <p:cBhvr>
                                        <p:cTn id="16" dur="500"/>
                                        <p:tgtEl>
                                          <p:spTgt spid="3">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500"/>
                                        <p:tgtEl>
                                          <p:spTgt spid="3">
                                            <p:txEl>
                                              <p:pRg st="3" end="3"/>
                                            </p:txEl>
                                          </p:spTgt>
                                        </p:tgtEl>
                                      </p:cBhvr>
                                    </p:animEffect>
                                  </p:childTnLst>
                                </p:cTn>
                              </p:par>
                            </p:childTnLst>
                          </p:cTn>
                        </p:par>
                        <p:par>
                          <p:cTn id="22" fill="hold">
                            <p:stCondLst>
                              <p:cond delay="500"/>
                            </p:stCondLst>
                            <p:childTnLst>
                              <p:par>
                                <p:cTn id="23" presetID="10" presetClass="entr" presetSubtype="0" fill="hold" nodeType="after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3" name="Espace réservé du contenu 2"/>
          <p:cNvSpPr>
            <a:spLocks noGrp="1"/>
          </p:cNvSpPr>
          <p:nvPr>
            <p:ph idx="1"/>
          </p:nvPr>
        </p:nvSpPr>
        <p:spPr/>
        <p:txBody>
          <a:bodyPr/>
          <a:lstStyle/>
          <a:p>
            <a:endParaRPr lang="fr-FR"/>
          </a:p>
        </p:txBody>
      </p:sp>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2200" y="1628800"/>
            <a:ext cx="7467600" cy="45720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altLang="fr-FR"/>
              <a:t>Fonctions d’activation</a:t>
            </a:r>
          </a:p>
        </p:txBody>
      </p:sp>
      <p:pic>
        <p:nvPicPr>
          <p:cNvPr id="6" name="Picture 5"/>
          <p:cNvPicPr/>
          <p:nvPr/>
        </p:nvPicPr>
        <p:blipFill>
          <a:blip r:embed="rId3"/>
          <a:stretch>
            <a:fillRect/>
          </a:stretch>
        </p:blipFill>
        <p:spPr>
          <a:xfrm>
            <a:off x="2495550" y="2205355"/>
            <a:ext cx="7547610" cy="3795395"/>
          </a:xfrm>
          <a:prstGeom prst="rect">
            <a:avLst/>
          </a:prstGeom>
        </p:spPr>
      </p:pic>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Types de réseau de neurones</a:t>
            </a:r>
          </a:p>
        </p:txBody>
      </p:sp>
      <p:sp>
        <p:nvSpPr>
          <p:cNvPr id="5" name="Sous-titre 4"/>
          <p:cNvSpPr>
            <a:spLocks noGrp="1"/>
          </p:cNvSpPr>
          <p:nvPr>
            <p:ph type="body" idx="1"/>
          </p:nvPr>
        </p:nvSpPr>
        <p:spPr/>
        <p:txBody>
          <a:bodyPr>
            <a:normAutofit/>
          </a:bodyPr>
          <a:lstStyle/>
          <a:p>
            <a:pPr algn="ctr"/>
            <a:endParaRPr lang="fr-FR" sz="28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024129" y="510788"/>
            <a:ext cx="9720072" cy="1499616"/>
          </a:xfrm>
        </p:spPr>
        <p:txBody>
          <a:bodyPr/>
          <a:lstStyle/>
          <a:p>
            <a:r>
              <a:rPr lang="fr-FR" dirty="0"/>
              <a:t>IA symbolique</a:t>
            </a:r>
          </a:p>
        </p:txBody>
      </p:sp>
      <p:sp>
        <p:nvSpPr>
          <p:cNvPr id="3" name="Espace réservé du contenu 2"/>
          <p:cNvSpPr>
            <a:spLocks noGrp="1"/>
          </p:cNvSpPr>
          <p:nvPr>
            <p:ph idx="1"/>
          </p:nvPr>
        </p:nvSpPr>
        <p:spPr/>
        <p:txBody>
          <a:bodyPr/>
          <a:lstStyle/>
          <a:p>
            <a:pPr>
              <a:buFont typeface="Wingdings" panose="05000000000000000000" charset="0"/>
              <a:buChar char="§"/>
            </a:pPr>
            <a:r>
              <a:rPr lang="fr-FR" sz="2400" dirty="0"/>
              <a:t>Basée sur la logique, les règles et le raisonnement</a:t>
            </a:r>
          </a:p>
          <a:p>
            <a:pPr>
              <a:buFont typeface="Wingdings" panose="05000000000000000000" charset="0"/>
              <a:buChar char="§"/>
            </a:pPr>
            <a:r>
              <a:rPr lang="fr-FR" sz="2400" dirty="0"/>
              <a:t>Exemples : Systèmes experts, logique floue</a:t>
            </a:r>
          </a:p>
          <a:p>
            <a:pPr>
              <a:buFont typeface="Wingdings" panose="05000000000000000000" charset="0"/>
              <a:buChar char="§"/>
            </a:pPr>
            <a:r>
              <a:rPr lang="fr-FR" sz="2400" dirty="0"/>
              <a:t>Applications : diagnostic, jeux, automatisation</a:t>
            </a: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en-US">
                <a:sym typeface="+mn-ea"/>
              </a:rPr>
              <a:t>2 Types de réseau de neurones</a:t>
            </a:r>
            <a:endParaRPr lang="fr-FR" dirty="0"/>
          </a:p>
        </p:txBody>
      </p:sp>
      <p:sp>
        <p:nvSpPr>
          <p:cNvPr id="3" name="Espace réservé du contenu 2"/>
          <p:cNvSpPr>
            <a:spLocks noGrp="1"/>
          </p:cNvSpPr>
          <p:nvPr>
            <p:ph idx="1"/>
          </p:nvPr>
        </p:nvSpPr>
        <p:spPr/>
        <p:txBody>
          <a:bodyPr/>
          <a:lstStyle/>
          <a:p>
            <a:r>
              <a:rPr lang="fr-FR" dirty="0">
                <a:solidFill>
                  <a:schemeClr val="bg2">
                    <a:lumMod val="50000"/>
                  </a:schemeClr>
                </a:solidFill>
              </a:rPr>
              <a:t>Structure d’</a:t>
            </a:r>
            <a:r>
              <a:rPr lang="fr-FR" dirty="0" err="1">
                <a:solidFill>
                  <a:schemeClr val="bg2">
                    <a:lumMod val="50000"/>
                  </a:schemeClr>
                </a:solidFill>
              </a:rPr>
              <a:t>interconnection</a:t>
            </a:r>
            <a:r>
              <a:rPr lang="fr-FR" dirty="0">
                <a:solidFill>
                  <a:schemeClr val="bg2">
                    <a:lumMod val="50000"/>
                  </a:schemeClr>
                </a:solidFill>
              </a:rPr>
              <a:t> </a:t>
            </a:r>
          </a:p>
        </p:txBody>
      </p:sp>
      <p:grpSp>
        <p:nvGrpSpPr>
          <p:cNvPr id="4" name="Group 38"/>
          <p:cNvGrpSpPr>
            <a:grpSpLocks noChangeAspect="1"/>
          </p:cNvGrpSpPr>
          <p:nvPr/>
        </p:nvGrpSpPr>
        <p:grpSpPr bwMode="auto">
          <a:xfrm>
            <a:off x="3287688" y="2780928"/>
            <a:ext cx="2976562" cy="2633662"/>
            <a:chOff x="432" y="1392"/>
            <a:chExt cx="1248" cy="1104"/>
          </a:xfrm>
        </p:grpSpPr>
        <p:sp>
          <p:nvSpPr>
            <p:cNvPr id="5" name="Oval 4"/>
            <p:cNvSpPr>
              <a:spLocks noChangeAspect="1" noChangeArrowheads="1"/>
            </p:cNvSpPr>
            <p:nvPr/>
          </p:nvSpPr>
          <p:spPr bwMode="auto">
            <a:xfrm>
              <a:off x="432" y="1392"/>
              <a:ext cx="240" cy="240"/>
            </a:xfrm>
            <a:prstGeom prst="ellipse">
              <a:avLst/>
            </a:prstGeom>
            <a:solidFill>
              <a:schemeClr val="accent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6" name="Oval 6"/>
            <p:cNvSpPr>
              <a:spLocks noChangeAspect="1" noChangeArrowheads="1"/>
            </p:cNvSpPr>
            <p:nvPr/>
          </p:nvSpPr>
          <p:spPr bwMode="auto">
            <a:xfrm>
              <a:off x="768" y="1392"/>
              <a:ext cx="240" cy="240"/>
            </a:xfrm>
            <a:prstGeom prst="ellipse">
              <a:avLst/>
            </a:prstGeom>
            <a:solidFill>
              <a:schemeClr val="accent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7" name="Oval 7"/>
            <p:cNvSpPr>
              <a:spLocks noChangeAspect="1" noChangeArrowheads="1"/>
            </p:cNvSpPr>
            <p:nvPr/>
          </p:nvSpPr>
          <p:spPr bwMode="auto">
            <a:xfrm>
              <a:off x="1104" y="1392"/>
              <a:ext cx="240" cy="240"/>
            </a:xfrm>
            <a:prstGeom prst="ellipse">
              <a:avLst/>
            </a:prstGeom>
            <a:solidFill>
              <a:schemeClr val="accent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8" name="Oval 8"/>
            <p:cNvSpPr>
              <a:spLocks noChangeAspect="1" noChangeArrowheads="1"/>
            </p:cNvSpPr>
            <p:nvPr/>
          </p:nvSpPr>
          <p:spPr bwMode="auto">
            <a:xfrm>
              <a:off x="1440" y="1392"/>
              <a:ext cx="240" cy="240"/>
            </a:xfrm>
            <a:prstGeom prst="ellipse">
              <a:avLst/>
            </a:prstGeom>
            <a:solidFill>
              <a:schemeClr val="accent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9" name="Oval 9"/>
            <p:cNvSpPr>
              <a:spLocks noChangeAspect="1" noChangeArrowheads="1"/>
            </p:cNvSpPr>
            <p:nvPr/>
          </p:nvSpPr>
          <p:spPr bwMode="auto">
            <a:xfrm>
              <a:off x="576" y="1824"/>
              <a:ext cx="240" cy="240"/>
            </a:xfrm>
            <a:prstGeom prst="ellipse">
              <a:avLst/>
            </a:prstGeom>
            <a:solidFill>
              <a:schemeClr val="accent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10" name="Oval 10"/>
            <p:cNvSpPr>
              <a:spLocks noChangeAspect="1" noChangeArrowheads="1"/>
            </p:cNvSpPr>
            <p:nvPr/>
          </p:nvSpPr>
          <p:spPr bwMode="auto">
            <a:xfrm>
              <a:off x="912" y="1824"/>
              <a:ext cx="240" cy="240"/>
            </a:xfrm>
            <a:prstGeom prst="ellipse">
              <a:avLst/>
            </a:prstGeom>
            <a:solidFill>
              <a:schemeClr val="accent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11" name="Oval 11"/>
            <p:cNvSpPr>
              <a:spLocks noChangeAspect="1" noChangeArrowheads="1"/>
            </p:cNvSpPr>
            <p:nvPr/>
          </p:nvSpPr>
          <p:spPr bwMode="auto">
            <a:xfrm>
              <a:off x="1248" y="1824"/>
              <a:ext cx="240" cy="240"/>
            </a:xfrm>
            <a:prstGeom prst="ellipse">
              <a:avLst/>
            </a:prstGeom>
            <a:solidFill>
              <a:schemeClr val="accent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12" name="Oval 12"/>
            <p:cNvSpPr>
              <a:spLocks noChangeAspect="1" noChangeArrowheads="1"/>
            </p:cNvSpPr>
            <p:nvPr/>
          </p:nvSpPr>
          <p:spPr bwMode="auto">
            <a:xfrm>
              <a:off x="576" y="2256"/>
              <a:ext cx="240" cy="240"/>
            </a:xfrm>
            <a:prstGeom prst="ellipse">
              <a:avLst/>
            </a:prstGeom>
            <a:solidFill>
              <a:schemeClr val="accent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13" name="Oval 13"/>
            <p:cNvSpPr>
              <a:spLocks noChangeAspect="1" noChangeArrowheads="1"/>
            </p:cNvSpPr>
            <p:nvPr/>
          </p:nvSpPr>
          <p:spPr bwMode="auto">
            <a:xfrm>
              <a:off x="912" y="2256"/>
              <a:ext cx="240" cy="240"/>
            </a:xfrm>
            <a:prstGeom prst="ellipse">
              <a:avLst/>
            </a:prstGeom>
            <a:solidFill>
              <a:schemeClr val="accent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14" name="Oval 14"/>
            <p:cNvSpPr>
              <a:spLocks noChangeAspect="1" noChangeArrowheads="1"/>
            </p:cNvSpPr>
            <p:nvPr/>
          </p:nvSpPr>
          <p:spPr bwMode="auto">
            <a:xfrm>
              <a:off x="1248" y="2256"/>
              <a:ext cx="240" cy="240"/>
            </a:xfrm>
            <a:prstGeom prst="ellipse">
              <a:avLst/>
            </a:prstGeom>
            <a:solidFill>
              <a:schemeClr val="accent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cxnSp>
          <p:nvCxnSpPr>
            <p:cNvPr id="15" name="AutoShape 15"/>
            <p:cNvCxnSpPr>
              <a:cxnSpLocks noChangeAspect="1" noChangeShapeType="1"/>
              <a:stCxn id="5" idx="4"/>
              <a:endCxn id="9" idx="0"/>
            </p:cNvCxnSpPr>
            <p:nvPr/>
          </p:nvCxnSpPr>
          <p:spPr bwMode="auto">
            <a:xfrm>
              <a:off x="552" y="1632"/>
              <a:ext cx="144" cy="192"/>
            </a:xfrm>
            <a:prstGeom prst="straightConnector1">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 name="AutoShape 17"/>
            <p:cNvCxnSpPr>
              <a:cxnSpLocks noChangeAspect="1" noChangeShapeType="1"/>
              <a:stCxn id="5" idx="4"/>
              <a:endCxn id="10" idx="0"/>
            </p:cNvCxnSpPr>
            <p:nvPr/>
          </p:nvCxnSpPr>
          <p:spPr bwMode="auto">
            <a:xfrm>
              <a:off x="552" y="1632"/>
              <a:ext cx="480" cy="192"/>
            </a:xfrm>
            <a:prstGeom prst="straightConnector1">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 name="AutoShape 18"/>
            <p:cNvCxnSpPr>
              <a:cxnSpLocks noChangeAspect="1" noChangeShapeType="1"/>
              <a:stCxn id="5" idx="4"/>
              <a:endCxn id="11" idx="0"/>
            </p:cNvCxnSpPr>
            <p:nvPr/>
          </p:nvCxnSpPr>
          <p:spPr bwMode="auto">
            <a:xfrm>
              <a:off x="552" y="1632"/>
              <a:ext cx="816" cy="192"/>
            </a:xfrm>
            <a:prstGeom prst="straightConnector1">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 name="AutoShape 19"/>
            <p:cNvCxnSpPr>
              <a:cxnSpLocks noChangeAspect="1" noChangeShapeType="1"/>
              <a:stCxn id="6" idx="4"/>
              <a:endCxn id="9" idx="0"/>
            </p:cNvCxnSpPr>
            <p:nvPr/>
          </p:nvCxnSpPr>
          <p:spPr bwMode="auto">
            <a:xfrm flipH="1">
              <a:off x="696" y="1632"/>
              <a:ext cx="192" cy="192"/>
            </a:xfrm>
            <a:prstGeom prst="straightConnector1">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 name="AutoShape 20"/>
            <p:cNvCxnSpPr>
              <a:cxnSpLocks noChangeAspect="1" noChangeShapeType="1"/>
              <a:stCxn id="6" idx="4"/>
              <a:endCxn id="10" idx="0"/>
            </p:cNvCxnSpPr>
            <p:nvPr/>
          </p:nvCxnSpPr>
          <p:spPr bwMode="auto">
            <a:xfrm>
              <a:off x="888" y="1632"/>
              <a:ext cx="144" cy="192"/>
            </a:xfrm>
            <a:prstGeom prst="straightConnector1">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 name="AutoShape 21"/>
            <p:cNvCxnSpPr>
              <a:cxnSpLocks noChangeAspect="1" noChangeShapeType="1"/>
              <a:stCxn id="6" idx="4"/>
              <a:endCxn id="11" idx="0"/>
            </p:cNvCxnSpPr>
            <p:nvPr/>
          </p:nvCxnSpPr>
          <p:spPr bwMode="auto">
            <a:xfrm>
              <a:off x="888" y="1632"/>
              <a:ext cx="480" cy="192"/>
            </a:xfrm>
            <a:prstGeom prst="straightConnector1">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 name="AutoShape 22"/>
            <p:cNvCxnSpPr>
              <a:cxnSpLocks noChangeAspect="1" noChangeShapeType="1"/>
              <a:stCxn id="7" idx="4"/>
              <a:endCxn id="10" idx="0"/>
            </p:cNvCxnSpPr>
            <p:nvPr/>
          </p:nvCxnSpPr>
          <p:spPr bwMode="auto">
            <a:xfrm flipH="1">
              <a:off x="1032" y="1632"/>
              <a:ext cx="192" cy="192"/>
            </a:xfrm>
            <a:prstGeom prst="straightConnector1">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 name="AutoShape 23"/>
            <p:cNvCxnSpPr>
              <a:cxnSpLocks noChangeAspect="1" noChangeShapeType="1"/>
              <a:stCxn id="7" idx="4"/>
              <a:endCxn id="11" idx="0"/>
            </p:cNvCxnSpPr>
            <p:nvPr/>
          </p:nvCxnSpPr>
          <p:spPr bwMode="auto">
            <a:xfrm>
              <a:off x="1224" y="1632"/>
              <a:ext cx="144" cy="192"/>
            </a:xfrm>
            <a:prstGeom prst="straightConnector1">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 name="AutoShape 24"/>
            <p:cNvCxnSpPr>
              <a:cxnSpLocks noChangeAspect="1" noChangeShapeType="1"/>
              <a:stCxn id="7" idx="4"/>
              <a:endCxn id="9" idx="0"/>
            </p:cNvCxnSpPr>
            <p:nvPr/>
          </p:nvCxnSpPr>
          <p:spPr bwMode="auto">
            <a:xfrm flipH="1">
              <a:off x="696" y="1632"/>
              <a:ext cx="528" cy="192"/>
            </a:xfrm>
            <a:prstGeom prst="straightConnector1">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 name="AutoShape 26"/>
            <p:cNvCxnSpPr>
              <a:cxnSpLocks noChangeAspect="1" noChangeShapeType="1"/>
              <a:stCxn id="8" idx="4"/>
              <a:endCxn id="9" idx="0"/>
            </p:cNvCxnSpPr>
            <p:nvPr/>
          </p:nvCxnSpPr>
          <p:spPr bwMode="auto">
            <a:xfrm flipH="1">
              <a:off x="696" y="1632"/>
              <a:ext cx="864" cy="192"/>
            </a:xfrm>
            <a:prstGeom prst="straightConnector1">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 name="AutoShape 27"/>
            <p:cNvCxnSpPr>
              <a:cxnSpLocks noChangeAspect="1" noChangeShapeType="1"/>
              <a:stCxn id="8" idx="4"/>
              <a:endCxn id="10" idx="0"/>
            </p:cNvCxnSpPr>
            <p:nvPr/>
          </p:nvCxnSpPr>
          <p:spPr bwMode="auto">
            <a:xfrm flipH="1">
              <a:off x="1032" y="1632"/>
              <a:ext cx="528" cy="192"/>
            </a:xfrm>
            <a:prstGeom prst="straightConnector1">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6" name="AutoShape 28"/>
            <p:cNvCxnSpPr>
              <a:cxnSpLocks noChangeAspect="1" noChangeShapeType="1"/>
              <a:stCxn id="8" idx="4"/>
              <a:endCxn id="11" idx="0"/>
            </p:cNvCxnSpPr>
            <p:nvPr/>
          </p:nvCxnSpPr>
          <p:spPr bwMode="auto">
            <a:xfrm flipH="1">
              <a:off x="1368" y="1632"/>
              <a:ext cx="192" cy="192"/>
            </a:xfrm>
            <a:prstGeom prst="straightConnector1">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7" name="AutoShape 29"/>
            <p:cNvCxnSpPr>
              <a:cxnSpLocks noChangeAspect="1" noChangeShapeType="1"/>
              <a:stCxn id="9" idx="4"/>
              <a:endCxn id="12" idx="0"/>
            </p:cNvCxnSpPr>
            <p:nvPr/>
          </p:nvCxnSpPr>
          <p:spPr bwMode="auto">
            <a:xfrm>
              <a:off x="696" y="2064"/>
              <a:ext cx="0" cy="192"/>
            </a:xfrm>
            <a:prstGeom prst="straightConnector1">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8" name="AutoShape 30"/>
            <p:cNvCxnSpPr>
              <a:cxnSpLocks noChangeAspect="1" noChangeShapeType="1"/>
              <a:stCxn id="9" idx="4"/>
              <a:endCxn id="13" idx="0"/>
            </p:cNvCxnSpPr>
            <p:nvPr/>
          </p:nvCxnSpPr>
          <p:spPr bwMode="auto">
            <a:xfrm>
              <a:off x="696" y="2064"/>
              <a:ext cx="336" cy="192"/>
            </a:xfrm>
            <a:prstGeom prst="straightConnector1">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 name="AutoShape 31"/>
            <p:cNvCxnSpPr>
              <a:cxnSpLocks noChangeAspect="1" noChangeShapeType="1"/>
              <a:stCxn id="9" idx="4"/>
              <a:endCxn id="14" idx="0"/>
            </p:cNvCxnSpPr>
            <p:nvPr/>
          </p:nvCxnSpPr>
          <p:spPr bwMode="auto">
            <a:xfrm>
              <a:off x="696" y="2064"/>
              <a:ext cx="672" cy="192"/>
            </a:xfrm>
            <a:prstGeom prst="straightConnector1">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 name="AutoShape 32"/>
            <p:cNvCxnSpPr>
              <a:cxnSpLocks noChangeAspect="1" noChangeShapeType="1"/>
              <a:stCxn id="10" idx="4"/>
              <a:endCxn id="12" idx="0"/>
            </p:cNvCxnSpPr>
            <p:nvPr/>
          </p:nvCxnSpPr>
          <p:spPr bwMode="auto">
            <a:xfrm flipH="1">
              <a:off x="696" y="2064"/>
              <a:ext cx="336" cy="192"/>
            </a:xfrm>
            <a:prstGeom prst="straightConnector1">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 name="AutoShape 33"/>
            <p:cNvCxnSpPr>
              <a:cxnSpLocks noChangeAspect="1" noChangeShapeType="1"/>
              <a:stCxn id="10" idx="4"/>
              <a:endCxn id="13" idx="0"/>
            </p:cNvCxnSpPr>
            <p:nvPr/>
          </p:nvCxnSpPr>
          <p:spPr bwMode="auto">
            <a:xfrm>
              <a:off x="1032" y="2064"/>
              <a:ext cx="0" cy="192"/>
            </a:xfrm>
            <a:prstGeom prst="straightConnector1">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 name="AutoShape 34"/>
            <p:cNvCxnSpPr>
              <a:cxnSpLocks noChangeAspect="1" noChangeShapeType="1"/>
              <a:stCxn id="10" idx="4"/>
              <a:endCxn id="14" idx="0"/>
            </p:cNvCxnSpPr>
            <p:nvPr/>
          </p:nvCxnSpPr>
          <p:spPr bwMode="auto">
            <a:xfrm>
              <a:off x="1032" y="2064"/>
              <a:ext cx="336" cy="192"/>
            </a:xfrm>
            <a:prstGeom prst="straightConnector1">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3" name="AutoShape 35"/>
            <p:cNvCxnSpPr>
              <a:cxnSpLocks noChangeAspect="1" noChangeShapeType="1"/>
              <a:stCxn id="11" idx="4"/>
              <a:endCxn id="12" idx="0"/>
            </p:cNvCxnSpPr>
            <p:nvPr/>
          </p:nvCxnSpPr>
          <p:spPr bwMode="auto">
            <a:xfrm flipH="1">
              <a:off x="696" y="2064"/>
              <a:ext cx="672" cy="192"/>
            </a:xfrm>
            <a:prstGeom prst="straightConnector1">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4" name="AutoShape 36"/>
            <p:cNvCxnSpPr>
              <a:cxnSpLocks noChangeAspect="1" noChangeShapeType="1"/>
              <a:stCxn id="11" idx="4"/>
              <a:endCxn id="13" idx="0"/>
            </p:cNvCxnSpPr>
            <p:nvPr/>
          </p:nvCxnSpPr>
          <p:spPr bwMode="auto">
            <a:xfrm flipH="1">
              <a:off x="1032" y="2064"/>
              <a:ext cx="336" cy="192"/>
            </a:xfrm>
            <a:prstGeom prst="straightConnector1">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 name="AutoShape 37"/>
            <p:cNvCxnSpPr>
              <a:cxnSpLocks noChangeAspect="1" noChangeShapeType="1"/>
              <a:stCxn id="11" idx="4"/>
              <a:endCxn id="14" idx="0"/>
            </p:cNvCxnSpPr>
            <p:nvPr/>
          </p:nvCxnSpPr>
          <p:spPr bwMode="auto">
            <a:xfrm>
              <a:off x="1368" y="2064"/>
              <a:ext cx="0" cy="192"/>
            </a:xfrm>
            <a:prstGeom prst="straightConnector1">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39" name="AutoShape 3"/>
          <p:cNvSpPr/>
          <p:nvPr/>
        </p:nvSpPr>
        <p:spPr bwMode="auto">
          <a:xfrm>
            <a:off x="3575720" y="1862346"/>
            <a:ext cx="2438400" cy="866775"/>
          </a:xfrm>
          <a:prstGeom prst="borderCallout1">
            <a:avLst>
              <a:gd name="adj1" fmla="val 48602"/>
              <a:gd name="adj2" fmla="val 99745"/>
              <a:gd name="adj3" fmla="val 39051"/>
              <a:gd name="adj4" fmla="val 140264"/>
            </a:avLst>
          </a:prstGeom>
          <a:solidFill>
            <a:srgbClr val="D9D9D9"/>
          </a:solidFill>
          <a:ln w="12600">
            <a:solidFill>
              <a:srgbClr val="69240C"/>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p>
            <a:pPr algn="ctr">
              <a:lnSpc>
                <a:spcPct val="100000"/>
              </a:lnSpc>
              <a:buClr>
                <a:srgbClr val="0D0D0D"/>
              </a:buClr>
              <a:buFont typeface="Times New Roman" panose="02020603050405020304" pitchFamily="18"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2000" dirty="0" err="1">
                <a:solidFill>
                  <a:srgbClr val="0D0D0D"/>
                </a:solidFill>
                <a:latin typeface="Times New Roman" panose="02020603050405020304" pitchFamily="18" charset="0"/>
                <a:cs typeface="Times New Roman" panose="02020603050405020304" pitchFamily="18" charset="0"/>
              </a:rPr>
              <a:t>Modèle</a:t>
            </a:r>
            <a:r>
              <a:rPr lang="en-GB" sz="2000" dirty="0">
                <a:solidFill>
                  <a:srgbClr val="0D0D0D"/>
                </a:solidFill>
                <a:latin typeface="Times New Roman" panose="02020603050405020304" pitchFamily="18" charset="0"/>
                <a:cs typeface="Times New Roman" panose="02020603050405020304" pitchFamily="18" charset="0"/>
              </a:rPr>
              <a:t> </a:t>
            </a:r>
            <a:r>
              <a:rPr lang="en-GB" sz="2000" dirty="0" err="1">
                <a:solidFill>
                  <a:srgbClr val="0D0D0D"/>
                </a:solidFill>
                <a:latin typeface="Times New Roman" panose="02020603050405020304" pitchFamily="18" charset="0"/>
                <a:cs typeface="Times New Roman" panose="02020603050405020304" pitchFamily="18" charset="0"/>
              </a:rPr>
              <a:t>Feedforward</a:t>
            </a:r>
            <a:r>
              <a:rPr lang="en-GB" sz="2000" dirty="0">
                <a:solidFill>
                  <a:srgbClr val="0D0D0D"/>
                </a:solidFill>
                <a:latin typeface="Times New Roman" panose="02020603050405020304" pitchFamily="18" charset="0"/>
                <a:cs typeface="Times New Roman" panose="02020603050405020304" pitchFamily="18" charset="0"/>
              </a:rPr>
              <a:t> (propagation </a:t>
            </a:r>
            <a:r>
              <a:rPr lang="en-GB" sz="2000" dirty="0" err="1">
                <a:solidFill>
                  <a:srgbClr val="0D0D0D"/>
                </a:solidFill>
                <a:latin typeface="Times New Roman" panose="02020603050405020304" pitchFamily="18" charset="0"/>
                <a:cs typeface="Times New Roman" panose="02020603050405020304" pitchFamily="18" charset="0"/>
              </a:rPr>
              <a:t>avant</a:t>
            </a:r>
            <a:r>
              <a:rPr lang="en-GB" sz="2000" dirty="0">
                <a:solidFill>
                  <a:srgbClr val="0D0D0D"/>
                </a:solidFill>
                <a:latin typeface="Times New Roman" panose="02020603050405020304" pitchFamily="18" charset="0"/>
                <a:cs typeface="Times New Roman" panose="02020603050405020304" pitchFamily="18" charset="0"/>
              </a:rPr>
              <a:t>)</a:t>
            </a:r>
          </a:p>
        </p:txBody>
      </p:sp>
      <p:sp>
        <p:nvSpPr>
          <p:cNvPr id="40" name="Text Box 78"/>
          <p:cNvSpPr txBox="1">
            <a:spLocks noChangeArrowheads="1"/>
          </p:cNvSpPr>
          <p:nvPr/>
        </p:nvSpPr>
        <p:spPr bwMode="auto">
          <a:xfrm>
            <a:off x="2124675" y="5495290"/>
            <a:ext cx="3495862" cy="7067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fr-FR" sz="2000" dirty="0"/>
              <a:t>propagation des activations : de l’entrée vers la sortie</a:t>
            </a:r>
          </a:p>
        </p:txBody>
      </p:sp>
      <p:grpSp>
        <p:nvGrpSpPr>
          <p:cNvPr id="41" name="Group 71"/>
          <p:cNvGrpSpPr/>
          <p:nvPr/>
        </p:nvGrpSpPr>
        <p:grpSpPr bwMode="auto">
          <a:xfrm>
            <a:off x="6960096" y="2780928"/>
            <a:ext cx="3581400" cy="1947862"/>
            <a:chOff x="96" y="1605"/>
            <a:chExt cx="2256" cy="1227"/>
          </a:xfrm>
        </p:grpSpPr>
        <p:sp>
          <p:nvSpPr>
            <p:cNvPr id="42" name="Oval 6"/>
            <p:cNvSpPr>
              <a:spLocks noChangeAspect="1" noChangeArrowheads="1"/>
            </p:cNvSpPr>
            <p:nvPr/>
          </p:nvSpPr>
          <p:spPr bwMode="auto">
            <a:xfrm>
              <a:off x="96" y="1605"/>
              <a:ext cx="360" cy="360"/>
            </a:xfrm>
            <a:prstGeom prst="ellipse">
              <a:avLst/>
            </a:prstGeom>
            <a:solidFill>
              <a:schemeClr val="accent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43" name="Oval 7"/>
            <p:cNvSpPr>
              <a:spLocks noChangeAspect="1" noChangeArrowheads="1"/>
            </p:cNvSpPr>
            <p:nvPr/>
          </p:nvSpPr>
          <p:spPr bwMode="auto">
            <a:xfrm>
              <a:off x="744" y="1605"/>
              <a:ext cx="360" cy="360"/>
            </a:xfrm>
            <a:prstGeom prst="ellipse">
              <a:avLst/>
            </a:prstGeom>
            <a:solidFill>
              <a:schemeClr val="accent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44" name="Oval 8"/>
            <p:cNvSpPr>
              <a:spLocks noChangeAspect="1" noChangeArrowheads="1"/>
            </p:cNvSpPr>
            <p:nvPr/>
          </p:nvSpPr>
          <p:spPr bwMode="auto">
            <a:xfrm>
              <a:off x="1368" y="1605"/>
              <a:ext cx="360" cy="360"/>
            </a:xfrm>
            <a:prstGeom prst="ellipse">
              <a:avLst/>
            </a:prstGeom>
            <a:solidFill>
              <a:schemeClr val="accent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45" name="Oval 9"/>
            <p:cNvSpPr>
              <a:spLocks noChangeAspect="1" noChangeArrowheads="1"/>
            </p:cNvSpPr>
            <p:nvPr/>
          </p:nvSpPr>
          <p:spPr bwMode="auto">
            <a:xfrm>
              <a:off x="1992" y="1605"/>
              <a:ext cx="360" cy="360"/>
            </a:xfrm>
            <a:prstGeom prst="ellipse">
              <a:avLst/>
            </a:prstGeom>
            <a:solidFill>
              <a:schemeClr val="accent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46" name="Oval 10"/>
            <p:cNvSpPr>
              <a:spLocks noChangeAspect="1" noChangeArrowheads="1"/>
            </p:cNvSpPr>
            <p:nvPr/>
          </p:nvSpPr>
          <p:spPr bwMode="auto">
            <a:xfrm>
              <a:off x="406" y="2472"/>
              <a:ext cx="361" cy="360"/>
            </a:xfrm>
            <a:prstGeom prst="ellipse">
              <a:avLst/>
            </a:prstGeom>
            <a:solidFill>
              <a:schemeClr val="accent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47" name="Oval 11"/>
            <p:cNvSpPr>
              <a:spLocks noChangeAspect="1" noChangeArrowheads="1"/>
            </p:cNvSpPr>
            <p:nvPr/>
          </p:nvSpPr>
          <p:spPr bwMode="auto">
            <a:xfrm>
              <a:off x="1056" y="2472"/>
              <a:ext cx="360" cy="360"/>
            </a:xfrm>
            <a:prstGeom prst="ellipse">
              <a:avLst/>
            </a:prstGeom>
            <a:solidFill>
              <a:schemeClr val="accent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48" name="Oval 12"/>
            <p:cNvSpPr>
              <a:spLocks noChangeAspect="1" noChangeArrowheads="1"/>
            </p:cNvSpPr>
            <p:nvPr/>
          </p:nvSpPr>
          <p:spPr bwMode="auto">
            <a:xfrm>
              <a:off x="1655" y="2472"/>
              <a:ext cx="361" cy="360"/>
            </a:xfrm>
            <a:prstGeom prst="ellipse">
              <a:avLst/>
            </a:prstGeom>
            <a:solidFill>
              <a:schemeClr val="accent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cxnSp>
          <p:nvCxnSpPr>
            <p:cNvPr id="49" name="AutoShape 16"/>
            <p:cNvCxnSpPr>
              <a:cxnSpLocks noChangeAspect="1" noChangeShapeType="1"/>
              <a:stCxn id="42" idx="4"/>
              <a:endCxn id="46" idx="0"/>
            </p:cNvCxnSpPr>
            <p:nvPr/>
          </p:nvCxnSpPr>
          <p:spPr bwMode="auto">
            <a:xfrm>
              <a:off x="276" y="1965"/>
              <a:ext cx="311" cy="507"/>
            </a:xfrm>
            <a:prstGeom prst="straightConnector1">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0" name="AutoShape 17"/>
            <p:cNvCxnSpPr>
              <a:cxnSpLocks noChangeAspect="1" noChangeShapeType="1"/>
              <a:stCxn id="42" idx="4"/>
              <a:endCxn id="47" idx="0"/>
            </p:cNvCxnSpPr>
            <p:nvPr/>
          </p:nvCxnSpPr>
          <p:spPr bwMode="auto">
            <a:xfrm>
              <a:off x="276" y="1965"/>
              <a:ext cx="960" cy="507"/>
            </a:xfrm>
            <a:prstGeom prst="straightConnector1">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1" name="AutoShape 18"/>
            <p:cNvCxnSpPr>
              <a:cxnSpLocks noChangeAspect="1" noChangeShapeType="1"/>
              <a:stCxn id="42" idx="6"/>
              <a:endCxn id="43" idx="2"/>
            </p:cNvCxnSpPr>
            <p:nvPr/>
          </p:nvCxnSpPr>
          <p:spPr bwMode="auto">
            <a:xfrm>
              <a:off x="456" y="1785"/>
              <a:ext cx="288" cy="0"/>
            </a:xfrm>
            <a:prstGeom prst="straightConnector1">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2" name="AutoShape 19"/>
            <p:cNvCxnSpPr>
              <a:cxnSpLocks noChangeAspect="1" noChangeShapeType="1"/>
              <a:stCxn id="43" idx="4"/>
              <a:endCxn id="46" idx="0"/>
            </p:cNvCxnSpPr>
            <p:nvPr/>
          </p:nvCxnSpPr>
          <p:spPr bwMode="auto">
            <a:xfrm flipH="1">
              <a:off x="587" y="1965"/>
              <a:ext cx="337" cy="507"/>
            </a:xfrm>
            <a:prstGeom prst="straightConnector1">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3" name="AutoShape 20"/>
            <p:cNvCxnSpPr>
              <a:cxnSpLocks noChangeAspect="1" noChangeShapeType="1"/>
              <a:stCxn id="44" idx="2"/>
              <a:endCxn id="43" idx="6"/>
            </p:cNvCxnSpPr>
            <p:nvPr/>
          </p:nvCxnSpPr>
          <p:spPr bwMode="auto">
            <a:xfrm flipH="1">
              <a:off x="1104" y="1785"/>
              <a:ext cx="264" cy="0"/>
            </a:xfrm>
            <a:prstGeom prst="straightConnector1">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4" name="AutoShape 21"/>
            <p:cNvCxnSpPr>
              <a:cxnSpLocks noChangeAspect="1" noChangeShapeType="1"/>
              <a:stCxn id="43" idx="4"/>
              <a:endCxn id="48" idx="0"/>
            </p:cNvCxnSpPr>
            <p:nvPr/>
          </p:nvCxnSpPr>
          <p:spPr bwMode="auto">
            <a:xfrm>
              <a:off x="924" y="1965"/>
              <a:ext cx="912" cy="507"/>
            </a:xfrm>
            <a:prstGeom prst="straightConnector1">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5" name="AutoShape 23"/>
            <p:cNvCxnSpPr>
              <a:cxnSpLocks noChangeAspect="1" noChangeShapeType="1"/>
              <a:stCxn id="44" idx="4"/>
              <a:endCxn id="48" idx="0"/>
            </p:cNvCxnSpPr>
            <p:nvPr/>
          </p:nvCxnSpPr>
          <p:spPr bwMode="auto">
            <a:xfrm>
              <a:off x="1548" y="1965"/>
              <a:ext cx="288" cy="507"/>
            </a:xfrm>
            <a:prstGeom prst="straightConnector1">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6" name="AutoShape 24"/>
            <p:cNvCxnSpPr>
              <a:cxnSpLocks noChangeAspect="1" noChangeShapeType="1"/>
              <a:stCxn id="44" idx="4"/>
              <a:endCxn id="46" idx="0"/>
            </p:cNvCxnSpPr>
            <p:nvPr/>
          </p:nvCxnSpPr>
          <p:spPr bwMode="auto">
            <a:xfrm flipH="1">
              <a:off x="587" y="1965"/>
              <a:ext cx="961" cy="507"/>
            </a:xfrm>
            <a:prstGeom prst="straightConnector1">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 name="AutoShape 27"/>
            <p:cNvCxnSpPr>
              <a:cxnSpLocks noChangeAspect="1" noChangeShapeType="1"/>
              <a:stCxn id="45" idx="4"/>
              <a:endCxn id="48" idx="0"/>
            </p:cNvCxnSpPr>
            <p:nvPr/>
          </p:nvCxnSpPr>
          <p:spPr bwMode="auto">
            <a:xfrm flipH="1">
              <a:off x="1836" y="1965"/>
              <a:ext cx="336" cy="507"/>
            </a:xfrm>
            <a:prstGeom prst="straightConnector1">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8" name="AutoShape 68"/>
            <p:cNvCxnSpPr>
              <a:cxnSpLocks noChangeShapeType="1"/>
              <a:stCxn id="45" idx="0"/>
              <a:endCxn id="43" idx="0"/>
            </p:cNvCxnSpPr>
            <p:nvPr/>
          </p:nvCxnSpPr>
          <p:spPr bwMode="auto">
            <a:xfrm rot="16200000" flipH="1" flipV="1">
              <a:off x="1547" y="982"/>
              <a:ext cx="1" cy="1248"/>
            </a:xfrm>
            <a:prstGeom prst="curvedConnector3">
              <a:avLst>
                <a:gd name="adj1" fmla="val -14400000"/>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9" name="AutoShape 69"/>
            <p:cNvCxnSpPr>
              <a:cxnSpLocks noChangeShapeType="1"/>
              <a:stCxn id="48" idx="6"/>
              <a:endCxn id="45" idx="5"/>
            </p:cNvCxnSpPr>
            <p:nvPr/>
          </p:nvCxnSpPr>
          <p:spPr bwMode="auto">
            <a:xfrm flipV="1">
              <a:off x="2016" y="1912"/>
              <a:ext cx="283" cy="740"/>
            </a:xfrm>
            <a:prstGeom prst="curvedConnector2">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0" name="AutoShape 70"/>
            <p:cNvCxnSpPr>
              <a:cxnSpLocks noChangeShapeType="1"/>
              <a:stCxn id="46" idx="6"/>
              <a:endCxn id="47" idx="2"/>
            </p:cNvCxnSpPr>
            <p:nvPr/>
          </p:nvCxnSpPr>
          <p:spPr bwMode="auto">
            <a:xfrm>
              <a:off x="767" y="2652"/>
              <a:ext cx="289" cy="0"/>
            </a:xfrm>
            <a:prstGeom prst="straightConnector1">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61" name="Text Box 72"/>
          <p:cNvSpPr txBox="1">
            <a:spLocks noChangeArrowheads="1"/>
          </p:cNvSpPr>
          <p:nvPr/>
        </p:nvSpPr>
        <p:spPr bwMode="auto">
          <a:xfrm>
            <a:off x="1658641" y="2823790"/>
            <a:ext cx="1618615"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fr-FR" dirty="0"/>
              <a:t>couche d’entrée</a:t>
            </a:r>
          </a:p>
        </p:txBody>
      </p:sp>
      <p:sp>
        <p:nvSpPr>
          <p:cNvPr id="62" name="Text Box 73"/>
          <p:cNvSpPr txBox="1">
            <a:spLocks noChangeArrowheads="1"/>
          </p:cNvSpPr>
          <p:nvPr/>
        </p:nvSpPr>
        <p:spPr bwMode="auto">
          <a:xfrm>
            <a:off x="1727697" y="3890590"/>
            <a:ext cx="150114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fr-FR" dirty="0"/>
              <a:t>couche cachée</a:t>
            </a:r>
          </a:p>
        </p:txBody>
      </p:sp>
      <p:sp>
        <p:nvSpPr>
          <p:cNvPr id="63" name="Text Box 74"/>
          <p:cNvSpPr txBox="1">
            <a:spLocks noChangeArrowheads="1"/>
          </p:cNvSpPr>
          <p:nvPr/>
        </p:nvSpPr>
        <p:spPr bwMode="auto">
          <a:xfrm>
            <a:off x="1638638" y="4881190"/>
            <a:ext cx="1661795"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fr-FR"/>
              <a:t>couche de sortie</a:t>
            </a:r>
          </a:p>
        </p:txBody>
      </p:sp>
      <p:sp>
        <p:nvSpPr>
          <p:cNvPr id="64" name="AutoShape 3"/>
          <p:cNvSpPr/>
          <p:nvPr/>
        </p:nvSpPr>
        <p:spPr bwMode="auto">
          <a:xfrm>
            <a:off x="7988796" y="1919600"/>
            <a:ext cx="2438400" cy="866775"/>
          </a:xfrm>
          <a:prstGeom prst="borderCallout1">
            <a:avLst>
              <a:gd name="adj1" fmla="val 48602"/>
              <a:gd name="adj2" fmla="val 99745"/>
              <a:gd name="adj3" fmla="val 39051"/>
              <a:gd name="adj4" fmla="val 140264"/>
            </a:avLst>
          </a:prstGeom>
          <a:solidFill>
            <a:srgbClr val="D9D9D9"/>
          </a:solidFill>
          <a:ln w="12600">
            <a:solidFill>
              <a:srgbClr val="69240C"/>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p>
            <a:pPr algn="ctr">
              <a:lnSpc>
                <a:spcPct val="100000"/>
              </a:lnSpc>
              <a:buClr>
                <a:srgbClr val="0D0D0D"/>
              </a:buClr>
              <a:buFont typeface="Times New Roman" panose="02020603050405020304" pitchFamily="18"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2000" dirty="0" err="1">
                <a:solidFill>
                  <a:srgbClr val="0D0D0D"/>
                </a:solidFill>
                <a:latin typeface="Times New Roman" panose="02020603050405020304" pitchFamily="18" charset="0"/>
                <a:cs typeface="Times New Roman" panose="02020603050405020304" pitchFamily="18" charset="0"/>
              </a:rPr>
              <a:t>Modèle</a:t>
            </a:r>
            <a:r>
              <a:rPr lang="en-GB" sz="2000" dirty="0">
                <a:solidFill>
                  <a:srgbClr val="0D0D0D"/>
                </a:solidFill>
                <a:latin typeface="Times New Roman" panose="02020603050405020304" pitchFamily="18" charset="0"/>
                <a:cs typeface="Times New Roman" panose="02020603050405020304" pitchFamily="18" charset="0"/>
              </a:rPr>
              <a:t> feedback</a:t>
            </a:r>
          </a:p>
          <a:p>
            <a:pPr algn="ctr">
              <a:lnSpc>
                <a:spcPct val="100000"/>
              </a:lnSpc>
              <a:buClr>
                <a:srgbClr val="0D0D0D"/>
              </a:buClr>
              <a:buFont typeface="Times New Roman" panose="02020603050405020304" pitchFamily="18"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2000" dirty="0">
                <a:solidFill>
                  <a:srgbClr val="0D0D0D"/>
                </a:solidFill>
                <a:latin typeface="Times New Roman" panose="02020603050405020304" pitchFamily="18" charset="0"/>
                <a:cs typeface="Times New Roman" panose="02020603050405020304" pitchFamily="18" charset="0"/>
              </a:rPr>
              <a:t>(recurrent )</a:t>
            </a:r>
          </a:p>
        </p:txBody>
      </p:sp>
      <p:sp>
        <p:nvSpPr>
          <p:cNvPr id="65" name="Rectangle 64"/>
          <p:cNvSpPr/>
          <p:nvPr/>
        </p:nvSpPr>
        <p:spPr>
          <a:xfrm>
            <a:off x="6536894" y="5575211"/>
            <a:ext cx="3435012" cy="706755"/>
          </a:xfrm>
          <a:prstGeom prst="rect">
            <a:avLst/>
          </a:prstGeom>
        </p:spPr>
        <p:txBody>
          <a:bodyPr>
            <a:spAutoFit/>
          </a:bodyPr>
          <a:lstStyle/>
          <a:p>
            <a:r>
              <a:rPr lang="en-US" sz="2000" dirty="0"/>
              <a:t>Les sorties </a:t>
            </a:r>
            <a:r>
              <a:rPr lang="en-US" sz="2000" dirty="0" err="1"/>
              <a:t>sont</a:t>
            </a:r>
            <a:r>
              <a:rPr lang="en-US" sz="2000" dirty="0"/>
              <a:t> </a:t>
            </a:r>
            <a:r>
              <a:rPr lang="en-US" sz="2000" dirty="0" err="1"/>
              <a:t>connectées</a:t>
            </a:r>
            <a:r>
              <a:rPr lang="en-US" sz="2000" dirty="0"/>
              <a:t> à </a:t>
            </a:r>
            <a:r>
              <a:rPr lang="en-US" sz="2000" dirty="0" err="1"/>
              <a:t>quelques</a:t>
            </a:r>
            <a:r>
              <a:rPr lang="en-US" sz="2000" dirty="0"/>
              <a:t> entrées</a:t>
            </a:r>
            <a:endParaRPr lang="fr-FR" sz="2000" dirty="0"/>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normAutofit fontScale="90000"/>
          </a:bodyPr>
          <a:lstStyle/>
          <a:p>
            <a:r>
              <a:rPr lang="en-US" dirty="0">
                <a:sym typeface="+mn-ea"/>
              </a:rPr>
              <a:t>Exemple simple d’un réseau de neurones feedforward: un perceptron</a:t>
            </a:r>
            <a:endParaRPr lang="en-US"/>
          </a:p>
        </p:txBody>
      </p:sp>
      <p:sp>
        <p:nvSpPr>
          <p:cNvPr id="5" name="Sous-titre 4"/>
          <p:cNvSpPr>
            <a:spLocks noGrp="1"/>
          </p:cNvSpPr>
          <p:nvPr>
            <p:ph type="body" idx="1"/>
          </p:nvPr>
        </p:nvSpPr>
        <p:spPr/>
        <p:txBody>
          <a:bodyPr>
            <a:normAutofit/>
          </a:bodyPr>
          <a:lstStyle/>
          <a:p>
            <a:pPr algn="ctr"/>
            <a:r>
              <a:rPr lang="fr-FR" sz="2800" dirty="0"/>
              <a:t> </a:t>
            </a: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Perceptron </a:t>
            </a:r>
          </a:p>
        </p:txBody>
      </p:sp>
      <p:sp>
        <p:nvSpPr>
          <p:cNvPr id="4" name="AutoShape 3"/>
          <p:cNvSpPr/>
          <p:nvPr/>
        </p:nvSpPr>
        <p:spPr bwMode="auto">
          <a:xfrm>
            <a:off x="2133600" y="4648200"/>
            <a:ext cx="2438400" cy="866775"/>
          </a:xfrm>
          <a:prstGeom prst="borderCallout1">
            <a:avLst>
              <a:gd name="adj1" fmla="val 48602"/>
              <a:gd name="adj2" fmla="val 99745"/>
              <a:gd name="adj3" fmla="val 39051"/>
              <a:gd name="adj4" fmla="val 140264"/>
            </a:avLst>
          </a:prstGeom>
          <a:solidFill>
            <a:srgbClr val="D9D9D9"/>
          </a:solidFill>
          <a:ln w="12600">
            <a:solidFill>
              <a:srgbClr val="69240C"/>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p>
            <a:pPr algn="ctr">
              <a:lnSpc>
                <a:spcPct val="100000"/>
              </a:lnSpc>
              <a:buClr>
                <a:srgbClr val="0D0D0D"/>
              </a:buClr>
              <a:buFont typeface="Times New Roman" panose="02020603050405020304" pitchFamily="18"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2000" dirty="0" err="1">
                <a:solidFill>
                  <a:srgbClr val="0D0D0D"/>
                </a:solidFill>
                <a:latin typeface="Times New Roman" panose="02020603050405020304" pitchFamily="18" charset="0"/>
                <a:cs typeface="Times New Roman" panose="02020603050405020304" pitchFamily="18" charset="0"/>
              </a:rPr>
              <a:t>Fonction</a:t>
            </a:r>
            <a:r>
              <a:rPr lang="en-GB" sz="2000" dirty="0">
                <a:solidFill>
                  <a:srgbClr val="0D0D0D"/>
                </a:solidFill>
                <a:latin typeface="Times New Roman" panose="02020603050405020304" pitchFamily="18" charset="0"/>
                <a:cs typeface="Times New Roman" panose="02020603050405020304" pitchFamily="18" charset="0"/>
              </a:rPr>
              <a:t> </a:t>
            </a:r>
            <a:r>
              <a:rPr lang="en-GB" sz="2000" dirty="0" err="1">
                <a:solidFill>
                  <a:srgbClr val="0D0D0D"/>
                </a:solidFill>
                <a:latin typeface="Times New Roman" panose="02020603050405020304" pitchFamily="18" charset="0"/>
                <a:cs typeface="Times New Roman" panose="02020603050405020304" pitchFamily="18" charset="0"/>
              </a:rPr>
              <a:t>d’activation</a:t>
            </a:r>
            <a:endParaRPr lang="en-GB" sz="2000" dirty="0">
              <a:solidFill>
                <a:srgbClr val="0D0D0D"/>
              </a:solidFill>
              <a:latin typeface="Times New Roman" panose="02020603050405020304" pitchFamily="18" charset="0"/>
              <a:cs typeface="Times New Roman" panose="02020603050405020304" pitchFamily="18" charset="0"/>
            </a:endParaRPr>
          </a:p>
          <a:p>
            <a:pPr algn="ctr">
              <a:lnSpc>
                <a:spcPct val="100000"/>
              </a:lnSpc>
              <a:buClr>
                <a:srgbClr val="0D0D0D"/>
              </a:buClr>
              <a:buFont typeface="Times New Roman" panose="02020603050405020304" pitchFamily="18"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2000" dirty="0">
                <a:solidFill>
                  <a:srgbClr val="0D0D0D"/>
                </a:solidFill>
                <a:latin typeface="Times New Roman" panose="02020603050405020304" pitchFamily="18" charset="0"/>
                <a:cs typeface="Times New Roman" panose="02020603050405020304" pitchFamily="18" charset="0"/>
              </a:rPr>
              <a:t>(</a:t>
            </a:r>
            <a:r>
              <a:rPr lang="en-GB" sz="2000" dirty="0" err="1">
                <a:solidFill>
                  <a:srgbClr val="0D0D0D"/>
                </a:solidFill>
                <a:latin typeface="Times New Roman" panose="02020603050405020304" pitchFamily="18" charset="0"/>
                <a:cs typeface="Times New Roman" panose="02020603050405020304" pitchFamily="18" charset="0"/>
              </a:rPr>
              <a:t>fonction</a:t>
            </a:r>
            <a:r>
              <a:rPr lang="en-GB" sz="2000" dirty="0">
                <a:solidFill>
                  <a:srgbClr val="0D0D0D"/>
                </a:solidFill>
                <a:latin typeface="Times New Roman" panose="02020603050405020304" pitchFamily="18" charset="0"/>
                <a:cs typeface="Times New Roman" panose="02020603050405020304" pitchFamily="18" charset="0"/>
              </a:rPr>
              <a:t> de </a:t>
            </a:r>
            <a:r>
              <a:rPr lang="en-GB" sz="2000" dirty="0" err="1">
                <a:solidFill>
                  <a:srgbClr val="0D0D0D"/>
                </a:solidFill>
                <a:latin typeface="Times New Roman" panose="02020603050405020304" pitchFamily="18" charset="0"/>
                <a:cs typeface="Times New Roman" panose="02020603050405020304" pitchFamily="18" charset="0"/>
              </a:rPr>
              <a:t>transfert</a:t>
            </a:r>
            <a:r>
              <a:rPr lang="en-GB" sz="2000" dirty="0">
                <a:solidFill>
                  <a:srgbClr val="0D0D0D"/>
                </a:solidFill>
                <a:latin typeface="Times New Roman" panose="02020603050405020304" pitchFamily="18" charset="0"/>
                <a:cs typeface="Times New Roman" panose="02020603050405020304" pitchFamily="18" charset="0"/>
              </a:rPr>
              <a:t>)</a:t>
            </a:r>
          </a:p>
        </p:txBody>
      </p:sp>
      <p:sp>
        <p:nvSpPr>
          <p:cNvPr id="5" name="Text Box 4"/>
          <p:cNvSpPr txBox="1">
            <a:spLocks noChangeArrowheads="1"/>
          </p:cNvSpPr>
          <p:nvPr/>
        </p:nvSpPr>
        <p:spPr bwMode="auto">
          <a:xfrm>
            <a:off x="1524000" y="5715000"/>
            <a:ext cx="2133600" cy="58483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Perpetua" panose="02020502060401020303" pitchFamily="18" charset="0"/>
                <a:ea typeface="HG Mincho Light J" charset="0"/>
                <a:cs typeface="HG Mincho Light J"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HG Mincho Light J" charset="0"/>
                <a:cs typeface="HG Mincho Light J"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HG Mincho Light J" charset="0"/>
                <a:cs typeface="HG Mincho Light J"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HG Mincho Light J" charset="0"/>
                <a:cs typeface="HG Mincho Light J"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HG Mincho Light J" charset="0"/>
                <a:cs typeface="HG Mincho Light J" charset="0"/>
              </a:defRPr>
            </a:lvl5pPr>
            <a:lvl6pPr defTabSz="449580" fontAlgn="base">
              <a:spcBef>
                <a:spcPct val="0"/>
              </a:spcBef>
              <a:spcAft>
                <a:spcPct val="0"/>
              </a:spcAft>
              <a:buClr>
                <a:srgbClr val="000000"/>
              </a:buClr>
              <a:buSzPct val="100000"/>
              <a:buFont typeface="Perpetua" panose="02020502060401020303"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HG Mincho Light J" charset="0"/>
                <a:cs typeface="HG Mincho Light J" charset="0"/>
              </a:defRPr>
            </a:lvl6pPr>
            <a:lvl7pPr defTabSz="449580" fontAlgn="base">
              <a:spcBef>
                <a:spcPct val="0"/>
              </a:spcBef>
              <a:spcAft>
                <a:spcPct val="0"/>
              </a:spcAft>
              <a:buClr>
                <a:srgbClr val="000000"/>
              </a:buClr>
              <a:buSzPct val="100000"/>
              <a:buFont typeface="Perpetua" panose="02020502060401020303"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HG Mincho Light J" charset="0"/>
                <a:cs typeface="HG Mincho Light J" charset="0"/>
              </a:defRPr>
            </a:lvl7pPr>
            <a:lvl8pPr defTabSz="449580" fontAlgn="base">
              <a:spcBef>
                <a:spcPct val="0"/>
              </a:spcBef>
              <a:spcAft>
                <a:spcPct val="0"/>
              </a:spcAft>
              <a:buClr>
                <a:srgbClr val="000000"/>
              </a:buClr>
              <a:buSzPct val="100000"/>
              <a:buFont typeface="Perpetua" panose="02020502060401020303"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HG Mincho Light J" charset="0"/>
                <a:cs typeface="HG Mincho Light J" charset="0"/>
              </a:defRPr>
            </a:lvl8pPr>
            <a:lvl9pPr defTabSz="449580" fontAlgn="base">
              <a:spcBef>
                <a:spcPct val="0"/>
              </a:spcBef>
              <a:spcAft>
                <a:spcPct val="0"/>
              </a:spcAft>
              <a:buClr>
                <a:srgbClr val="000000"/>
              </a:buClr>
              <a:buSzPct val="100000"/>
              <a:buFont typeface="Perpetua" panose="02020502060401020303"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HG Mincho Light J" charset="0"/>
                <a:cs typeface="HG Mincho Light J" charset="0"/>
              </a:defRPr>
            </a:lvl9pPr>
          </a:lstStyle>
          <a:p>
            <a:pPr algn="ctr">
              <a:lnSpc>
                <a:spcPct val="100000"/>
              </a:lnSpc>
              <a:buFont typeface="Times New Roman" panose="02020603050405020304" pitchFamily="18" charset="0"/>
              <a:buNone/>
            </a:pPr>
            <a:r>
              <a:rPr lang="en-US" altLang="en-GB" sz="3200">
                <a:latin typeface="Times New Roman" panose="02020603050405020304" pitchFamily="18" charset="0"/>
                <a:cs typeface="Times New Roman" panose="02020603050405020304" pitchFamily="18" charset="0"/>
              </a:rPr>
              <a:t>Sorties</a:t>
            </a:r>
          </a:p>
        </p:txBody>
      </p:sp>
      <p:sp>
        <p:nvSpPr>
          <p:cNvPr id="6" name="Oval 5"/>
          <p:cNvSpPr>
            <a:spLocks noChangeArrowheads="1"/>
          </p:cNvSpPr>
          <p:nvPr/>
        </p:nvSpPr>
        <p:spPr bwMode="auto">
          <a:xfrm>
            <a:off x="8001000" y="1857375"/>
            <a:ext cx="685800" cy="685800"/>
          </a:xfrm>
          <a:prstGeom prst="ellipse">
            <a:avLst/>
          </a:prstGeom>
          <a:solidFill>
            <a:srgbClr val="69240C"/>
          </a:solidFill>
          <a:ln w="12600">
            <a:solidFill>
              <a:srgbClr val="9B320E"/>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p>
            <a:pPr algn="ctr">
              <a:lnSpc>
                <a:spcPct val="100000"/>
              </a:lnSpc>
              <a:buClr>
                <a:srgbClr val="FFFFFF"/>
              </a:buClr>
              <a:buFont typeface="Times New Roman" panose="02020603050405020304" pitchFamily="18"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2400" dirty="0">
                <a:solidFill>
                  <a:srgbClr val="FFFFFF"/>
                </a:solidFill>
                <a:latin typeface="Times New Roman" panose="02020603050405020304" pitchFamily="18" charset="0"/>
                <a:cs typeface="Times New Roman" panose="02020603050405020304" pitchFamily="18" charset="0"/>
              </a:rPr>
              <a:t>x</a:t>
            </a:r>
            <a:r>
              <a:rPr lang="en-GB" sz="1400" dirty="0">
                <a:solidFill>
                  <a:srgbClr val="FFFFFF"/>
                </a:solidFill>
                <a:latin typeface="Times New Roman" panose="02020603050405020304" pitchFamily="18" charset="0"/>
                <a:cs typeface="Times New Roman" panose="02020603050405020304" pitchFamily="18" charset="0"/>
              </a:rPr>
              <a:t>1</a:t>
            </a:r>
          </a:p>
        </p:txBody>
      </p:sp>
      <p:sp>
        <p:nvSpPr>
          <p:cNvPr id="7" name="Oval 6"/>
          <p:cNvSpPr>
            <a:spLocks noChangeArrowheads="1"/>
          </p:cNvSpPr>
          <p:nvPr/>
        </p:nvSpPr>
        <p:spPr bwMode="auto">
          <a:xfrm>
            <a:off x="5638800" y="1857375"/>
            <a:ext cx="685800" cy="685800"/>
          </a:xfrm>
          <a:prstGeom prst="ellipse">
            <a:avLst/>
          </a:prstGeom>
          <a:solidFill>
            <a:srgbClr val="69240C"/>
          </a:solidFill>
          <a:ln w="12600">
            <a:solidFill>
              <a:srgbClr val="69240C"/>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p>
            <a:pPr algn="ctr">
              <a:lnSpc>
                <a:spcPct val="100000"/>
              </a:lnSpc>
              <a:buClr>
                <a:srgbClr val="FFFFFF"/>
              </a:buClr>
              <a:buFont typeface="Times New Roman" panose="02020603050405020304" pitchFamily="18"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2400">
                <a:solidFill>
                  <a:srgbClr val="FFFFFF"/>
                </a:solidFill>
                <a:latin typeface="Times New Roman" panose="02020603050405020304" pitchFamily="18" charset="0"/>
                <a:cs typeface="Times New Roman" panose="02020603050405020304" pitchFamily="18" charset="0"/>
              </a:rPr>
              <a:t>x</a:t>
            </a:r>
            <a:r>
              <a:rPr lang="en-GB" sz="1400">
                <a:solidFill>
                  <a:srgbClr val="FFFFFF"/>
                </a:solidFill>
                <a:latin typeface="Times New Roman" panose="02020603050405020304" pitchFamily="18" charset="0"/>
                <a:cs typeface="Times New Roman" panose="02020603050405020304" pitchFamily="18" charset="0"/>
              </a:rPr>
              <a:t>2</a:t>
            </a:r>
          </a:p>
        </p:txBody>
      </p:sp>
      <p:sp>
        <p:nvSpPr>
          <p:cNvPr id="8" name="Oval 7"/>
          <p:cNvSpPr>
            <a:spLocks noChangeArrowheads="1"/>
          </p:cNvSpPr>
          <p:nvPr/>
        </p:nvSpPr>
        <p:spPr bwMode="auto">
          <a:xfrm>
            <a:off x="3276600" y="1857375"/>
            <a:ext cx="685800" cy="685800"/>
          </a:xfrm>
          <a:prstGeom prst="ellipse">
            <a:avLst/>
          </a:prstGeom>
          <a:solidFill>
            <a:srgbClr val="69240C"/>
          </a:solidFill>
          <a:ln w="12600">
            <a:solidFill>
              <a:srgbClr val="69240C"/>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p>
            <a:pPr algn="ctr">
              <a:lnSpc>
                <a:spcPct val="100000"/>
              </a:lnSpc>
              <a:buClr>
                <a:srgbClr val="FFFFFF"/>
              </a:buClr>
              <a:buFont typeface="Times New Roman" panose="02020603050405020304" pitchFamily="18"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2400" dirty="0" err="1">
                <a:solidFill>
                  <a:srgbClr val="FFFFFF"/>
                </a:solidFill>
                <a:latin typeface="Times New Roman" panose="02020603050405020304" pitchFamily="18" charset="0"/>
                <a:cs typeface="Times New Roman" panose="02020603050405020304" pitchFamily="18" charset="0"/>
              </a:rPr>
              <a:t>x</a:t>
            </a:r>
            <a:r>
              <a:rPr lang="en-GB" sz="1400" dirty="0" err="1">
                <a:solidFill>
                  <a:srgbClr val="FFFFFF"/>
                </a:solidFill>
                <a:latin typeface="Times New Roman" panose="02020603050405020304" pitchFamily="18" charset="0"/>
                <a:cs typeface="Times New Roman" panose="02020603050405020304" pitchFamily="18" charset="0"/>
              </a:rPr>
              <a:t>n</a:t>
            </a:r>
            <a:endParaRPr lang="en-GB" sz="1400" dirty="0">
              <a:solidFill>
                <a:srgbClr val="FFFFFF"/>
              </a:solidFill>
              <a:latin typeface="Times New Roman" panose="02020603050405020304" pitchFamily="18" charset="0"/>
              <a:cs typeface="Times New Roman" panose="02020603050405020304" pitchFamily="18" charset="0"/>
            </a:endParaRPr>
          </a:p>
        </p:txBody>
      </p:sp>
      <p:sp>
        <p:nvSpPr>
          <p:cNvPr id="9" name="Oval 8"/>
          <p:cNvSpPr>
            <a:spLocks noChangeArrowheads="1"/>
          </p:cNvSpPr>
          <p:nvPr/>
        </p:nvSpPr>
        <p:spPr bwMode="auto">
          <a:xfrm>
            <a:off x="5638800" y="3886200"/>
            <a:ext cx="685800" cy="685800"/>
          </a:xfrm>
          <a:prstGeom prst="ellipse">
            <a:avLst/>
          </a:prstGeom>
          <a:solidFill>
            <a:srgbClr val="742217"/>
          </a:solidFill>
          <a:ln w="12600">
            <a:solidFill>
              <a:srgbClr val="4E1610"/>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p>
            <a:pPr algn="ctr">
              <a:lnSpc>
                <a:spcPct val="100000"/>
              </a:lnSpc>
              <a:buClr>
                <a:srgbClr val="FFFFFF"/>
              </a:buCl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3200" dirty="0">
                <a:solidFill>
                  <a:srgbClr val="FFFFFF"/>
                </a:solidFill>
                <a:ea typeface="HG Mincho Light J" charset="0"/>
                <a:cs typeface="HG Mincho Light J" charset="0"/>
              </a:rPr>
              <a:t>∑</a:t>
            </a:r>
          </a:p>
        </p:txBody>
      </p:sp>
      <p:sp>
        <p:nvSpPr>
          <p:cNvPr id="10" name="Oval 9"/>
          <p:cNvSpPr>
            <a:spLocks noChangeArrowheads="1"/>
          </p:cNvSpPr>
          <p:nvPr/>
        </p:nvSpPr>
        <p:spPr bwMode="auto">
          <a:xfrm>
            <a:off x="5638800" y="5715000"/>
            <a:ext cx="685800" cy="685800"/>
          </a:xfrm>
          <a:prstGeom prst="ellipse">
            <a:avLst/>
          </a:prstGeom>
          <a:solidFill>
            <a:srgbClr val="7C6B4D"/>
          </a:solidFill>
          <a:ln w="12600">
            <a:solidFill>
              <a:srgbClr val="534733"/>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p>
            <a:pPr algn="ctr">
              <a:lnSpc>
                <a:spcPct val="100000"/>
              </a:lnSpc>
              <a:buClr>
                <a:srgbClr val="FFFFFF"/>
              </a:buCl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3600">
                <a:solidFill>
                  <a:srgbClr val="FFFFFF"/>
                </a:solidFill>
                <a:ea typeface="HG Mincho Light J" charset="0"/>
                <a:cs typeface="HG Mincho Light J" charset="0"/>
              </a:rPr>
              <a:t>y</a:t>
            </a:r>
          </a:p>
        </p:txBody>
      </p:sp>
      <p:sp>
        <p:nvSpPr>
          <p:cNvPr id="11" name="Text Box 10"/>
          <p:cNvSpPr txBox="1">
            <a:spLocks noChangeArrowheads="1"/>
          </p:cNvSpPr>
          <p:nvPr/>
        </p:nvSpPr>
        <p:spPr bwMode="auto">
          <a:xfrm>
            <a:off x="1524000" y="3886200"/>
            <a:ext cx="3328670" cy="58483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Perpetua" panose="02020502060401020303" pitchFamily="18" charset="0"/>
                <a:ea typeface="HG Mincho Light J" charset="0"/>
                <a:cs typeface="HG Mincho Light J"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HG Mincho Light J" charset="0"/>
                <a:cs typeface="HG Mincho Light J"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HG Mincho Light J" charset="0"/>
                <a:cs typeface="HG Mincho Light J"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HG Mincho Light J" charset="0"/>
                <a:cs typeface="HG Mincho Light J"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HG Mincho Light J" charset="0"/>
                <a:cs typeface="HG Mincho Light J" charset="0"/>
              </a:defRPr>
            </a:lvl5pPr>
            <a:lvl6pPr defTabSz="449580" fontAlgn="base">
              <a:spcBef>
                <a:spcPct val="0"/>
              </a:spcBef>
              <a:spcAft>
                <a:spcPct val="0"/>
              </a:spcAft>
              <a:buClr>
                <a:srgbClr val="000000"/>
              </a:buClr>
              <a:buSzPct val="100000"/>
              <a:buFont typeface="Perpetua" panose="02020502060401020303"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HG Mincho Light J" charset="0"/>
                <a:cs typeface="HG Mincho Light J" charset="0"/>
              </a:defRPr>
            </a:lvl6pPr>
            <a:lvl7pPr defTabSz="449580" fontAlgn="base">
              <a:spcBef>
                <a:spcPct val="0"/>
              </a:spcBef>
              <a:spcAft>
                <a:spcPct val="0"/>
              </a:spcAft>
              <a:buClr>
                <a:srgbClr val="000000"/>
              </a:buClr>
              <a:buSzPct val="100000"/>
              <a:buFont typeface="Perpetua" panose="02020502060401020303"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HG Mincho Light J" charset="0"/>
                <a:cs typeface="HG Mincho Light J" charset="0"/>
              </a:defRPr>
            </a:lvl7pPr>
            <a:lvl8pPr defTabSz="449580" fontAlgn="base">
              <a:spcBef>
                <a:spcPct val="0"/>
              </a:spcBef>
              <a:spcAft>
                <a:spcPct val="0"/>
              </a:spcAft>
              <a:buClr>
                <a:srgbClr val="000000"/>
              </a:buClr>
              <a:buSzPct val="100000"/>
              <a:buFont typeface="Perpetua" panose="02020502060401020303"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HG Mincho Light J" charset="0"/>
                <a:cs typeface="HG Mincho Light J" charset="0"/>
              </a:defRPr>
            </a:lvl8pPr>
            <a:lvl9pPr defTabSz="449580" fontAlgn="base">
              <a:spcBef>
                <a:spcPct val="0"/>
              </a:spcBef>
              <a:spcAft>
                <a:spcPct val="0"/>
              </a:spcAft>
              <a:buClr>
                <a:srgbClr val="000000"/>
              </a:buClr>
              <a:buSzPct val="100000"/>
              <a:buFont typeface="Perpetua" panose="02020502060401020303"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HG Mincho Light J" charset="0"/>
                <a:cs typeface="HG Mincho Light J" charset="0"/>
              </a:defRPr>
            </a:lvl9pPr>
          </a:lstStyle>
          <a:p>
            <a:pPr algn="ctr">
              <a:lnSpc>
                <a:spcPct val="100000"/>
              </a:lnSpc>
              <a:buFont typeface="Times New Roman" panose="02020603050405020304" pitchFamily="18" charset="0"/>
              <a:buNone/>
            </a:pPr>
            <a:r>
              <a:rPr lang="en-US" altLang="en-GB" sz="3200">
                <a:latin typeface="Times New Roman" panose="02020603050405020304" pitchFamily="18" charset="0"/>
                <a:cs typeface="Times New Roman" panose="02020603050405020304" pitchFamily="18" charset="0"/>
              </a:rPr>
              <a:t>Somme pondérées</a:t>
            </a:r>
          </a:p>
        </p:txBody>
      </p:sp>
      <p:sp>
        <p:nvSpPr>
          <p:cNvPr id="12" name="Text Box 11"/>
          <p:cNvSpPr txBox="1">
            <a:spLocks noChangeArrowheads="1"/>
          </p:cNvSpPr>
          <p:nvPr/>
        </p:nvSpPr>
        <p:spPr bwMode="auto">
          <a:xfrm>
            <a:off x="1524000" y="2209800"/>
            <a:ext cx="1828800" cy="58483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Perpetua" panose="02020502060401020303" pitchFamily="18" charset="0"/>
                <a:ea typeface="HG Mincho Light J" charset="0"/>
                <a:cs typeface="HG Mincho Light J"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HG Mincho Light J" charset="0"/>
                <a:cs typeface="HG Mincho Light J"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HG Mincho Light J" charset="0"/>
                <a:cs typeface="HG Mincho Light J"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HG Mincho Light J" charset="0"/>
                <a:cs typeface="HG Mincho Light J"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HG Mincho Light J" charset="0"/>
                <a:cs typeface="HG Mincho Light J" charset="0"/>
              </a:defRPr>
            </a:lvl5pPr>
            <a:lvl6pPr defTabSz="449580" fontAlgn="base">
              <a:spcBef>
                <a:spcPct val="0"/>
              </a:spcBef>
              <a:spcAft>
                <a:spcPct val="0"/>
              </a:spcAft>
              <a:buClr>
                <a:srgbClr val="000000"/>
              </a:buClr>
              <a:buSzPct val="100000"/>
              <a:buFont typeface="Perpetua" panose="02020502060401020303"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HG Mincho Light J" charset="0"/>
                <a:cs typeface="HG Mincho Light J" charset="0"/>
              </a:defRPr>
            </a:lvl6pPr>
            <a:lvl7pPr defTabSz="449580" fontAlgn="base">
              <a:spcBef>
                <a:spcPct val="0"/>
              </a:spcBef>
              <a:spcAft>
                <a:spcPct val="0"/>
              </a:spcAft>
              <a:buClr>
                <a:srgbClr val="000000"/>
              </a:buClr>
              <a:buSzPct val="100000"/>
              <a:buFont typeface="Perpetua" panose="02020502060401020303"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HG Mincho Light J" charset="0"/>
                <a:cs typeface="HG Mincho Light J" charset="0"/>
              </a:defRPr>
            </a:lvl7pPr>
            <a:lvl8pPr defTabSz="449580" fontAlgn="base">
              <a:spcBef>
                <a:spcPct val="0"/>
              </a:spcBef>
              <a:spcAft>
                <a:spcPct val="0"/>
              </a:spcAft>
              <a:buClr>
                <a:srgbClr val="000000"/>
              </a:buClr>
              <a:buSzPct val="100000"/>
              <a:buFont typeface="Perpetua" panose="02020502060401020303"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HG Mincho Light J" charset="0"/>
                <a:cs typeface="HG Mincho Light J" charset="0"/>
              </a:defRPr>
            </a:lvl8pPr>
            <a:lvl9pPr defTabSz="449580" fontAlgn="base">
              <a:spcBef>
                <a:spcPct val="0"/>
              </a:spcBef>
              <a:spcAft>
                <a:spcPct val="0"/>
              </a:spcAft>
              <a:buClr>
                <a:srgbClr val="000000"/>
              </a:buClr>
              <a:buSzPct val="100000"/>
              <a:buFont typeface="Perpetua" panose="02020502060401020303"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HG Mincho Light J" charset="0"/>
                <a:cs typeface="HG Mincho Light J" charset="0"/>
              </a:defRPr>
            </a:lvl9pPr>
          </a:lstStyle>
          <a:p>
            <a:pPr algn="ctr">
              <a:lnSpc>
                <a:spcPct val="100000"/>
              </a:lnSpc>
              <a:buFont typeface="Times New Roman" panose="02020603050405020304" pitchFamily="18" charset="0"/>
              <a:buNone/>
            </a:pPr>
            <a:r>
              <a:rPr lang="en-US" altLang="en-GB" sz="3200">
                <a:latin typeface="Times New Roman" panose="02020603050405020304" pitchFamily="18" charset="0"/>
                <a:cs typeface="Times New Roman" panose="02020603050405020304" pitchFamily="18" charset="0"/>
              </a:rPr>
              <a:t>Entrées</a:t>
            </a:r>
          </a:p>
        </p:txBody>
      </p:sp>
      <p:cxnSp>
        <p:nvCxnSpPr>
          <p:cNvPr id="13" name="AutoShape 12"/>
          <p:cNvCxnSpPr>
            <a:cxnSpLocks noChangeShapeType="1"/>
            <a:stCxn id="9" idx="2"/>
            <a:endCxn id="28" idx="0"/>
          </p:cNvCxnSpPr>
          <p:nvPr/>
        </p:nvCxnSpPr>
        <p:spPr bwMode="auto">
          <a:xfrm>
            <a:off x="5981700" y="4572000"/>
            <a:ext cx="1588" cy="333375"/>
          </a:xfrm>
          <a:prstGeom prst="straightConnector1">
            <a:avLst/>
          </a:prstGeom>
          <a:noFill/>
          <a:ln w="9360">
            <a:solidFill>
              <a:srgbClr val="AF3408"/>
            </a:solidFill>
            <a:miter lim="800000"/>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14" name="Oval 13"/>
          <p:cNvSpPr>
            <a:spLocks noChangeArrowheads="1"/>
          </p:cNvSpPr>
          <p:nvPr/>
        </p:nvSpPr>
        <p:spPr bwMode="auto">
          <a:xfrm>
            <a:off x="7110412" y="2794635"/>
            <a:ext cx="685800" cy="685800"/>
          </a:xfrm>
          <a:prstGeom prst="ellipse">
            <a:avLst/>
          </a:prstGeom>
          <a:solidFill>
            <a:srgbClr val="6E6263"/>
          </a:solidFill>
          <a:ln w="12600">
            <a:solidFill>
              <a:srgbClr val="9B320E"/>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p>
            <a:pPr algn="ctr">
              <a:lnSpc>
                <a:spcPct val="100000"/>
              </a:lnSpc>
              <a:buClr>
                <a:srgbClr val="FFFFFF"/>
              </a:buCl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dirty="0">
                <a:solidFill>
                  <a:srgbClr val="FFFFFF"/>
                </a:solidFill>
                <a:ea typeface="HG Mincho Light J" charset="0"/>
                <a:cs typeface="HG Mincho Light J" charset="0"/>
              </a:rPr>
              <a:t>w</a:t>
            </a:r>
            <a:r>
              <a:rPr lang="en-US" altLang="en-GB" baseline="-25000" dirty="0">
                <a:solidFill>
                  <a:srgbClr val="FFFFFF"/>
                </a:solidFill>
                <a:ea typeface="HG Mincho Light J" charset="0"/>
                <a:cs typeface="HG Mincho Light J" charset="0"/>
              </a:rPr>
              <a:t>3</a:t>
            </a:r>
          </a:p>
        </p:txBody>
      </p:sp>
      <p:sp>
        <p:nvSpPr>
          <p:cNvPr id="15" name="Oval 14"/>
          <p:cNvSpPr>
            <a:spLocks noChangeArrowheads="1"/>
          </p:cNvSpPr>
          <p:nvPr/>
        </p:nvSpPr>
        <p:spPr bwMode="auto">
          <a:xfrm>
            <a:off x="5638800" y="2971800"/>
            <a:ext cx="685800" cy="685800"/>
          </a:xfrm>
          <a:prstGeom prst="ellipse">
            <a:avLst/>
          </a:prstGeom>
          <a:solidFill>
            <a:srgbClr val="6E6263"/>
          </a:solidFill>
          <a:ln w="12600">
            <a:solidFill>
              <a:srgbClr val="69240C"/>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p>
            <a:pPr algn="ctr">
              <a:lnSpc>
                <a:spcPct val="100000"/>
              </a:lnSpc>
              <a:buClr>
                <a:srgbClr val="FFFFFF"/>
              </a:buCl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2000" dirty="0">
                <a:solidFill>
                  <a:srgbClr val="FFFFFF"/>
                </a:solidFill>
                <a:ea typeface="HG Mincho Light J" charset="0"/>
                <a:cs typeface="HG Mincho Light J" charset="0"/>
              </a:rPr>
              <a:t>w</a:t>
            </a:r>
            <a:r>
              <a:rPr lang="en-GB" sz="2400" baseline="-25000" dirty="0">
                <a:solidFill>
                  <a:srgbClr val="FFFFFF"/>
                </a:solidFill>
                <a:ea typeface="HG Mincho Light J" charset="0"/>
                <a:cs typeface="HG Mincho Light J" charset="0"/>
              </a:rPr>
              <a:t>2</a:t>
            </a:r>
          </a:p>
          <a:p>
            <a:pPr algn="ctr">
              <a:lnSpc>
                <a:spcPct val="100000"/>
              </a:lnSpc>
              <a:buClr>
                <a:srgbClr val="FFFFFF"/>
              </a:buCl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GB" sz="2400" baseline="-25000" dirty="0">
              <a:solidFill>
                <a:srgbClr val="FFFFFF"/>
              </a:solidFill>
              <a:ea typeface="HG Mincho Light J" charset="0"/>
              <a:cs typeface="HG Mincho Light J" charset="0"/>
            </a:endParaRPr>
          </a:p>
        </p:txBody>
      </p:sp>
      <p:sp>
        <p:nvSpPr>
          <p:cNvPr id="16" name="Oval 15"/>
          <p:cNvSpPr>
            <a:spLocks noChangeArrowheads="1"/>
          </p:cNvSpPr>
          <p:nvPr/>
        </p:nvSpPr>
        <p:spPr bwMode="auto">
          <a:xfrm>
            <a:off x="4267200" y="2924175"/>
            <a:ext cx="685800" cy="685800"/>
          </a:xfrm>
          <a:prstGeom prst="ellipse">
            <a:avLst/>
          </a:prstGeom>
          <a:solidFill>
            <a:srgbClr val="6E6263"/>
          </a:solidFill>
          <a:ln w="12600">
            <a:solidFill>
              <a:srgbClr val="69240C"/>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p>
            <a:pPr>
              <a:lnSpc>
                <a:spcPct val="100000"/>
              </a:lnSpc>
              <a:buClr>
                <a:srgbClr val="FFFFFF"/>
              </a:buCl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dirty="0" err="1">
                <a:solidFill>
                  <a:srgbClr val="FFFFFF"/>
                </a:solidFill>
                <a:ea typeface="HG Mincho Light J" charset="0"/>
                <a:cs typeface="HG Mincho Light J" charset="0"/>
              </a:rPr>
              <a:t>w</a:t>
            </a:r>
            <a:r>
              <a:rPr lang="en-US" altLang="en-GB" sz="1600" baseline="-25000" dirty="0" err="1">
                <a:solidFill>
                  <a:srgbClr val="FFFFFF"/>
                </a:solidFill>
                <a:ea typeface="HG Mincho Light J" charset="0"/>
                <a:cs typeface="HG Mincho Light J" charset="0"/>
              </a:rPr>
              <a:t>1</a:t>
            </a:r>
          </a:p>
        </p:txBody>
      </p:sp>
      <p:sp>
        <p:nvSpPr>
          <p:cNvPr id="17" name="Text Box 16"/>
          <p:cNvSpPr txBox="1">
            <a:spLocks noChangeArrowheads="1"/>
          </p:cNvSpPr>
          <p:nvPr/>
        </p:nvSpPr>
        <p:spPr bwMode="auto">
          <a:xfrm>
            <a:off x="1524000" y="3073400"/>
            <a:ext cx="1828800" cy="58483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Perpetua" panose="02020502060401020303" pitchFamily="18" charset="0"/>
                <a:ea typeface="HG Mincho Light J" charset="0"/>
                <a:cs typeface="HG Mincho Light J"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HG Mincho Light J" charset="0"/>
                <a:cs typeface="HG Mincho Light J"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HG Mincho Light J" charset="0"/>
                <a:cs typeface="HG Mincho Light J"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HG Mincho Light J" charset="0"/>
                <a:cs typeface="HG Mincho Light J"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HG Mincho Light J" charset="0"/>
                <a:cs typeface="HG Mincho Light J" charset="0"/>
              </a:defRPr>
            </a:lvl5pPr>
            <a:lvl6pPr defTabSz="449580" fontAlgn="base">
              <a:spcBef>
                <a:spcPct val="0"/>
              </a:spcBef>
              <a:spcAft>
                <a:spcPct val="0"/>
              </a:spcAft>
              <a:buClr>
                <a:srgbClr val="000000"/>
              </a:buClr>
              <a:buSzPct val="100000"/>
              <a:buFont typeface="Perpetua" panose="02020502060401020303"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HG Mincho Light J" charset="0"/>
                <a:cs typeface="HG Mincho Light J" charset="0"/>
              </a:defRPr>
            </a:lvl6pPr>
            <a:lvl7pPr defTabSz="449580" fontAlgn="base">
              <a:spcBef>
                <a:spcPct val="0"/>
              </a:spcBef>
              <a:spcAft>
                <a:spcPct val="0"/>
              </a:spcAft>
              <a:buClr>
                <a:srgbClr val="000000"/>
              </a:buClr>
              <a:buSzPct val="100000"/>
              <a:buFont typeface="Perpetua" panose="02020502060401020303"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HG Mincho Light J" charset="0"/>
                <a:cs typeface="HG Mincho Light J" charset="0"/>
              </a:defRPr>
            </a:lvl7pPr>
            <a:lvl8pPr defTabSz="449580" fontAlgn="base">
              <a:spcBef>
                <a:spcPct val="0"/>
              </a:spcBef>
              <a:spcAft>
                <a:spcPct val="0"/>
              </a:spcAft>
              <a:buClr>
                <a:srgbClr val="000000"/>
              </a:buClr>
              <a:buSzPct val="100000"/>
              <a:buFont typeface="Perpetua" panose="02020502060401020303"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HG Mincho Light J" charset="0"/>
                <a:cs typeface="HG Mincho Light J" charset="0"/>
              </a:defRPr>
            </a:lvl8pPr>
            <a:lvl9pPr defTabSz="449580" fontAlgn="base">
              <a:spcBef>
                <a:spcPct val="0"/>
              </a:spcBef>
              <a:spcAft>
                <a:spcPct val="0"/>
              </a:spcAft>
              <a:buClr>
                <a:srgbClr val="000000"/>
              </a:buClr>
              <a:buSzPct val="100000"/>
              <a:buFont typeface="Perpetua" panose="02020502060401020303"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HG Mincho Light J" charset="0"/>
                <a:cs typeface="HG Mincho Light J" charset="0"/>
              </a:defRPr>
            </a:lvl9pPr>
          </a:lstStyle>
          <a:p>
            <a:pPr algn="ctr">
              <a:lnSpc>
                <a:spcPct val="100000"/>
              </a:lnSpc>
              <a:buFont typeface="Times New Roman" panose="02020603050405020304" pitchFamily="18" charset="0"/>
              <a:buNone/>
            </a:pPr>
            <a:r>
              <a:rPr lang="en-US" altLang="en-GB" sz="3200">
                <a:latin typeface="Times New Roman" panose="02020603050405020304" pitchFamily="18" charset="0"/>
                <a:cs typeface="Times New Roman" panose="02020603050405020304" pitchFamily="18" charset="0"/>
              </a:rPr>
              <a:t>Poids</a:t>
            </a:r>
          </a:p>
        </p:txBody>
      </p:sp>
      <p:sp>
        <p:nvSpPr>
          <p:cNvPr id="18" name="Text Box 17"/>
          <p:cNvSpPr txBox="1">
            <a:spLocks noChangeArrowheads="1"/>
          </p:cNvSpPr>
          <p:nvPr/>
        </p:nvSpPr>
        <p:spPr bwMode="auto">
          <a:xfrm>
            <a:off x="4038600" y="1933575"/>
            <a:ext cx="1447800" cy="36957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Perpetua" panose="02020502060401020303" pitchFamily="18" charset="0"/>
                <a:ea typeface="HG Mincho Light J" charset="0"/>
                <a:cs typeface="HG Mincho Light J"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HG Mincho Light J" charset="0"/>
                <a:cs typeface="HG Mincho Light J"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HG Mincho Light J" charset="0"/>
                <a:cs typeface="HG Mincho Light J"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HG Mincho Light J" charset="0"/>
                <a:cs typeface="HG Mincho Light J"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HG Mincho Light J" charset="0"/>
                <a:cs typeface="HG Mincho Light J" charset="0"/>
              </a:defRPr>
            </a:lvl5pPr>
            <a:lvl6pPr defTabSz="449580" fontAlgn="base">
              <a:spcBef>
                <a:spcPct val="0"/>
              </a:spcBef>
              <a:spcAft>
                <a:spcPct val="0"/>
              </a:spcAft>
              <a:buClr>
                <a:srgbClr val="000000"/>
              </a:buClr>
              <a:buSzPct val="100000"/>
              <a:buFont typeface="Perpetua" panose="02020502060401020303"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HG Mincho Light J" charset="0"/>
                <a:cs typeface="HG Mincho Light J" charset="0"/>
              </a:defRPr>
            </a:lvl6pPr>
            <a:lvl7pPr defTabSz="449580" fontAlgn="base">
              <a:spcBef>
                <a:spcPct val="0"/>
              </a:spcBef>
              <a:spcAft>
                <a:spcPct val="0"/>
              </a:spcAft>
              <a:buClr>
                <a:srgbClr val="000000"/>
              </a:buClr>
              <a:buSzPct val="100000"/>
              <a:buFont typeface="Perpetua" panose="02020502060401020303"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HG Mincho Light J" charset="0"/>
                <a:cs typeface="HG Mincho Light J" charset="0"/>
              </a:defRPr>
            </a:lvl7pPr>
            <a:lvl8pPr defTabSz="449580" fontAlgn="base">
              <a:spcBef>
                <a:spcPct val="0"/>
              </a:spcBef>
              <a:spcAft>
                <a:spcPct val="0"/>
              </a:spcAft>
              <a:buClr>
                <a:srgbClr val="000000"/>
              </a:buClr>
              <a:buSzPct val="100000"/>
              <a:buFont typeface="Perpetua" panose="02020502060401020303"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HG Mincho Light J" charset="0"/>
                <a:cs typeface="HG Mincho Light J" charset="0"/>
              </a:defRPr>
            </a:lvl8pPr>
            <a:lvl9pPr defTabSz="449580" fontAlgn="base">
              <a:spcBef>
                <a:spcPct val="0"/>
              </a:spcBef>
              <a:spcAft>
                <a:spcPct val="0"/>
              </a:spcAft>
              <a:buClr>
                <a:srgbClr val="000000"/>
              </a:buClr>
              <a:buSzPct val="100000"/>
              <a:buFont typeface="Perpetua" panose="02020502060401020303"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HG Mincho Light J" charset="0"/>
                <a:cs typeface="HG Mincho Light J" charset="0"/>
              </a:defRPr>
            </a:lvl9pPr>
          </a:lstStyle>
          <a:p>
            <a:pPr>
              <a:lnSpc>
                <a:spcPct val="100000"/>
              </a:lnSpc>
            </a:pPr>
            <a:r>
              <a:rPr lang="en-GB"/>
              <a:t>. . . . . . . . . . . . </a:t>
            </a:r>
          </a:p>
        </p:txBody>
      </p:sp>
      <p:cxnSp>
        <p:nvCxnSpPr>
          <p:cNvPr id="19" name="AutoShape 18"/>
          <p:cNvCxnSpPr>
            <a:cxnSpLocks noChangeShapeType="1"/>
            <a:stCxn id="8" idx="3"/>
            <a:endCxn id="16" idx="1"/>
          </p:cNvCxnSpPr>
          <p:nvPr/>
        </p:nvCxnSpPr>
        <p:spPr bwMode="auto">
          <a:xfrm>
            <a:off x="3862388" y="2443163"/>
            <a:ext cx="504825" cy="581025"/>
          </a:xfrm>
          <a:prstGeom prst="straightConnector1">
            <a:avLst/>
          </a:prstGeom>
          <a:noFill/>
          <a:ln w="9360">
            <a:solidFill>
              <a:srgbClr val="AF3408"/>
            </a:solidFill>
            <a:miter lim="800000"/>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20" name="AutoShape 19"/>
          <p:cNvCxnSpPr>
            <a:cxnSpLocks noChangeShapeType="1"/>
            <a:stCxn id="7" idx="2"/>
            <a:endCxn id="15" idx="0"/>
          </p:cNvCxnSpPr>
          <p:nvPr/>
        </p:nvCxnSpPr>
        <p:spPr bwMode="auto">
          <a:xfrm>
            <a:off x="5981700" y="2543175"/>
            <a:ext cx="1588" cy="428625"/>
          </a:xfrm>
          <a:prstGeom prst="straightConnector1">
            <a:avLst/>
          </a:prstGeom>
          <a:noFill/>
          <a:ln w="9360">
            <a:solidFill>
              <a:srgbClr val="AF3408"/>
            </a:solidFill>
            <a:miter lim="800000"/>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21" name="AutoShape 20"/>
          <p:cNvCxnSpPr>
            <a:cxnSpLocks noChangeShapeType="1"/>
          </p:cNvCxnSpPr>
          <p:nvPr/>
        </p:nvCxnSpPr>
        <p:spPr bwMode="auto">
          <a:xfrm flipH="1">
            <a:off x="7696200" y="2543175"/>
            <a:ext cx="533400" cy="609600"/>
          </a:xfrm>
          <a:prstGeom prst="straightConnector1">
            <a:avLst/>
          </a:prstGeom>
          <a:noFill/>
          <a:ln w="9360">
            <a:solidFill>
              <a:srgbClr val="AF3408"/>
            </a:solidFill>
            <a:miter lim="800000"/>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22" name="AutoShape 21"/>
          <p:cNvCxnSpPr>
            <a:cxnSpLocks noChangeShapeType="1"/>
            <a:stCxn id="14" idx="3"/>
          </p:cNvCxnSpPr>
          <p:nvPr/>
        </p:nvCxnSpPr>
        <p:spPr bwMode="auto">
          <a:xfrm flipH="1">
            <a:off x="6274594" y="3380002"/>
            <a:ext cx="936251" cy="941284"/>
          </a:xfrm>
          <a:prstGeom prst="straightConnector1">
            <a:avLst/>
          </a:prstGeom>
          <a:noFill/>
          <a:ln w="9360">
            <a:solidFill>
              <a:srgbClr val="AF3408"/>
            </a:solidFill>
            <a:miter lim="800000"/>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23" name="AutoShape 22"/>
          <p:cNvCxnSpPr>
            <a:cxnSpLocks noChangeShapeType="1"/>
            <a:stCxn id="15" idx="2"/>
            <a:endCxn id="9" idx="0"/>
          </p:cNvCxnSpPr>
          <p:nvPr/>
        </p:nvCxnSpPr>
        <p:spPr bwMode="auto">
          <a:xfrm>
            <a:off x="5981700" y="3657600"/>
            <a:ext cx="1588" cy="228600"/>
          </a:xfrm>
          <a:prstGeom prst="straightConnector1">
            <a:avLst/>
          </a:prstGeom>
          <a:noFill/>
          <a:ln w="9360">
            <a:solidFill>
              <a:srgbClr val="AF3408"/>
            </a:solidFill>
            <a:miter lim="800000"/>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24" name="AutoShape 23"/>
          <p:cNvCxnSpPr>
            <a:cxnSpLocks noChangeShapeType="1"/>
            <a:stCxn id="16" idx="3"/>
            <a:endCxn id="9" idx="1"/>
          </p:cNvCxnSpPr>
          <p:nvPr/>
        </p:nvCxnSpPr>
        <p:spPr bwMode="auto">
          <a:xfrm>
            <a:off x="4852988" y="3509963"/>
            <a:ext cx="785812" cy="719137"/>
          </a:xfrm>
          <a:prstGeom prst="straightConnector1">
            <a:avLst/>
          </a:prstGeom>
          <a:noFill/>
          <a:ln w="9360">
            <a:solidFill>
              <a:srgbClr val="AF3408"/>
            </a:solidFill>
            <a:miter lim="800000"/>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26" name="Rectangle 26"/>
          <p:cNvSpPr>
            <a:spLocks noChangeArrowheads="1"/>
          </p:cNvSpPr>
          <p:nvPr/>
        </p:nvSpPr>
        <p:spPr bwMode="auto">
          <a:xfrm>
            <a:off x="1524000" y="942975"/>
            <a:ext cx="9144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28" name="Rectangle 30"/>
          <p:cNvSpPr>
            <a:spLocks noChangeArrowheads="1"/>
          </p:cNvSpPr>
          <p:nvPr/>
        </p:nvSpPr>
        <p:spPr bwMode="auto">
          <a:xfrm>
            <a:off x="5486400" y="4905375"/>
            <a:ext cx="990600" cy="457200"/>
          </a:xfrm>
          <a:prstGeom prst="rect">
            <a:avLst/>
          </a:prstGeom>
          <a:solidFill>
            <a:srgbClr val="6E6263"/>
          </a:solidFill>
          <a:ln w="12600">
            <a:solidFill>
              <a:srgbClr val="9B320E"/>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p>
            <a:pPr algn="ctr">
              <a:lnSpc>
                <a:spcPct val="100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dirty="0">
                <a:solidFill>
                  <a:srgbClr val="000000"/>
                </a:solidFill>
                <a:ea typeface="HG Mincho Light J" charset="0"/>
                <a:cs typeface="HG Mincho Light J" charset="0"/>
              </a:rPr>
              <a:t>f(U)</a:t>
            </a:r>
          </a:p>
        </p:txBody>
      </p:sp>
      <p:sp>
        <p:nvSpPr>
          <p:cNvPr id="29" name="Text Box 31"/>
          <p:cNvSpPr txBox="1">
            <a:spLocks noChangeArrowheads="1"/>
          </p:cNvSpPr>
          <p:nvPr/>
        </p:nvSpPr>
        <p:spPr bwMode="auto">
          <a:xfrm>
            <a:off x="4953000" y="3076575"/>
            <a:ext cx="685800" cy="36957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Perpetua" panose="02020502060401020303" pitchFamily="18" charset="0"/>
                <a:ea typeface="HG Mincho Light J" charset="0"/>
                <a:cs typeface="HG Mincho Light J"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HG Mincho Light J" charset="0"/>
                <a:cs typeface="HG Mincho Light J"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HG Mincho Light J" charset="0"/>
                <a:cs typeface="HG Mincho Light J"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HG Mincho Light J" charset="0"/>
                <a:cs typeface="HG Mincho Light J"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HG Mincho Light J" charset="0"/>
                <a:cs typeface="HG Mincho Light J" charset="0"/>
              </a:defRPr>
            </a:lvl5pPr>
            <a:lvl6pPr defTabSz="449580" fontAlgn="base">
              <a:spcBef>
                <a:spcPct val="0"/>
              </a:spcBef>
              <a:spcAft>
                <a:spcPct val="0"/>
              </a:spcAft>
              <a:buClr>
                <a:srgbClr val="000000"/>
              </a:buClr>
              <a:buSzPct val="100000"/>
              <a:buFont typeface="Perpetua" panose="02020502060401020303"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HG Mincho Light J" charset="0"/>
                <a:cs typeface="HG Mincho Light J" charset="0"/>
              </a:defRPr>
            </a:lvl6pPr>
            <a:lvl7pPr defTabSz="449580" fontAlgn="base">
              <a:spcBef>
                <a:spcPct val="0"/>
              </a:spcBef>
              <a:spcAft>
                <a:spcPct val="0"/>
              </a:spcAft>
              <a:buClr>
                <a:srgbClr val="000000"/>
              </a:buClr>
              <a:buSzPct val="100000"/>
              <a:buFont typeface="Perpetua" panose="02020502060401020303"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HG Mincho Light J" charset="0"/>
                <a:cs typeface="HG Mincho Light J" charset="0"/>
              </a:defRPr>
            </a:lvl7pPr>
            <a:lvl8pPr defTabSz="449580" fontAlgn="base">
              <a:spcBef>
                <a:spcPct val="0"/>
              </a:spcBef>
              <a:spcAft>
                <a:spcPct val="0"/>
              </a:spcAft>
              <a:buClr>
                <a:srgbClr val="000000"/>
              </a:buClr>
              <a:buSzPct val="100000"/>
              <a:buFont typeface="Perpetua" panose="02020502060401020303"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HG Mincho Light J" charset="0"/>
                <a:cs typeface="HG Mincho Light J" charset="0"/>
              </a:defRPr>
            </a:lvl8pPr>
            <a:lvl9pPr defTabSz="449580" fontAlgn="base">
              <a:spcBef>
                <a:spcPct val="0"/>
              </a:spcBef>
              <a:spcAft>
                <a:spcPct val="0"/>
              </a:spcAft>
              <a:buClr>
                <a:srgbClr val="000000"/>
              </a:buClr>
              <a:buSzPct val="100000"/>
              <a:buFont typeface="Perpetua" panose="02020502060401020303"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HG Mincho Light J" charset="0"/>
                <a:cs typeface="HG Mincho Light J" charset="0"/>
              </a:defRPr>
            </a:lvl9pPr>
          </a:lstStyle>
          <a:p>
            <a:pPr>
              <a:lnSpc>
                <a:spcPct val="100000"/>
              </a:lnSpc>
            </a:pPr>
            <a:r>
              <a:rPr lang="en-GB"/>
              <a:t>. . . . . </a:t>
            </a:r>
          </a:p>
        </p:txBody>
      </p:sp>
      <p:cxnSp>
        <p:nvCxnSpPr>
          <p:cNvPr id="30" name="AutoShape 32"/>
          <p:cNvCxnSpPr>
            <a:cxnSpLocks noChangeShapeType="1"/>
            <a:stCxn id="28" idx="2"/>
            <a:endCxn id="10" idx="0"/>
          </p:cNvCxnSpPr>
          <p:nvPr/>
        </p:nvCxnSpPr>
        <p:spPr bwMode="auto">
          <a:xfrm>
            <a:off x="5981700" y="5362575"/>
            <a:ext cx="1588" cy="352425"/>
          </a:xfrm>
          <a:prstGeom prst="straightConnector1">
            <a:avLst/>
          </a:prstGeom>
          <a:noFill/>
          <a:ln w="9360">
            <a:solidFill>
              <a:srgbClr val="AF3408"/>
            </a:solidFill>
            <a:miter lim="800000"/>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8"/>
          <p:cNvGrpSpPr>
            <a:grpSpLocks noChangeAspect="1"/>
          </p:cNvGrpSpPr>
          <p:nvPr/>
        </p:nvGrpSpPr>
        <p:grpSpPr bwMode="auto">
          <a:xfrm>
            <a:off x="1827213" y="1754188"/>
            <a:ext cx="2976562" cy="2633662"/>
            <a:chOff x="432" y="1392"/>
            <a:chExt cx="1248" cy="1104"/>
          </a:xfrm>
        </p:grpSpPr>
        <p:sp>
          <p:nvSpPr>
            <p:cNvPr id="3" name="Oval 4"/>
            <p:cNvSpPr>
              <a:spLocks noChangeAspect="1" noChangeArrowheads="1"/>
            </p:cNvSpPr>
            <p:nvPr/>
          </p:nvSpPr>
          <p:spPr bwMode="auto">
            <a:xfrm>
              <a:off x="432" y="1392"/>
              <a:ext cx="240" cy="240"/>
            </a:xfrm>
            <a:prstGeom prst="ellipse">
              <a:avLst/>
            </a:prstGeom>
            <a:solidFill>
              <a:schemeClr val="accent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4" name="Oval 6"/>
            <p:cNvSpPr>
              <a:spLocks noChangeAspect="1" noChangeArrowheads="1"/>
            </p:cNvSpPr>
            <p:nvPr/>
          </p:nvSpPr>
          <p:spPr bwMode="auto">
            <a:xfrm>
              <a:off x="768" y="1392"/>
              <a:ext cx="240" cy="240"/>
            </a:xfrm>
            <a:prstGeom prst="ellipse">
              <a:avLst/>
            </a:prstGeom>
            <a:solidFill>
              <a:schemeClr val="accent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5" name="Oval 7"/>
            <p:cNvSpPr>
              <a:spLocks noChangeAspect="1" noChangeArrowheads="1"/>
            </p:cNvSpPr>
            <p:nvPr/>
          </p:nvSpPr>
          <p:spPr bwMode="auto">
            <a:xfrm>
              <a:off x="1104" y="1392"/>
              <a:ext cx="240" cy="240"/>
            </a:xfrm>
            <a:prstGeom prst="ellipse">
              <a:avLst/>
            </a:prstGeom>
            <a:solidFill>
              <a:schemeClr val="accent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6" name="Oval 8"/>
            <p:cNvSpPr>
              <a:spLocks noChangeAspect="1" noChangeArrowheads="1"/>
            </p:cNvSpPr>
            <p:nvPr/>
          </p:nvSpPr>
          <p:spPr bwMode="auto">
            <a:xfrm>
              <a:off x="1440" y="1392"/>
              <a:ext cx="240" cy="240"/>
            </a:xfrm>
            <a:prstGeom prst="ellipse">
              <a:avLst/>
            </a:prstGeom>
            <a:solidFill>
              <a:schemeClr val="accent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7" name="Oval 9"/>
            <p:cNvSpPr>
              <a:spLocks noChangeAspect="1" noChangeArrowheads="1"/>
            </p:cNvSpPr>
            <p:nvPr/>
          </p:nvSpPr>
          <p:spPr bwMode="auto">
            <a:xfrm>
              <a:off x="576" y="1824"/>
              <a:ext cx="240" cy="240"/>
            </a:xfrm>
            <a:prstGeom prst="ellipse">
              <a:avLst/>
            </a:prstGeom>
            <a:solidFill>
              <a:schemeClr val="accent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8" name="Oval 10"/>
            <p:cNvSpPr>
              <a:spLocks noChangeAspect="1" noChangeArrowheads="1"/>
            </p:cNvSpPr>
            <p:nvPr/>
          </p:nvSpPr>
          <p:spPr bwMode="auto">
            <a:xfrm>
              <a:off x="912" y="1824"/>
              <a:ext cx="240" cy="240"/>
            </a:xfrm>
            <a:prstGeom prst="ellipse">
              <a:avLst/>
            </a:prstGeom>
            <a:solidFill>
              <a:schemeClr val="accent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9" name="Oval 11"/>
            <p:cNvSpPr>
              <a:spLocks noChangeAspect="1" noChangeArrowheads="1"/>
            </p:cNvSpPr>
            <p:nvPr/>
          </p:nvSpPr>
          <p:spPr bwMode="auto">
            <a:xfrm>
              <a:off x="1248" y="1824"/>
              <a:ext cx="240" cy="240"/>
            </a:xfrm>
            <a:prstGeom prst="ellipse">
              <a:avLst/>
            </a:prstGeom>
            <a:solidFill>
              <a:schemeClr val="accent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10" name="Oval 12"/>
            <p:cNvSpPr>
              <a:spLocks noChangeAspect="1" noChangeArrowheads="1"/>
            </p:cNvSpPr>
            <p:nvPr/>
          </p:nvSpPr>
          <p:spPr bwMode="auto">
            <a:xfrm>
              <a:off x="576" y="2256"/>
              <a:ext cx="240" cy="240"/>
            </a:xfrm>
            <a:prstGeom prst="ellipse">
              <a:avLst/>
            </a:prstGeom>
            <a:solidFill>
              <a:schemeClr val="accent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11" name="Oval 13"/>
            <p:cNvSpPr>
              <a:spLocks noChangeAspect="1" noChangeArrowheads="1"/>
            </p:cNvSpPr>
            <p:nvPr/>
          </p:nvSpPr>
          <p:spPr bwMode="auto">
            <a:xfrm>
              <a:off x="912" y="2256"/>
              <a:ext cx="240" cy="240"/>
            </a:xfrm>
            <a:prstGeom prst="ellipse">
              <a:avLst/>
            </a:prstGeom>
            <a:solidFill>
              <a:schemeClr val="accent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12" name="Oval 14"/>
            <p:cNvSpPr>
              <a:spLocks noChangeAspect="1" noChangeArrowheads="1"/>
            </p:cNvSpPr>
            <p:nvPr/>
          </p:nvSpPr>
          <p:spPr bwMode="auto">
            <a:xfrm>
              <a:off x="1248" y="2256"/>
              <a:ext cx="240" cy="240"/>
            </a:xfrm>
            <a:prstGeom prst="ellipse">
              <a:avLst/>
            </a:prstGeom>
            <a:solidFill>
              <a:schemeClr val="accent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cxnSp>
          <p:nvCxnSpPr>
            <p:cNvPr id="13" name="AutoShape 15"/>
            <p:cNvCxnSpPr>
              <a:cxnSpLocks noChangeAspect="1" noChangeShapeType="1"/>
              <a:stCxn id="3" idx="4"/>
              <a:endCxn id="7" idx="0"/>
            </p:cNvCxnSpPr>
            <p:nvPr/>
          </p:nvCxnSpPr>
          <p:spPr bwMode="auto">
            <a:xfrm>
              <a:off x="552" y="1632"/>
              <a:ext cx="144" cy="192"/>
            </a:xfrm>
            <a:prstGeom prst="straightConnector1">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 name="AutoShape 17"/>
            <p:cNvCxnSpPr>
              <a:cxnSpLocks noChangeAspect="1" noChangeShapeType="1"/>
              <a:stCxn id="3" idx="4"/>
              <a:endCxn id="8" idx="0"/>
            </p:cNvCxnSpPr>
            <p:nvPr/>
          </p:nvCxnSpPr>
          <p:spPr bwMode="auto">
            <a:xfrm>
              <a:off x="552" y="1632"/>
              <a:ext cx="480" cy="192"/>
            </a:xfrm>
            <a:prstGeom prst="straightConnector1">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 name="AutoShape 18"/>
            <p:cNvCxnSpPr>
              <a:cxnSpLocks noChangeAspect="1" noChangeShapeType="1"/>
              <a:stCxn id="3" idx="4"/>
              <a:endCxn id="9" idx="0"/>
            </p:cNvCxnSpPr>
            <p:nvPr/>
          </p:nvCxnSpPr>
          <p:spPr bwMode="auto">
            <a:xfrm>
              <a:off x="552" y="1632"/>
              <a:ext cx="816" cy="192"/>
            </a:xfrm>
            <a:prstGeom prst="straightConnector1">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 name="AutoShape 19"/>
            <p:cNvCxnSpPr>
              <a:cxnSpLocks noChangeAspect="1" noChangeShapeType="1"/>
              <a:stCxn id="4" idx="4"/>
              <a:endCxn id="7" idx="0"/>
            </p:cNvCxnSpPr>
            <p:nvPr/>
          </p:nvCxnSpPr>
          <p:spPr bwMode="auto">
            <a:xfrm flipH="1">
              <a:off x="696" y="1632"/>
              <a:ext cx="192" cy="192"/>
            </a:xfrm>
            <a:prstGeom prst="straightConnector1">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 name="AutoShape 20"/>
            <p:cNvCxnSpPr>
              <a:cxnSpLocks noChangeAspect="1" noChangeShapeType="1"/>
              <a:stCxn id="4" idx="4"/>
              <a:endCxn id="8" idx="0"/>
            </p:cNvCxnSpPr>
            <p:nvPr/>
          </p:nvCxnSpPr>
          <p:spPr bwMode="auto">
            <a:xfrm>
              <a:off x="888" y="1632"/>
              <a:ext cx="144" cy="192"/>
            </a:xfrm>
            <a:prstGeom prst="straightConnector1">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 name="AutoShape 21"/>
            <p:cNvCxnSpPr>
              <a:cxnSpLocks noChangeAspect="1" noChangeShapeType="1"/>
              <a:stCxn id="4" idx="4"/>
              <a:endCxn id="9" idx="0"/>
            </p:cNvCxnSpPr>
            <p:nvPr/>
          </p:nvCxnSpPr>
          <p:spPr bwMode="auto">
            <a:xfrm>
              <a:off x="888" y="1632"/>
              <a:ext cx="480" cy="192"/>
            </a:xfrm>
            <a:prstGeom prst="straightConnector1">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 name="AutoShape 22"/>
            <p:cNvCxnSpPr>
              <a:cxnSpLocks noChangeAspect="1" noChangeShapeType="1"/>
              <a:stCxn id="5" idx="4"/>
              <a:endCxn id="8" idx="0"/>
            </p:cNvCxnSpPr>
            <p:nvPr/>
          </p:nvCxnSpPr>
          <p:spPr bwMode="auto">
            <a:xfrm flipH="1">
              <a:off x="1032" y="1632"/>
              <a:ext cx="192" cy="192"/>
            </a:xfrm>
            <a:prstGeom prst="straightConnector1">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 name="AutoShape 23"/>
            <p:cNvCxnSpPr>
              <a:cxnSpLocks noChangeAspect="1" noChangeShapeType="1"/>
              <a:stCxn id="5" idx="4"/>
              <a:endCxn id="9" idx="0"/>
            </p:cNvCxnSpPr>
            <p:nvPr/>
          </p:nvCxnSpPr>
          <p:spPr bwMode="auto">
            <a:xfrm>
              <a:off x="1224" y="1632"/>
              <a:ext cx="144" cy="192"/>
            </a:xfrm>
            <a:prstGeom prst="straightConnector1">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 name="AutoShape 24"/>
            <p:cNvCxnSpPr>
              <a:cxnSpLocks noChangeAspect="1" noChangeShapeType="1"/>
              <a:stCxn id="5" idx="4"/>
              <a:endCxn id="7" idx="0"/>
            </p:cNvCxnSpPr>
            <p:nvPr/>
          </p:nvCxnSpPr>
          <p:spPr bwMode="auto">
            <a:xfrm flipH="1">
              <a:off x="696" y="1632"/>
              <a:ext cx="528" cy="192"/>
            </a:xfrm>
            <a:prstGeom prst="straightConnector1">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 name="AutoShape 26"/>
            <p:cNvCxnSpPr>
              <a:cxnSpLocks noChangeAspect="1" noChangeShapeType="1"/>
              <a:stCxn id="6" idx="4"/>
              <a:endCxn id="7" idx="0"/>
            </p:cNvCxnSpPr>
            <p:nvPr/>
          </p:nvCxnSpPr>
          <p:spPr bwMode="auto">
            <a:xfrm flipH="1">
              <a:off x="696" y="1632"/>
              <a:ext cx="864" cy="192"/>
            </a:xfrm>
            <a:prstGeom prst="straightConnector1">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 name="AutoShape 27"/>
            <p:cNvCxnSpPr>
              <a:cxnSpLocks noChangeAspect="1" noChangeShapeType="1"/>
              <a:stCxn id="6" idx="4"/>
              <a:endCxn id="8" idx="0"/>
            </p:cNvCxnSpPr>
            <p:nvPr/>
          </p:nvCxnSpPr>
          <p:spPr bwMode="auto">
            <a:xfrm flipH="1">
              <a:off x="1032" y="1632"/>
              <a:ext cx="528" cy="192"/>
            </a:xfrm>
            <a:prstGeom prst="straightConnector1">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 name="AutoShape 28"/>
            <p:cNvCxnSpPr>
              <a:cxnSpLocks noChangeAspect="1" noChangeShapeType="1"/>
              <a:stCxn id="6" idx="4"/>
              <a:endCxn id="9" idx="0"/>
            </p:cNvCxnSpPr>
            <p:nvPr/>
          </p:nvCxnSpPr>
          <p:spPr bwMode="auto">
            <a:xfrm flipH="1">
              <a:off x="1368" y="1632"/>
              <a:ext cx="192" cy="192"/>
            </a:xfrm>
            <a:prstGeom prst="straightConnector1">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 name="AutoShape 29"/>
            <p:cNvCxnSpPr>
              <a:cxnSpLocks noChangeAspect="1" noChangeShapeType="1"/>
              <a:stCxn id="7" idx="4"/>
              <a:endCxn id="10" idx="0"/>
            </p:cNvCxnSpPr>
            <p:nvPr/>
          </p:nvCxnSpPr>
          <p:spPr bwMode="auto">
            <a:xfrm>
              <a:off x="696" y="2064"/>
              <a:ext cx="0" cy="192"/>
            </a:xfrm>
            <a:prstGeom prst="straightConnector1">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6" name="AutoShape 30"/>
            <p:cNvCxnSpPr>
              <a:cxnSpLocks noChangeAspect="1" noChangeShapeType="1"/>
              <a:stCxn id="7" idx="4"/>
              <a:endCxn id="11" idx="0"/>
            </p:cNvCxnSpPr>
            <p:nvPr/>
          </p:nvCxnSpPr>
          <p:spPr bwMode="auto">
            <a:xfrm>
              <a:off x="696" y="2064"/>
              <a:ext cx="336" cy="192"/>
            </a:xfrm>
            <a:prstGeom prst="straightConnector1">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7" name="AutoShape 31"/>
            <p:cNvCxnSpPr>
              <a:cxnSpLocks noChangeAspect="1" noChangeShapeType="1"/>
              <a:stCxn id="7" idx="4"/>
              <a:endCxn id="12" idx="0"/>
            </p:cNvCxnSpPr>
            <p:nvPr/>
          </p:nvCxnSpPr>
          <p:spPr bwMode="auto">
            <a:xfrm>
              <a:off x="696" y="2064"/>
              <a:ext cx="672" cy="192"/>
            </a:xfrm>
            <a:prstGeom prst="straightConnector1">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8" name="AutoShape 32"/>
            <p:cNvCxnSpPr>
              <a:cxnSpLocks noChangeAspect="1" noChangeShapeType="1"/>
              <a:stCxn id="8" idx="4"/>
              <a:endCxn id="10" idx="0"/>
            </p:cNvCxnSpPr>
            <p:nvPr/>
          </p:nvCxnSpPr>
          <p:spPr bwMode="auto">
            <a:xfrm flipH="1">
              <a:off x="696" y="2064"/>
              <a:ext cx="336" cy="192"/>
            </a:xfrm>
            <a:prstGeom prst="straightConnector1">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 name="AutoShape 33"/>
            <p:cNvCxnSpPr>
              <a:cxnSpLocks noChangeAspect="1" noChangeShapeType="1"/>
              <a:stCxn id="8" idx="4"/>
              <a:endCxn id="11" idx="0"/>
            </p:cNvCxnSpPr>
            <p:nvPr/>
          </p:nvCxnSpPr>
          <p:spPr bwMode="auto">
            <a:xfrm>
              <a:off x="1032" y="2064"/>
              <a:ext cx="0" cy="192"/>
            </a:xfrm>
            <a:prstGeom prst="straightConnector1">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 name="AutoShape 34"/>
            <p:cNvCxnSpPr>
              <a:cxnSpLocks noChangeAspect="1" noChangeShapeType="1"/>
              <a:stCxn id="8" idx="4"/>
              <a:endCxn id="12" idx="0"/>
            </p:cNvCxnSpPr>
            <p:nvPr/>
          </p:nvCxnSpPr>
          <p:spPr bwMode="auto">
            <a:xfrm>
              <a:off x="1032" y="2064"/>
              <a:ext cx="336" cy="192"/>
            </a:xfrm>
            <a:prstGeom prst="straightConnector1">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 name="AutoShape 35"/>
            <p:cNvCxnSpPr>
              <a:cxnSpLocks noChangeAspect="1" noChangeShapeType="1"/>
              <a:stCxn id="9" idx="4"/>
              <a:endCxn id="10" idx="0"/>
            </p:cNvCxnSpPr>
            <p:nvPr/>
          </p:nvCxnSpPr>
          <p:spPr bwMode="auto">
            <a:xfrm flipH="1">
              <a:off x="696" y="2064"/>
              <a:ext cx="672" cy="192"/>
            </a:xfrm>
            <a:prstGeom prst="straightConnector1">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 name="AutoShape 36"/>
            <p:cNvCxnSpPr>
              <a:cxnSpLocks noChangeAspect="1" noChangeShapeType="1"/>
              <a:stCxn id="9" idx="4"/>
              <a:endCxn id="11" idx="0"/>
            </p:cNvCxnSpPr>
            <p:nvPr/>
          </p:nvCxnSpPr>
          <p:spPr bwMode="auto">
            <a:xfrm flipH="1">
              <a:off x="1032" y="2064"/>
              <a:ext cx="336" cy="192"/>
            </a:xfrm>
            <a:prstGeom prst="straightConnector1">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3" name="AutoShape 37"/>
            <p:cNvCxnSpPr>
              <a:cxnSpLocks noChangeAspect="1" noChangeShapeType="1"/>
              <a:stCxn id="9" idx="4"/>
              <a:endCxn id="12" idx="0"/>
            </p:cNvCxnSpPr>
            <p:nvPr/>
          </p:nvCxnSpPr>
          <p:spPr bwMode="auto">
            <a:xfrm>
              <a:off x="1368" y="2064"/>
              <a:ext cx="0" cy="192"/>
            </a:xfrm>
            <a:prstGeom prst="straightConnector1">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34" name="Text Box 72"/>
          <p:cNvSpPr txBox="1">
            <a:spLocks noChangeArrowheads="1"/>
          </p:cNvSpPr>
          <p:nvPr/>
        </p:nvSpPr>
        <p:spPr bwMode="auto">
          <a:xfrm>
            <a:off x="5299393" y="1797050"/>
            <a:ext cx="1618615"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fr-FR"/>
              <a:t>couche d’entrée</a:t>
            </a:r>
          </a:p>
        </p:txBody>
      </p:sp>
      <p:sp>
        <p:nvSpPr>
          <p:cNvPr id="35" name="Text Box 73"/>
          <p:cNvSpPr txBox="1">
            <a:spLocks noChangeArrowheads="1"/>
          </p:cNvSpPr>
          <p:nvPr/>
        </p:nvSpPr>
        <p:spPr bwMode="auto">
          <a:xfrm>
            <a:off x="5368449" y="2863850"/>
            <a:ext cx="150114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fr-FR"/>
              <a:t>couche cachée</a:t>
            </a:r>
          </a:p>
        </p:txBody>
      </p:sp>
      <p:sp>
        <p:nvSpPr>
          <p:cNvPr id="36" name="Text Box 74"/>
          <p:cNvSpPr txBox="1">
            <a:spLocks noChangeArrowheads="1"/>
          </p:cNvSpPr>
          <p:nvPr/>
        </p:nvSpPr>
        <p:spPr bwMode="auto">
          <a:xfrm>
            <a:off x="5279390" y="3854450"/>
            <a:ext cx="1661795"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fr-FR"/>
              <a:t>couche de sortie</a:t>
            </a:r>
          </a:p>
        </p:txBody>
      </p:sp>
      <p:sp>
        <p:nvSpPr>
          <p:cNvPr id="37" name="Text Box 75"/>
          <p:cNvSpPr txBox="1">
            <a:spLocks noChangeArrowheads="1"/>
          </p:cNvSpPr>
          <p:nvPr/>
        </p:nvSpPr>
        <p:spPr bwMode="auto">
          <a:xfrm>
            <a:off x="1677988" y="4799013"/>
            <a:ext cx="327660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fr-FR"/>
              <a:t>réseau multicouche</a:t>
            </a:r>
          </a:p>
        </p:txBody>
      </p:sp>
      <p:sp>
        <p:nvSpPr>
          <p:cNvPr id="38" name="Text Box 78"/>
          <p:cNvSpPr txBox="1">
            <a:spLocks noChangeArrowheads="1"/>
          </p:cNvSpPr>
          <p:nvPr/>
        </p:nvSpPr>
        <p:spPr bwMode="auto">
          <a:xfrm>
            <a:off x="1577975" y="5483225"/>
            <a:ext cx="7924165" cy="5219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fr-FR" sz="2800"/>
              <a:t>propagation des activations : de l ’entrée vers la sortie</a:t>
            </a:r>
          </a:p>
        </p:txBody>
      </p:sp>
      <p:sp>
        <p:nvSpPr>
          <p:cNvPr id="40" name="Titre 1"/>
          <p:cNvSpPr txBox="1"/>
          <p:nvPr/>
        </p:nvSpPr>
        <p:spPr>
          <a:xfrm>
            <a:off x="1981200" y="533400"/>
            <a:ext cx="10125710" cy="990600"/>
          </a:xfrm>
          <a:prstGeom prst="rect">
            <a:avLst/>
          </a:prstGeom>
        </p:spPr>
        <p:txBody>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US" altLang="fr-FR" sz="5000" cap="all" spc="100" dirty="0">
                <a:solidFill>
                  <a:schemeClr val="tx1">
                    <a:lumMod val="95000"/>
                    <a:lumOff val="5000"/>
                  </a:schemeClr>
                </a:solidFill>
                <a:sym typeface="+mn-ea"/>
              </a:rPr>
              <a:t>Réseau de neurones</a:t>
            </a:r>
            <a:r>
              <a:rPr lang="fr-FR" sz="5000" cap="all" spc="100" dirty="0">
                <a:solidFill>
                  <a:schemeClr val="tx1">
                    <a:lumMod val="95000"/>
                    <a:lumOff val="5000"/>
                  </a:schemeClr>
                </a:solidFill>
                <a:sym typeface="+mn-ea"/>
              </a:rPr>
              <a:t> à une couche</a:t>
            </a:r>
            <a:r>
              <a:rPr lang="en-US" altLang="fr-FR" sz="5000" cap="all" spc="100" dirty="0">
                <a:solidFill>
                  <a:schemeClr val="tx1">
                    <a:lumMod val="95000"/>
                    <a:lumOff val="5000"/>
                  </a:schemeClr>
                </a:solidFill>
                <a:sym typeface="+mn-ea"/>
              </a:rPr>
              <a:t> cachée</a:t>
            </a: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fr-FR" dirty="0">
                <a:sym typeface="+mn-ea"/>
              </a:rPr>
              <a:t>Réseau de neurones artificiels</a:t>
            </a:r>
            <a:r>
              <a:rPr lang="fr-FR" dirty="0">
                <a:sym typeface="+mn-ea"/>
              </a:rPr>
              <a:t> à </a:t>
            </a:r>
            <a:r>
              <a:rPr lang="en-US" altLang="fr-FR" dirty="0">
                <a:sym typeface="+mn-ea"/>
              </a:rPr>
              <a:t>2 </a:t>
            </a:r>
            <a:r>
              <a:rPr lang="fr-FR" dirty="0">
                <a:sym typeface="+mn-ea"/>
              </a:rPr>
              <a:t>couche</a:t>
            </a:r>
            <a:r>
              <a:rPr lang="en-US" altLang="fr-FR" dirty="0">
                <a:sym typeface="+mn-ea"/>
              </a:rPr>
              <a:t>s cachées</a:t>
            </a:r>
            <a:endParaRPr lang="en-US"/>
          </a:p>
        </p:txBody>
      </p:sp>
      <p:pic>
        <p:nvPicPr>
          <p:cNvPr id="9" name="Content Placeholder 8"/>
          <p:cNvPicPr>
            <a:picLocks noGrp="1" noChangeAspect="1"/>
          </p:cNvPicPr>
          <p:nvPr>
            <p:ph idx="1"/>
          </p:nvPr>
        </p:nvPicPr>
        <p:blipFill>
          <a:blip r:embed="rId3"/>
          <a:stretch>
            <a:fillRect/>
          </a:stretch>
        </p:blipFill>
        <p:spPr>
          <a:xfrm>
            <a:off x="2955290" y="2286000"/>
            <a:ext cx="5857240" cy="4023360"/>
          </a:xfrm>
          <a:prstGeom prst="rect">
            <a:avLst/>
          </a:prstGeom>
        </p:spPr>
      </p:pic>
      <p:pic>
        <p:nvPicPr>
          <p:cNvPr id="6" name="Picture 5"/>
          <p:cNvPicPr/>
          <p:nvPr/>
        </p:nvPicPr>
        <p:blipFill>
          <a:blip r:embed="rId4">
            <a:extLst>
              <a:ext uri="{96DAC541-7B7A-43D3-8B79-37D633B846F1}">
                <asvg:svgBlip xmlns:asvg="http://schemas.microsoft.com/office/drawing/2016/SVG/main" r:embed="rId5"/>
              </a:ext>
            </a:extLst>
          </a:blip>
          <a:stretch>
            <a:fillRect/>
          </a:stretch>
        </p:blipFill>
        <p:spPr>
          <a:xfrm>
            <a:off x="5905500" y="3238500"/>
            <a:ext cx="381000" cy="381000"/>
          </a:xfrm>
          <a:prstGeom prst="rect">
            <a:avLst/>
          </a:prstGeom>
        </p:spPr>
      </p:pic>
      <p:pic>
        <p:nvPicPr>
          <p:cNvPr id="7" name="Picture 6"/>
          <p:cNvPicPr/>
          <p:nvPr/>
        </p:nvPicPr>
        <p:blipFill>
          <a:blip r:embed="rId4">
            <a:extLst>
              <a:ext uri="{96DAC541-7B7A-43D3-8B79-37D633B846F1}">
                <asvg:svgBlip xmlns:asvg="http://schemas.microsoft.com/office/drawing/2016/SVG/main" r:embed="rId5"/>
              </a:ext>
            </a:extLst>
          </a:blip>
          <a:stretch>
            <a:fillRect/>
          </a:stretch>
        </p:blipFill>
        <p:spPr>
          <a:xfrm>
            <a:off x="5905500" y="3238500"/>
            <a:ext cx="381000" cy="381000"/>
          </a:xfrm>
          <a:prstGeom prst="rect">
            <a:avLst/>
          </a:prstGeom>
        </p:spPr>
      </p:pic>
      <p:pic>
        <p:nvPicPr>
          <p:cNvPr id="8" name="Picture 7"/>
          <p:cNvPicPr/>
          <p:nvPr/>
        </p:nvPicPr>
        <p:blipFill>
          <a:blip r:embed="rId4">
            <a:extLst>
              <a:ext uri="{96DAC541-7B7A-43D3-8B79-37D633B846F1}">
                <asvg:svgBlip xmlns:asvg="http://schemas.microsoft.com/office/drawing/2016/SVG/main" r:embed="rId5"/>
              </a:ext>
            </a:extLst>
          </a:blip>
          <a:stretch>
            <a:fillRect/>
          </a:stretch>
        </p:blipFill>
        <p:spPr>
          <a:xfrm>
            <a:off x="5905500" y="3238500"/>
            <a:ext cx="381000" cy="381000"/>
          </a:xfrm>
          <a:prstGeom prst="rect">
            <a:avLst/>
          </a:prstGeom>
        </p:spPr>
      </p:pic>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fr-FR" dirty="0">
                <a:sym typeface="+mn-ea"/>
              </a:rPr>
              <a:t>Réseau de neurones artificiels</a:t>
            </a:r>
            <a:r>
              <a:rPr lang="fr-FR" dirty="0">
                <a:sym typeface="+mn-ea"/>
              </a:rPr>
              <a:t> à </a:t>
            </a:r>
            <a:r>
              <a:rPr lang="en-US" dirty="0">
                <a:sym typeface="+mn-ea"/>
              </a:rPr>
              <a:t>3</a:t>
            </a:r>
            <a:r>
              <a:rPr lang="en-US" altLang="fr-FR" dirty="0">
                <a:sym typeface="+mn-ea"/>
              </a:rPr>
              <a:t> </a:t>
            </a:r>
            <a:r>
              <a:rPr lang="fr-FR" dirty="0">
                <a:sym typeface="+mn-ea"/>
              </a:rPr>
              <a:t>couche</a:t>
            </a:r>
            <a:r>
              <a:rPr lang="en-US" altLang="fr-FR" dirty="0">
                <a:sym typeface="+mn-ea"/>
              </a:rPr>
              <a:t>s cachées</a:t>
            </a:r>
            <a:endParaRPr lang="en-US" dirty="0"/>
          </a:p>
        </p:txBody>
      </p:sp>
      <p:pic>
        <p:nvPicPr>
          <p:cNvPr id="5" name="Content Placeholder 4"/>
          <p:cNvPicPr>
            <a:picLocks noGrp="1" noChangeAspect="1"/>
          </p:cNvPicPr>
          <p:nvPr>
            <p:ph idx="1"/>
          </p:nvPr>
        </p:nvPicPr>
        <p:blipFill>
          <a:blip r:embed="rId2"/>
          <a:stretch>
            <a:fillRect/>
          </a:stretch>
        </p:blipFill>
        <p:spPr>
          <a:xfrm>
            <a:off x="1856740" y="2286000"/>
            <a:ext cx="8053705" cy="4023360"/>
          </a:xfrm>
          <a:prstGeom prst="rect">
            <a:avLst/>
          </a:prstGeom>
        </p:spPr>
      </p:pic>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Réseau de </a:t>
            </a:r>
            <a:r>
              <a:rPr lang="en-US" dirty="0" err="1"/>
              <a:t>neurones</a:t>
            </a:r>
            <a:r>
              <a:rPr lang="en-US" dirty="0"/>
              <a:t> </a:t>
            </a:r>
            <a:r>
              <a:rPr lang="en-US" dirty="0" err="1"/>
              <a:t>profond</a:t>
            </a:r>
            <a:r>
              <a:rPr lang="en-US" dirty="0"/>
              <a:t> </a:t>
            </a:r>
            <a:br>
              <a:rPr lang="en-US" dirty="0"/>
            </a:br>
            <a:r>
              <a:rPr lang="en-US" dirty="0"/>
              <a:t>- Deep neural Network</a:t>
            </a:r>
          </a:p>
        </p:txBody>
      </p:sp>
      <p:pic>
        <p:nvPicPr>
          <p:cNvPr id="5" name="Content Placeholder 4"/>
          <p:cNvPicPr>
            <a:picLocks noGrp="1" noChangeAspect="1"/>
          </p:cNvPicPr>
          <p:nvPr>
            <p:ph idx="1"/>
          </p:nvPr>
        </p:nvPicPr>
        <p:blipFill>
          <a:blip r:embed="rId3"/>
          <a:stretch>
            <a:fillRect/>
          </a:stretch>
        </p:blipFill>
        <p:spPr>
          <a:xfrm>
            <a:off x="1161415" y="2383790"/>
            <a:ext cx="9719945" cy="3186430"/>
          </a:xfrm>
          <a:prstGeom prst="rect">
            <a:avLst/>
          </a:prstGeom>
        </p:spPr>
      </p:pic>
      <p:pic>
        <p:nvPicPr>
          <p:cNvPr id="4" name="Picture 3"/>
          <p:cNvPicPr/>
          <p:nvPr/>
        </p:nvPicPr>
        <p:blipFill>
          <a:blip r:embed="rId4">
            <a:extLst>
              <a:ext uri="{96DAC541-7B7A-43D3-8B79-37D633B846F1}">
                <asvg:svgBlip xmlns:asvg="http://schemas.microsoft.com/office/drawing/2016/SVG/main" r:embed="rId5"/>
              </a:ext>
            </a:extLst>
          </a:blip>
          <a:stretch>
            <a:fillRect/>
          </a:stretch>
        </p:blipFill>
        <p:spPr>
          <a:xfrm>
            <a:off x="5905500" y="3238500"/>
            <a:ext cx="381000" cy="381000"/>
          </a:xfrm>
          <a:prstGeom prst="rect">
            <a:avLst/>
          </a:prstGeom>
        </p:spPr>
      </p:pic>
      <p:sp>
        <p:nvSpPr>
          <p:cNvPr id="6" name="Text Box 5"/>
          <p:cNvSpPr txBox="1"/>
          <p:nvPr/>
        </p:nvSpPr>
        <p:spPr>
          <a:xfrm>
            <a:off x="2499360" y="5659120"/>
            <a:ext cx="8975725" cy="1198880"/>
          </a:xfrm>
          <a:prstGeom prst="rect">
            <a:avLst/>
          </a:prstGeom>
          <a:noFill/>
        </p:spPr>
        <p:txBody>
          <a:bodyPr wrap="square" rtlCol="0" anchor="t">
            <a:spAutoFit/>
          </a:bodyPr>
          <a:lstStyle/>
          <a:p>
            <a:r>
              <a:rPr lang="en-US" altLang="en-US" sz="2400">
                <a:sym typeface="+mn-ea"/>
              </a:rPr>
              <a:t>Un réseau de neurones artificiels avec plusieurs couches cachées est considéré comme un modèle de </a:t>
            </a:r>
            <a:r>
              <a:rPr lang="en-US" altLang="en-US" sz="2400">
                <a:solidFill>
                  <a:schemeClr val="accent2"/>
                </a:solidFill>
                <a:sym typeface="+mn-ea"/>
              </a:rPr>
              <a:t>deep learning </a:t>
            </a:r>
            <a:r>
              <a:rPr lang="en-US" altLang="en-US" sz="2400">
                <a:sym typeface="+mn-ea"/>
              </a:rPr>
              <a:t>(ou </a:t>
            </a:r>
            <a:r>
              <a:rPr lang="en-US" altLang="en-US" sz="2400">
                <a:solidFill>
                  <a:schemeClr val="accent2"/>
                </a:solidFill>
                <a:sym typeface="+mn-ea"/>
              </a:rPr>
              <a:t>apprentissage profond </a:t>
            </a:r>
            <a:r>
              <a:rPr lang="en-US" altLang="en-US" sz="2400">
                <a:sym typeface="+mn-ea"/>
              </a:rPr>
              <a:t>en français) =&gt; “</a:t>
            </a:r>
            <a:r>
              <a:rPr lang="en-US" altLang="en-US" sz="2400">
                <a:solidFill>
                  <a:schemeClr val="accent5"/>
                </a:solidFill>
                <a:sym typeface="+mn-ea"/>
              </a:rPr>
              <a:t>Réseau de Neurones Profonds</a:t>
            </a:r>
            <a:r>
              <a:rPr lang="en-US" altLang="en-US" sz="2400">
                <a:sym typeface="+mn-ea"/>
              </a:rPr>
              <a:t>”</a:t>
            </a: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“Deep Learning”</a:t>
            </a:r>
            <a:br>
              <a:rPr lang="en-US" dirty="0"/>
            </a:br>
            <a:r>
              <a:rPr lang="en-US" dirty="0"/>
              <a:t>(</a:t>
            </a:r>
            <a:r>
              <a:rPr lang="en-US" dirty="0" err="1"/>
              <a:t>Apprentissage</a:t>
            </a:r>
            <a:r>
              <a:rPr lang="en-US" dirty="0"/>
              <a:t> </a:t>
            </a:r>
            <a:r>
              <a:rPr lang="en-US" dirty="0" err="1"/>
              <a:t>profond</a:t>
            </a:r>
            <a:r>
              <a:rPr lang="en-US" dirty="0"/>
              <a:t>)</a:t>
            </a:r>
          </a:p>
        </p:txBody>
      </p:sp>
      <p:sp>
        <p:nvSpPr>
          <p:cNvPr id="5" name="Sous-titre 4"/>
          <p:cNvSpPr>
            <a:spLocks noGrp="1"/>
          </p:cNvSpPr>
          <p:nvPr>
            <p:ph type="body" idx="1"/>
          </p:nvPr>
        </p:nvSpPr>
        <p:spPr/>
        <p:txBody>
          <a:bodyPr>
            <a:normAutofit/>
          </a:bodyPr>
          <a:lstStyle/>
          <a:p>
            <a:pPr algn="ctr"/>
            <a:endParaRPr lang="fr-FR" sz="2800" dirty="0"/>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Apprentissage</a:t>
            </a:r>
            <a:r>
              <a:rPr lang="en-US" dirty="0"/>
              <a:t> </a:t>
            </a:r>
            <a:r>
              <a:rPr lang="en-US" dirty="0" err="1"/>
              <a:t>profond</a:t>
            </a:r>
            <a:endParaRPr lang="en-US" dirty="0"/>
          </a:p>
        </p:txBody>
      </p:sp>
      <p:sp>
        <p:nvSpPr>
          <p:cNvPr id="4" name="Espace réservé du contenu 3">
            <a:extLst>
              <a:ext uri="{FF2B5EF4-FFF2-40B4-BE49-F238E27FC236}">
                <a16:creationId xmlns:a16="http://schemas.microsoft.com/office/drawing/2014/main" id="{05801205-1D02-9071-DA3A-9488C369B1BA}"/>
              </a:ext>
            </a:extLst>
          </p:cNvPr>
          <p:cNvSpPr>
            <a:spLocks noGrp="1"/>
          </p:cNvSpPr>
          <p:nvPr>
            <p:ph idx="1"/>
          </p:nvPr>
        </p:nvSpPr>
        <p:spPr>
          <a:xfrm>
            <a:off x="909828" y="1766455"/>
            <a:ext cx="9720073" cy="4023360"/>
          </a:xfrm>
        </p:spPr>
        <p:txBody>
          <a:bodyPr/>
          <a:lstStyle/>
          <a:p>
            <a:r>
              <a:rPr lang="fr-MA" dirty="0"/>
              <a:t>L’apprentissage profond (</a:t>
            </a:r>
            <a:r>
              <a:rPr lang="fr-MA" i="1" dirty="0"/>
              <a:t>Deep Learning</a:t>
            </a:r>
            <a:r>
              <a:rPr lang="fr-MA" dirty="0"/>
              <a:t>) est une sous-branche de l’intelligence artificielle qui repose sur l’utilisation de réseaux de neurones artificiels à plusieurs couches.</a:t>
            </a:r>
            <a:br>
              <a:rPr lang="fr-MA" dirty="0"/>
            </a:br>
            <a:r>
              <a:rPr lang="fr-MA" dirty="0"/>
              <a:t>Il vise à permettre aux machines d’apprendre automatiquement à partir de grandes quantités de données sans intervention humaine directe, en découvrant des représentations complexes et hiérarchiques des informations.</a:t>
            </a:r>
          </a:p>
          <a:p>
            <a:r>
              <a:rPr lang="fr-MA" dirty="0"/>
              <a:t>Il permet de :</a:t>
            </a:r>
            <a:endParaRPr lang="fr-FR" dirty="0"/>
          </a:p>
        </p:txBody>
      </p:sp>
      <p:pic>
        <p:nvPicPr>
          <p:cNvPr id="1026" name="Picture 2" descr="Comprendre les principes de base de l'intelligence artificielle (IA) | CLEMI">
            <a:extLst>
              <a:ext uri="{FF2B5EF4-FFF2-40B4-BE49-F238E27FC236}">
                <a16:creationId xmlns:a16="http://schemas.microsoft.com/office/drawing/2014/main" id="{BE6AEF28-2756-EAC4-ECF0-54153483CC9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99663" y="4129702"/>
            <a:ext cx="4327751" cy="238082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1">
            <a:extLst>
              <a:ext uri="{FF2B5EF4-FFF2-40B4-BE49-F238E27FC236}">
                <a16:creationId xmlns:a16="http://schemas.microsoft.com/office/drawing/2014/main" id="{C79AE98F-5AC4-681D-BA3B-FC6255D2298F}"/>
              </a:ext>
            </a:extLst>
          </p:cNvPr>
          <p:cNvSpPr>
            <a:spLocks noChangeArrowheads="1"/>
          </p:cNvSpPr>
          <p:nvPr/>
        </p:nvSpPr>
        <p:spPr bwMode="auto">
          <a:xfrm>
            <a:off x="405246" y="4129702"/>
            <a:ext cx="7523017"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800" b="1" i="0" u="none" strike="noStrike" cap="none" normalizeH="0" baseline="0" dirty="0">
                <a:ln>
                  <a:noFill/>
                </a:ln>
                <a:solidFill>
                  <a:schemeClr val="tx1"/>
                </a:solidFill>
                <a:effectLst/>
                <a:latin typeface="Arial" panose="020B0604020202020204" pitchFamily="34" charset="0"/>
              </a:rPr>
              <a:t> Automatiser l’extraction de caractéristiques</a:t>
            </a:r>
            <a:r>
              <a:rPr kumimoji="0" lang="fr-FR" altLang="fr-FR" sz="1800" b="0" i="0" u="none" strike="noStrike" cap="none" normalizeH="0" baseline="0" dirty="0">
                <a:ln>
                  <a:noFill/>
                </a:ln>
                <a:solidFill>
                  <a:schemeClr val="tx1"/>
                </a:solidFill>
                <a:effectLst/>
                <a:latin typeface="Arial" panose="020B0604020202020204" pitchFamily="34" charset="0"/>
              </a:rPr>
              <a:t> à partir des données brutes.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800" b="1" i="0" u="none" strike="noStrike" cap="none" normalizeH="0" baseline="0" dirty="0">
                <a:ln>
                  <a:noFill/>
                </a:ln>
                <a:solidFill>
                  <a:schemeClr val="tx1"/>
                </a:solidFill>
                <a:effectLst/>
                <a:latin typeface="Arial" panose="020B0604020202020204" pitchFamily="34" charset="0"/>
              </a:rPr>
              <a:t> Améliorer la précision</a:t>
            </a:r>
            <a:r>
              <a:rPr kumimoji="0" lang="fr-FR" altLang="fr-FR" sz="1800" b="0" i="0" u="none" strike="noStrike" cap="none" normalizeH="0" baseline="0" dirty="0">
                <a:ln>
                  <a:noFill/>
                </a:ln>
                <a:solidFill>
                  <a:schemeClr val="tx1"/>
                </a:solidFill>
                <a:effectLst/>
                <a:latin typeface="Arial" panose="020B0604020202020204" pitchFamily="34" charset="0"/>
              </a:rPr>
              <a:t> des modèles dans des tâches complexes (vision, langage, etc.).</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800" b="1" i="0" u="none" strike="noStrike" cap="none" normalizeH="0" baseline="0" dirty="0">
                <a:ln>
                  <a:noFill/>
                </a:ln>
                <a:solidFill>
                  <a:schemeClr val="tx1"/>
                </a:solidFill>
                <a:effectLst/>
                <a:latin typeface="Arial" panose="020B0604020202020204" pitchFamily="34" charset="0"/>
              </a:rPr>
              <a:t> Généraliser les connaissances</a:t>
            </a:r>
            <a:r>
              <a:rPr kumimoji="0" lang="fr-FR" altLang="fr-FR" sz="1800" b="0" i="0" u="none" strike="noStrike" cap="none" normalizeH="0" baseline="0" dirty="0">
                <a:ln>
                  <a:noFill/>
                </a:ln>
                <a:solidFill>
                  <a:schemeClr val="tx1"/>
                </a:solidFill>
                <a:effectLst/>
                <a:latin typeface="Arial" panose="020B0604020202020204" pitchFamily="34" charset="0"/>
              </a:rPr>
              <a:t> à de nouvelles situations grâce à des réseaux profonds capables de capturer des relations non linéaires.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800" b="1" i="0" u="none" strike="noStrike" cap="none" normalizeH="0" baseline="0" dirty="0">
                <a:ln>
                  <a:noFill/>
                </a:ln>
                <a:solidFill>
                  <a:schemeClr val="tx1"/>
                </a:solidFill>
                <a:effectLst/>
                <a:latin typeface="Arial" panose="020B0604020202020204" pitchFamily="34" charset="0"/>
              </a:rPr>
              <a:t> Optimiser la prise de décision</a:t>
            </a:r>
            <a:r>
              <a:rPr kumimoji="0" lang="fr-FR" altLang="fr-FR" sz="1800" b="0" i="0" u="none" strike="noStrike" cap="none" normalizeH="0" baseline="0" dirty="0">
                <a:ln>
                  <a:noFill/>
                </a:ln>
                <a:solidFill>
                  <a:schemeClr val="tx1"/>
                </a:solidFill>
                <a:effectLst/>
                <a:latin typeface="Arial" panose="020B0604020202020204" pitchFamily="34" charset="0"/>
              </a:rPr>
              <a:t> dans des environnements  dynamiques (véhicules autonomes, recommandations, etc.).</a:t>
            </a: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BA51B6-7FBB-EA5A-E28D-F3138F78A99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92B38D6-9A8D-A519-45F5-89277D9EC82B}"/>
              </a:ext>
            </a:extLst>
          </p:cNvPr>
          <p:cNvSpPr>
            <a:spLocks noGrp="1"/>
          </p:cNvSpPr>
          <p:nvPr>
            <p:ph type="title"/>
          </p:nvPr>
        </p:nvSpPr>
        <p:spPr/>
        <p:txBody>
          <a:bodyPr/>
          <a:lstStyle/>
          <a:p>
            <a:r>
              <a:rPr lang="en-US" dirty="0" err="1"/>
              <a:t>Apprentissage</a:t>
            </a:r>
            <a:r>
              <a:rPr lang="en-US" dirty="0"/>
              <a:t> </a:t>
            </a:r>
            <a:r>
              <a:rPr lang="en-US" dirty="0" err="1"/>
              <a:t>profond</a:t>
            </a:r>
            <a:r>
              <a:rPr lang="en-US" dirty="0"/>
              <a:t>: </a:t>
            </a:r>
            <a:r>
              <a:rPr lang="fr-FR" dirty="0"/>
              <a:t>Fonctionnement</a:t>
            </a:r>
            <a:endParaRPr lang="en-US" dirty="0"/>
          </a:p>
        </p:txBody>
      </p:sp>
      <p:sp>
        <p:nvSpPr>
          <p:cNvPr id="4" name="Espace réservé du contenu 3">
            <a:extLst>
              <a:ext uri="{FF2B5EF4-FFF2-40B4-BE49-F238E27FC236}">
                <a16:creationId xmlns:a16="http://schemas.microsoft.com/office/drawing/2014/main" id="{1557906D-3977-03A4-E252-93B4C9B71C2A}"/>
              </a:ext>
            </a:extLst>
          </p:cNvPr>
          <p:cNvSpPr>
            <a:spLocks noGrp="1"/>
          </p:cNvSpPr>
          <p:nvPr>
            <p:ph idx="1"/>
          </p:nvPr>
        </p:nvSpPr>
        <p:spPr>
          <a:xfrm>
            <a:off x="909828" y="1766455"/>
            <a:ext cx="9720073" cy="4023360"/>
          </a:xfrm>
        </p:spPr>
        <p:txBody>
          <a:bodyPr/>
          <a:lstStyle/>
          <a:p>
            <a:r>
              <a:rPr lang="fr-MA" dirty="0"/>
              <a:t>Le processus d’apprentissage profond repose sur :</a:t>
            </a:r>
          </a:p>
          <a:p>
            <a:r>
              <a:rPr lang="fr-MA" b="1" dirty="0"/>
              <a:t>L’entraînement</a:t>
            </a:r>
            <a:r>
              <a:rPr lang="fr-MA" dirty="0"/>
              <a:t> d’un réseau de neurones avec un grand volume de données.</a:t>
            </a:r>
          </a:p>
          <a:p>
            <a:r>
              <a:rPr lang="fr-MA" b="1" dirty="0"/>
              <a:t>La rétropropagation de l’erreur (</a:t>
            </a:r>
            <a:r>
              <a:rPr lang="fr-MA" b="1" dirty="0" err="1"/>
              <a:t>backpropagation</a:t>
            </a:r>
            <a:r>
              <a:rPr lang="fr-MA" b="1" dirty="0"/>
              <a:t>)</a:t>
            </a:r>
            <a:r>
              <a:rPr lang="fr-MA" dirty="0"/>
              <a:t> pour ajuster les poids internes.</a:t>
            </a:r>
          </a:p>
          <a:p>
            <a:r>
              <a:rPr lang="fr-MA" b="1" dirty="0"/>
              <a:t>L’utilisation de couches successives</a:t>
            </a:r>
            <a:r>
              <a:rPr lang="fr-MA" dirty="0"/>
              <a:t> </a:t>
            </a:r>
          </a:p>
          <a:p>
            <a:r>
              <a:rPr lang="fr-MA" dirty="0"/>
              <a:t>qui extraient progressivement </a:t>
            </a:r>
          </a:p>
          <a:p>
            <a:r>
              <a:rPr lang="fr-MA" dirty="0"/>
              <a:t>des représentations plus abstraites.</a:t>
            </a:r>
          </a:p>
          <a:p>
            <a:r>
              <a:rPr lang="fr-MA" b="1" dirty="0"/>
              <a:t>L’optimisation</a:t>
            </a:r>
            <a:r>
              <a:rPr lang="fr-MA" dirty="0"/>
              <a:t> par des algorithmes </a:t>
            </a:r>
          </a:p>
          <a:p>
            <a:r>
              <a:rPr lang="fr-MA" dirty="0"/>
              <a:t>comme </a:t>
            </a:r>
            <a:r>
              <a:rPr lang="fr-MA" i="1" dirty="0"/>
              <a:t>Adam</a:t>
            </a:r>
            <a:r>
              <a:rPr lang="fr-MA" dirty="0"/>
              <a:t>, </a:t>
            </a:r>
            <a:r>
              <a:rPr lang="fr-MA" i="1" dirty="0"/>
              <a:t>SGD</a:t>
            </a:r>
            <a:r>
              <a:rPr lang="fr-MA" dirty="0"/>
              <a:t> ou </a:t>
            </a:r>
            <a:r>
              <a:rPr lang="fr-MA" i="1" dirty="0" err="1"/>
              <a:t>RMSprop</a:t>
            </a:r>
            <a:r>
              <a:rPr lang="fr-MA" dirty="0"/>
              <a:t>.</a:t>
            </a:r>
          </a:p>
        </p:txBody>
      </p:sp>
      <p:pic>
        <p:nvPicPr>
          <p:cNvPr id="2050" name="Picture 2" descr="Guide : Comment fonctionne le Deep Learning? – MonCoachData">
            <a:extLst>
              <a:ext uri="{FF2B5EF4-FFF2-40B4-BE49-F238E27FC236}">
                <a16:creationId xmlns:a16="http://schemas.microsoft.com/office/drawing/2014/main" id="{E1C211CD-C67C-BFF2-3E65-869EDCC893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30091" y="3303619"/>
            <a:ext cx="6961909" cy="35543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69647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graphicFrame>
        <p:nvGraphicFramePr>
          <p:cNvPr id="4" name="Espace réservé du contenu 3"/>
          <p:cNvGraphicFramePr>
            <a:graphicFrameLocks noGrp="1"/>
          </p:cNvGraphicFramePr>
          <p:nvPr>
            <p:ph idx="1"/>
          </p:nvPr>
        </p:nvGraphicFramePr>
        <p:xfrm>
          <a:off x="1023939" y="2667952"/>
          <a:ext cx="9720260" cy="3474720"/>
        </p:xfrm>
        <a:graphic>
          <a:graphicData uri="http://schemas.openxmlformats.org/drawingml/2006/table">
            <a:tbl>
              <a:tblPr>
                <a:tableStyleId>{9DCAF9ED-07DC-4A11-8D7F-57B35C25682E}</a:tableStyleId>
              </a:tblPr>
              <a:tblGrid>
                <a:gridCol w="2430065">
                  <a:extLst>
                    <a:ext uri="{9D8B030D-6E8A-4147-A177-3AD203B41FA5}">
                      <a16:colId xmlns:a16="http://schemas.microsoft.com/office/drawing/2014/main" val="20000"/>
                    </a:ext>
                  </a:extLst>
                </a:gridCol>
                <a:gridCol w="2430065">
                  <a:extLst>
                    <a:ext uri="{9D8B030D-6E8A-4147-A177-3AD203B41FA5}">
                      <a16:colId xmlns:a16="http://schemas.microsoft.com/office/drawing/2014/main" val="20001"/>
                    </a:ext>
                  </a:extLst>
                </a:gridCol>
                <a:gridCol w="2430065">
                  <a:extLst>
                    <a:ext uri="{9D8B030D-6E8A-4147-A177-3AD203B41FA5}">
                      <a16:colId xmlns:a16="http://schemas.microsoft.com/office/drawing/2014/main" val="20002"/>
                    </a:ext>
                  </a:extLst>
                </a:gridCol>
                <a:gridCol w="2430065">
                  <a:extLst>
                    <a:ext uri="{9D8B030D-6E8A-4147-A177-3AD203B41FA5}">
                      <a16:colId xmlns:a16="http://schemas.microsoft.com/office/drawing/2014/main" val="20003"/>
                    </a:ext>
                  </a:extLst>
                </a:gridCol>
              </a:tblGrid>
              <a:tr h="365760">
                <a:tc>
                  <a:txBody>
                    <a:bodyPr/>
                    <a:lstStyle/>
                    <a:p>
                      <a:r>
                        <a:rPr lang="fr-FR" sz="2400"/>
                        <a:t>Famille</a:t>
                      </a:r>
                    </a:p>
                  </a:txBody>
                  <a:tcPr anchor="ctr"/>
                </a:tc>
                <a:tc>
                  <a:txBody>
                    <a:bodyPr/>
                    <a:lstStyle/>
                    <a:p>
                      <a:r>
                        <a:rPr lang="fr-FR" sz="2400"/>
                        <a:t>Données</a:t>
                      </a:r>
                    </a:p>
                  </a:txBody>
                  <a:tcPr anchor="ctr"/>
                </a:tc>
                <a:tc>
                  <a:txBody>
                    <a:bodyPr/>
                    <a:lstStyle/>
                    <a:p>
                      <a:r>
                        <a:rPr lang="fr-FR" sz="2400"/>
                        <a:t>Objectif</a:t>
                      </a:r>
                    </a:p>
                  </a:txBody>
                  <a:tcPr anchor="ctr"/>
                </a:tc>
                <a:tc>
                  <a:txBody>
                    <a:bodyPr/>
                    <a:lstStyle/>
                    <a:p>
                      <a:r>
                        <a:rPr lang="fr-FR" sz="2400"/>
                        <a:t>Exemple</a:t>
                      </a:r>
                    </a:p>
                  </a:txBody>
                  <a:tcPr anchor="ctr"/>
                </a:tc>
                <a:extLst>
                  <a:ext uri="{0D108BD9-81ED-4DB2-BD59-A6C34878D82A}">
                    <a16:rowId xmlns:a16="http://schemas.microsoft.com/office/drawing/2014/main" val="10000"/>
                  </a:ext>
                </a:extLst>
              </a:tr>
              <a:tr h="365760">
                <a:tc>
                  <a:txBody>
                    <a:bodyPr/>
                    <a:lstStyle/>
                    <a:p>
                      <a:r>
                        <a:rPr lang="fr-FR" sz="2400"/>
                        <a:t>Supervisé</a:t>
                      </a:r>
                    </a:p>
                  </a:txBody>
                  <a:tcPr anchor="ctr"/>
                </a:tc>
                <a:tc>
                  <a:txBody>
                    <a:bodyPr/>
                    <a:lstStyle/>
                    <a:p>
                      <a:r>
                        <a:rPr lang="fr-FR" sz="2400"/>
                        <a:t>Étiquetées</a:t>
                      </a:r>
                    </a:p>
                  </a:txBody>
                  <a:tcPr anchor="ctr"/>
                </a:tc>
                <a:tc>
                  <a:txBody>
                    <a:bodyPr/>
                    <a:lstStyle/>
                    <a:p>
                      <a:r>
                        <a:rPr lang="fr-FR" sz="2400"/>
                        <a:t>Prédiction</a:t>
                      </a:r>
                    </a:p>
                  </a:txBody>
                  <a:tcPr anchor="ctr"/>
                </a:tc>
                <a:tc>
                  <a:txBody>
                    <a:bodyPr/>
                    <a:lstStyle/>
                    <a:p>
                      <a:r>
                        <a:rPr lang="fr-FR" sz="2400"/>
                        <a:t>SVM</a:t>
                      </a:r>
                    </a:p>
                  </a:txBody>
                  <a:tcPr anchor="ctr"/>
                </a:tc>
                <a:extLst>
                  <a:ext uri="{0D108BD9-81ED-4DB2-BD59-A6C34878D82A}">
                    <a16:rowId xmlns:a16="http://schemas.microsoft.com/office/drawing/2014/main" val="10001"/>
                  </a:ext>
                </a:extLst>
              </a:tr>
              <a:tr h="365760">
                <a:tc>
                  <a:txBody>
                    <a:bodyPr/>
                    <a:lstStyle/>
                    <a:p>
                      <a:r>
                        <a:rPr lang="fr-FR" sz="2400"/>
                        <a:t>Non supervisé</a:t>
                      </a:r>
                    </a:p>
                  </a:txBody>
                  <a:tcPr anchor="ctr"/>
                </a:tc>
                <a:tc>
                  <a:txBody>
                    <a:bodyPr/>
                    <a:lstStyle/>
                    <a:p>
                      <a:r>
                        <a:rPr lang="fr-FR" sz="2400"/>
                        <a:t>Non étiquetées</a:t>
                      </a:r>
                    </a:p>
                  </a:txBody>
                  <a:tcPr anchor="ctr"/>
                </a:tc>
                <a:tc>
                  <a:txBody>
                    <a:bodyPr/>
                    <a:lstStyle/>
                    <a:p>
                      <a:r>
                        <a:rPr lang="fr-FR" sz="2400"/>
                        <a:t>Regroupement</a:t>
                      </a:r>
                    </a:p>
                  </a:txBody>
                  <a:tcPr anchor="ctr"/>
                </a:tc>
                <a:tc>
                  <a:txBody>
                    <a:bodyPr/>
                    <a:lstStyle/>
                    <a:p>
                      <a:r>
                        <a:rPr lang="fr-FR" sz="2400"/>
                        <a:t>K-means</a:t>
                      </a:r>
                    </a:p>
                  </a:txBody>
                  <a:tcPr anchor="ctr"/>
                </a:tc>
                <a:extLst>
                  <a:ext uri="{0D108BD9-81ED-4DB2-BD59-A6C34878D82A}">
                    <a16:rowId xmlns:a16="http://schemas.microsoft.com/office/drawing/2014/main" val="10002"/>
                  </a:ext>
                </a:extLst>
              </a:tr>
              <a:tr h="365760">
                <a:tc>
                  <a:txBody>
                    <a:bodyPr/>
                    <a:lstStyle/>
                    <a:p>
                      <a:r>
                        <a:rPr lang="fr-FR" sz="2400"/>
                        <a:t>Renforcement</a:t>
                      </a:r>
                    </a:p>
                  </a:txBody>
                  <a:tcPr anchor="ctr"/>
                </a:tc>
                <a:tc>
                  <a:txBody>
                    <a:bodyPr/>
                    <a:lstStyle/>
                    <a:p>
                      <a:r>
                        <a:rPr lang="fr-FR" sz="2400"/>
                        <a:t>Interaction</a:t>
                      </a:r>
                    </a:p>
                  </a:txBody>
                  <a:tcPr anchor="ctr"/>
                </a:tc>
                <a:tc>
                  <a:txBody>
                    <a:bodyPr/>
                    <a:lstStyle/>
                    <a:p>
                      <a:r>
                        <a:rPr lang="fr-FR" sz="2400"/>
                        <a:t>Maximiser récompense</a:t>
                      </a:r>
                    </a:p>
                  </a:txBody>
                  <a:tcPr anchor="ctr"/>
                </a:tc>
                <a:tc>
                  <a:txBody>
                    <a:bodyPr/>
                    <a:lstStyle/>
                    <a:p>
                      <a:r>
                        <a:rPr lang="fr-FR" sz="2400"/>
                        <a:t>Q-learning</a:t>
                      </a:r>
                    </a:p>
                  </a:txBody>
                  <a:tcPr anchor="ctr"/>
                </a:tc>
                <a:extLst>
                  <a:ext uri="{0D108BD9-81ED-4DB2-BD59-A6C34878D82A}">
                    <a16:rowId xmlns:a16="http://schemas.microsoft.com/office/drawing/2014/main" val="10003"/>
                  </a:ext>
                </a:extLst>
              </a:tr>
              <a:tr h="365760">
                <a:tc>
                  <a:txBody>
                    <a:bodyPr/>
                    <a:lstStyle/>
                    <a:p>
                      <a:r>
                        <a:rPr lang="fr-FR" sz="2400"/>
                        <a:t>Profond</a:t>
                      </a:r>
                    </a:p>
                  </a:txBody>
                  <a:tcPr anchor="ctr"/>
                </a:tc>
                <a:tc>
                  <a:txBody>
                    <a:bodyPr/>
                    <a:lstStyle/>
                    <a:p>
                      <a:r>
                        <a:rPr lang="fr-FR" sz="2400"/>
                        <a:t>Toutes</a:t>
                      </a:r>
                    </a:p>
                  </a:txBody>
                  <a:tcPr anchor="ctr"/>
                </a:tc>
                <a:tc>
                  <a:txBody>
                    <a:bodyPr/>
                    <a:lstStyle/>
                    <a:p>
                      <a:r>
                        <a:rPr lang="fr-FR" sz="2400"/>
                        <a:t>Modélisation complexe</a:t>
                      </a:r>
                    </a:p>
                  </a:txBody>
                  <a:tcPr anchor="ctr"/>
                </a:tc>
                <a:tc>
                  <a:txBody>
                    <a:bodyPr/>
                    <a:lstStyle/>
                    <a:p>
                      <a:r>
                        <a:rPr lang="fr-FR" sz="2400"/>
                        <a:t>CNN, GPT</a:t>
                      </a:r>
                    </a:p>
                  </a:txBody>
                  <a:tcPr anchor="ctr"/>
                </a:tc>
                <a:extLst>
                  <a:ext uri="{0D108BD9-81ED-4DB2-BD59-A6C34878D82A}">
                    <a16:rowId xmlns:a16="http://schemas.microsoft.com/office/drawing/2014/main" val="10004"/>
                  </a:ext>
                </a:extLst>
              </a:tr>
              <a:tr h="365760">
                <a:tc>
                  <a:txBody>
                    <a:bodyPr/>
                    <a:lstStyle/>
                    <a:p>
                      <a:r>
                        <a:rPr lang="fr-FR" sz="2400"/>
                        <a:t>Symbolique</a:t>
                      </a:r>
                    </a:p>
                  </a:txBody>
                  <a:tcPr anchor="ctr"/>
                </a:tc>
                <a:tc>
                  <a:txBody>
                    <a:bodyPr/>
                    <a:lstStyle/>
                    <a:p>
                      <a:r>
                        <a:rPr lang="fr-FR" sz="2400"/>
                        <a:t>Logique</a:t>
                      </a:r>
                    </a:p>
                  </a:txBody>
                  <a:tcPr anchor="ctr"/>
                </a:tc>
                <a:tc>
                  <a:txBody>
                    <a:bodyPr/>
                    <a:lstStyle/>
                    <a:p>
                      <a:r>
                        <a:rPr lang="fr-FR" sz="2400"/>
                        <a:t>Raisonnement</a:t>
                      </a:r>
                    </a:p>
                  </a:txBody>
                  <a:tcPr anchor="ctr"/>
                </a:tc>
                <a:tc>
                  <a:txBody>
                    <a:bodyPr/>
                    <a:lstStyle/>
                    <a:p>
                      <a:r>
                        <a:rPr lang="fr-FR" sz="2400" dirty="0"/>
                        <a:t>Systèmes experts</a:t>
                      </a:r>
                    </a:p>
                  </a:txBody>
                  <a:tcPr anchor="ctr"/>
                </a:tc>
                <a:extLst>
                  <a:ext uri="{0D108BD9-81ED-4DB2-BD59-A6C34878D82A}">
                    <a16:rowId xmlns:a16="http://schemas.microsoft.com/office/drawing/2014/main" val="10005"/>
                  </a:ext>
                </a:extLst>
              </a:tr>
            </a:tbl>
          </a:graphicData>
        </a:graphic>
      </p:graphicFrame>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861F8F-3FFA-122D-C4EE-3C13A46F316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7022FF8-7718-7ED5-7975-9DCD749C0E91}"/>
              </a:ext>
            </a:extLst>
          </p:cNvPr>
          <p:cNvSpPr>
            <a:spLocks noGrp="1"/>
          </p:cNvSpPr>
          <p:nvPr>
            <p:ph type="title"/>
          </p:nvPr>
        </p:nvSpPr>
        <p:spPr/>
        <p:txBody>
          <a:bodyPr/>
          <a:lstStyle/>
          <a:p>
            <a:r>
              <a:rPr lang="en-US" dirty="0" err="1"/>
              <a:t>Apprentissage</a:t>
            </a:r>
            <a:r>
              <a:rPr lang="en-US" dirty="0"/>
              <a:t> </a:t>
            </a:r>
            <a:r>
              <a:rPr lang="en-US" dirty="0" err="1"/>
              <a:t>profond</a:t>
            </a:r>
            <a:r>
              <a:rPr lang="en-US" dirty="0"/>
              <a:t>: </a:t>
            </a:r>
            <a:r>
              <a:rPr lang="fr-FR" dirty="0"/>
              <a:t>Exemples</a:t>
            </a:r>
            <a:endParaRPr lang="en-US" dirty="0"/>
          </a:p>
        </p:txBody>
      </p:sp>
      <p:sp>
        <p:nvSpPr>
          <p:cNvPr id="4" name="Espace réservé du contenu 3">
            <a:extLst>
              <a:ext uri="{FF2B5EF4-FFF2-40B4-BE49-F238E27FC236}">
                <a16:creationId xmlns:a16="http://schemas.microsoft.com/office/drawing/2014/main" id="{6177C65B-028D-1A7E-B192-C2124EF9D31B}"/>
              </a:ext>
            </a:extLst>
          </p:cNvPr>
          <p:cNvSpPr>
            <a:spLocks noGrp="1"/>
          </p:cNvSpPr>
          <p:nvPr>
            <p:ph idx="1"/>
          </p:nvPr>
        </p:nvSpPr>
        <p:spPr>
          <a:xfrm>
            <a:off x="909828" y="1995055"/>
            <a:ext cx="9720073" cy="4023360"/>
          </a:xfrm>
        </p:spPr>
        <p:txBody>
          <a:bodyPr/>
          <a:lstStyle/>
          <a:p>
            <a:pPr eaLnBrk="0" fontAlgn="base" hangingPunct="0">
              <a:lnSpc>
                <a:spcPct val="100000"/>
              </a:lnSpc>
              <a:spcBef>
                <a:spcPct val="0"/>
              </a:spcBef>
              <a:spcAft>
                <a:spcPct val="0"/>
              </a:spcAft>
              <a:buClrTx/>
              <a:buSzTx/>
              <a:buFont typeface="Arial" panose="020B0604020202020204" pitchFamily="34" charset="0"/>
              <a:buChar char="•"/>
            </a:pPr>
            <a:r>
              <a:rPr lang="fr-FR" altLang="fr-FR" sz="2400" b="1" dirty="0">
                <a:latin typeface="Arial" panose="020B0604020202020204" pitchFamily="34" charset="0"/>
              </a:rPr>
              <a:t> CNN (</a:t>
            </a:r>
            <a:r>
              <a:rPr lang="fr-FR" altLang="fr-FR" sz="2400" b="1" dirty="0" err="1">
                <a:latin typeface="Arial" panose="020B0604020202020204" pitchFamily="34" charset="0"/>
              </a:rPr>
              <a:t>Convolutional</a:t>
            </a:r>
            <a:r>
              <a:rPr lang="fr-FR" altLang="fr-FR" sz="2400" b="1" dirty="0">
                <a:latin typeface="Arial" panose="020B0604020202020204" pitchFamily="34" charset="0"/>
              </a:rPr>
              <a:t> Neural Network)</a:t>
            </a:r>
            <a:r>
              <a:rPr lang="fr-FR" altLang="fr-FR" sz="2400" dirty="0">
                <a:latin typeface="Arial" panose="020B0604020202020204" pitchFamily="34" charset="0"/>
              </a:rPr>
              <a:t> : utilisés en vision par ordinateur (reconnaissance d’images, détection d’objets).</a:t>
            </a:r>
          </a:p>
          <a:p>
            <a:pPr eaLnBrk="0" fontAlgn="base" hangingPunct="0">
              <a:lnSpc>
                <a:spcPct val="100000"/>
              </a:lnSpc>
              <a:spcBef>
                <a:spcPct val="0"/>
              </a:spcBef>
              <a:spcAft>
                <a:spcPct val="0"/>
              </a:spcAft>
              <a:buClrTx/>
              <a:buSzTx/>
              <a:buFont typeface="Arial" panose="020B0604020202020204" pitchFamily="34" charset="0"/>
              <a:buChar char="•"/>
            </a:pPr>
            <a:r>
              <a:rPr lang="fr-FR" altLang="fr-FR" sz="2400" b="1" dirty="0">
                <a:latin typeface="Arial" panose="020B0604020202020204" pitchFamily="34" charset="0"/>
              </a:rPr>
              <a:t> RNN et LSTM (</a:t>
            </a:r>
            <a:r>
              <a:rPr lang="fr-FR" altLang="fr-FR" sz="2400" b="1" dirty="0" err="1">
                <a:latin typeface="Arial" panose="020B0604020202020204" pitchFamily="34" charset="0"/>
              </a:rPr>
              <a:t>Recurrent</a:t>
            </a:r>
            <a:r>
              <a:rPr lang="fr-FR" altLang="fr-FR" sz="2400" b="1" dirty="0">
                <a:latin typeface="Arial" panose="020B0604020202020204" pitchFamily="34" charset="0"/>
              </a:rPr>
              <a:t> Neural Networks)</a:t>
            </a:r>
            <a:r>
              <a:rPr lang="fr-FR" altLang="fr-FR" sz="2400" dirty="0">
                <a:latin typeface="Arial" panose="020B0604020202020204" pitchFamily="34" charset="0"/>
              </a:rPr>
              <a:t> : adaptés aux données séquentielles (texte, séries temporelles, audio).</a:t>
            </a:r>
          </a:p>
          <a:p>
            <a:pPr eaLnBrk="0" fontAlgn="base" hangingPunct="0">
              <a:lnSpc>
                <a:spcPct val="100000"/>
              </a:lnSpc>
              <a:spcBef>
                <a:spcPct val="0"/>
              </a:spcBef>
              <a:spcAft>
                <a:spcPct val="0"/>
              </a:spcAft>
              <a:buClrTx/>
              <a:buSzTx/>
              <a:buFont typeface="Arial" panose="020B0604020202020204" pitchFamily="34" charset="0"/>
              <a:buChar char="•"/>
            </a:pPr>
            <a:r>
              <a:rPr lang="fr-FR" altLang="fr-FR" sz="2400" b="1" dirty="0">
                <a:latin typeface="Arial" panose="020B0604020202020204" pitchFamily="34" charset="0"/>
              </a:rPr>
              <a:t> GAN (</a:t>
            </a:r>
            <a:r>
              <a:rPr lang="fr-FR" altLang="fr-FR" sz="2400" b="1" dirty="0" err="1">
                <a:latin typeface="Arial" panose="020B0604020202020204" pitchFamily="34" charset="0"/>
              </a:rPr>
              <a:t>Generative</a:t>
            </a:r>
            <a:r>
              <a:rPr lang="fr-FR" altLang="fr-FR" sz="2400" b="1" dirty="0">
                <a:latin typeface="Arial" panose="020B0604020202020204" pitchFamily="34" charset="0"/>
              </a:rPr>
              <a:t> </a:t>
            </a:r>
            <a:r>
              <a:rPr lang="fr-FR" altLang="fr-FR" sz="2400" b="1" dirty="0" err="1">
                <a:latin typeface="Arial" panose="020B0604020202020204" pitchFamily="34" charset="0"/>
              </a:rPr>
              <a:t>Adversarial</a:t>
            </a:r>
            <a:r>
              <a:rPr lang="fr-FR" altLang="fr-FR" sz="2400" b="1" dirty="0">
                <a:latin typeface="Arial" panose="020B0604020202020204" pitchFamily="34" charset="0"/>
              </a:rPr>
              <a:t> Networks)</a:t>
            </a:r>
            <a:r>
              <a:rPr lang="fr-FR" altLang="fr-FR" sz="2400" dirty="0">
                <a:latin typeface="Arial" panose="020B0604020202020204" pitchFamily="34" charset="0"/>
              </a:rPr>
              <a:t> : génération d’images, de sons ou de vidéos réalistes.</a:t>
            </a:r>
          </a:p>
          <a:p>
            <a:pPr eaLnBrk="0" fontAlgn="base" hangingPunct="0">
              <a:lnSpc>
                <a:spcPct val="100000"/>
              </a:lnSpc>
              <a:spcBef>
                <a:spcPct val="0"/>
              </a:spcBef>
              <a:spcAft>
                <a:spcPct val="0"/>
              </a:spcAft>
              <a:buClrTx/>
              <a:buSzTx/>
              <a:buFont typeface="Arial" panose="020B0604020202020204" pitchFamily="34" charset="0"/>
              <a:buChar char="•"/>
            </a:pPr>
            <a:r>
              <a:rPr lang="fr-FR" altLang="fr-FR" sz="2400" b="1" dirty="0">
                <a:latin typeface="Arial" panose="020B0604020202020204" pitchFamily="34" charset="0"/>
              </a:rPr>
              <a:t> Transformers (BERT, GPT, etc.)</a:t>
            </a:r>
            <a:r>
              <a:rPr lang="fr-FR" altLang="fr-FR" sz="2400" dirty="0">
                <a:latin typeface="Arial" panose="020B0604020202020204" pitchFamily="34" charset="0"/>
              </a:rPr>
              <a:t> : traitement du langage naturel et génération de texte.</a:t>
            </a:r>
          </a:p>
        </p:txBody>
      </p:sp>
      <p:sp>
        <p:nvSpPr>
          <p:cNvPr id="3" name="Rectangle 1">
            <a:extLst>
              <a:ext uri="{FF2B5EF4-FFF2-40B4-BE49-F238E27FC236}">
                <a16:creationId xmlns:a16="http://schemas.microsoft.com/office/drawing/2014/main" id="{515C7761-3B9C-B17C-7B61-E0CF17658589}"/>
              </a:ext>
            </a:extLst>
          </p:cNvPr>
          <p:cNvSpPr>
            <a:spLocks noChangeArrowheads="1"/>
          </p:cNvSpPr>
          <p:nvPr/>
        </p:nvSpPr>
        <p:spPr bwMode="auto">
          <a:xfrm>
            <a:off x="0" y="-184666"/>
            <a:ext cx="26481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91856526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ctrTitle"/>
          </p:nvPr>
        </p:nvSpPr>
        <p:spPr/>
        <p:txBody>
          <a:bodyPr/>
          <a:lstStyle/>
          <a:p>
            <a:r>
              <a:rPr lang="en-US" altLang="fr-FR"/>
              <a:t>Vision par ordinateur </a:t>
            </a: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90FE51-E28B-EABC-078D-E612D0AF90B5}"/>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A5CDDD5F-2F6B-94E7-D3BC-C4C791CF02A0}"/>
              </a:ext>
            </a:extLst>
          </p:cNvPr>
          <p:cNvSpPr>
            <a:spLocks noGrp="1"/>
          </p:cNvSpPr>
          <p:nvPr>
            <p:ph type="title"/>
          </p:nvPr>
        </p:nvSpPr>
        <p:spPr/>
        <p:txBody>
          <a:bodyPr>
            <a:normAutofit/>
          </a:bodyPr>
          <a:lstStyle/>
          <a:p>
            <a:r>
              <a:rPr lang="en-US" altLang="fr-FR" dirty="0"/>
              <a:t>Vision par ordinateur</a:t>
            </a:r>
          </a:p>
        </p:txBody>
      </p:sp>
      <p:pic>
        <p:nvPicPr>
          <p:cNvPr id="1027" name="Picture 3">
            <a:extLst>
              <a:ext uri="{FF2B5EF4-FFF2-40B4-BE49-F238E27FC236}">
                <a16:creationId xmlns:a16="http://schemas.microsoft.com/office/drawing/2014/main" id="{DC3D1919-26A9-0B8E-D41B-513368CE2E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69218" y="3781425"/>
            <a:ext cx="6713886" cy="33048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Espace réservé du contenu 5">
            <a:extLst>
              <a:ext uri="{FF2B5EF4-FFF2-40B4-BE49-F238E27FC236}">
                <a16:creationId xmlns:a16="http://schemas.microsoft.com/office/drawing/2014/main" id="{B90DCBC0-BA58-E28C-92E1-49D19540469B}"/>
              </a:ext>
            </a:extLst>
          </p:cNvPr>
          <p:cNvSpPr>
            <a:spLocks noGrp="1"/>
          </p:cNvSpPr>
          <p:nvPr>
            <p:ph idx="1"/>
          </p:nvPr>
        </p:nvSpPr>
        <p:spPr>
          <a:xfrm>
            <a:off x="1024128" y="1600427"/>
            <a:ext cx="9720073" cy="4023360"/>
          </a:xfrm>
        </p:spPr>
        <p:txBody>
          <a:bodyPr/>
          <a:lstStyle/>
          <a:p>
            <a:endParaRPr lang="fr-MA" dirty="0"/>
          </a:p>
          <a:p>
            <a:r>
              <a:rPr lang="fr-MA" dirty="0"/>
              <a:t>La </a:t>
            </a:r>
            <a:r>
              <a:rPr lang="fr-MA" b="1" dirty="0"/>
              <a:t>vision par ordinateur</a:t>
            </a:r>
            <a:r>
              <a:rPr lang="fr-MA" dirty="0"/>
              <a:t> (ou </a:t>
            </a:r>
            <a:r>
              <a:rPr lang="fr-MA" i="1" dirty="0"/>
              <a:t>Computer Vision</a:t>
            </a:r>
            <a:r>
              <a:rPr lang="fr-MA" dirty="0"/>
              <a:t> en anglais) est une </a:t>
            </a:r>
            <a:r>
              <a:rPr lang="fr-MA" b="1" dirty="0"/>
              <a:t>branche de l’intelligence artificielle</a:t>
            </a:r>
            <a:r>
              <a:rPr lang="fr-MA" dirty="0"/>
              <a:t> qui permet à une machine de </a:t>
            </a:r>
            <a:r>
              <a:rPr lang="fr-MA" b="1" dirty="0"/>
              <a:t>“voir” et comprendre le contenu d’images ou de vidéos</a:t>
            </a:r>
            <a:r>
              <a:rPr lang="fr-MA" dirty="0"/>
              <a:t>, un peu comme le ferait un être humain.</a:t>
            </a:r>
          </a:p>
          <a:p>
            <a:r>
              <a:rPr lang="fr-MA" dirty="0"/>
              <a:t>En d’autres termes, c’est la capacité d’un ordinateur à </a:t>
            </a:r>
            <a:r>
              <a:rPr lang="fr-MA" b="1" dirty="0"/>
              <a:t>analyser automatiquement des informations visuelles</a:t>
            </a:r>
            <a:r>
              <a:rPr lang="fr-MA" dirty="0"/>
              <a:t> pour reconnaître, interpréter ou réagir à ce qu’il “voit”.</a:t>
            </a:r>
          </a:p>
          <a:p>
            <a:endParaRPr lang="fr-FR" dirty="0"/>
          </a:p>
        </p:txBody>
      </p:sp>
    </p:spTree>
    <p:extLst>
      <p:ext uri="{BB962C8B-B14F-4D97-AF65-F5344CB8AC3E}">
        <p14:creationId xmlns:p14="http://schemas.microsoft.com/office/powerpoint/2010/main" val="2799171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027"/>
                                        </p:tgtEl>
                                        <p:attrNameLst>
                                          <p:attrName>style.visibility</p:attrName>
                                        </p:attrNameLst>
                                      </p:cBhvr>
                                      <p:to>
                                        <p:strVal val="visible"/>
                                      </p:to>
                                    </p:set>
                                    <p:animEffect transition="in" filter="wipe(left)">
                                      <p:cBhvr>
                                        <p:cTn id="7" dur="1000"/>
                                        <p:tgtEl>
                                          <p:spTgt spid="10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en-US" altLang="fr-FR" dirty="0"/>
              <a:t>Vision par ordinateur</a:t>
            </a:r>
          </a:p>
        </p:txBody>
      </p:sp>
      <mc:AlternateContent xmlns:mc="http://schemas.openxmlformats.org/markup-compatibility/2006" xmlns:a14="http://schemas.microsoft.com/office/drawing/2010/main">
        <mc:Choice Requires="a14">
          <p:sp>
            <p:nvSpPr>
              <p:cNvPr id="3" name="Espace réservé du contenu 2"/>
              <p:cNvSpPr>
                <a:spLocks noGrp="1"/>
              </p:cNvSpPr>
              <p:nvPr>
                <p:ph idx="1"/>
              </p:nvPr>
            </p:nvSpPr>
            <p:spPr>
              <a:xfrm>
                <a:off x="1981200" y="1600200"/>
                <a:ext cx="8229600" cy="5501208"/>
              </a:xfrm>
            </p:spPr>
            <p:txBody>
              <a:bodyPr>
                <a:normAutofit fontScale="92500" lnSpcReduction="10000"/>
              </a:bodyPr>
              <a:lstStyle/>
              <a:p>
                <a:r>
                  <a:rPr lang="fr-FR" dirty="0"/>
                  <a:t>Dans le monde réel, </a:t>
                </a:r>
                <a14:m>
                  <m:oMath xmlns:m="http://schemas.openxmlformats.org/officeDocument/2006/math">
                    <m:r>
                      <a:rPr lang="fr-FR" i="1" dirty="0" smtClean="0">
                        <a:latin typeface="Cambria Math" panose="02040503050406030204"/>
                      </a:rPr>
                      <m:t>𝑛</m:t>
                    </m:r>
                  </m:oMath>
                </a14:m>
                <a:r>
                  <a:rPr lang="fr-FR" dirty="0"/>
                  <a:t> (le nombre de fonctionnalité)est grand </a:t>
                </a:r>
              </a:p>
              <a:p>
                <a:endParaRPr lang="fr-FR" dirty="0">
                  <a:solidFill>
                    <a:schemeClr val="bg2">
                      <a:lumMod val="50000"/>
                    </a:schemeClr>
                  </a:solidFill>
                </a:endParaRPr>
              </a:p>
              <a:p>
                <a:r>
                  <a:rPr lang="fr-FR" dirty="0">
                    <a:solidFill>
                      <a:schemeClr val="bg2">
                        <a:lumMod val="50000"/>
                      </a:schemeClr>
                    </a:solidFill>
                  </a:rPr>
                  <a:t>Exemple de classification : </a:t>
                </a:r>
              </a:p>
              <a:p>
                <a:pPr marL="0" indent="0" algn="ctr">
                  <a:buNone/>
                </a:pPr>
                <a:r>
                  <a:rPr lang="fr-FR" dirty="0"/>
                  <a:t>Vision par ordinateur détection de chats</a:t>
                </a:r>
              </a:p>
              <a:p>
                <a:pPr lvl="1"/>
                <a:endParaRPr lang="fr-FR" dirty="0"/>
              </a:p>
              <a:p>
                <a:pPr lvl="1"/>
                <a:endParaRPr lang="fr-FR" dirty="0"/>
              </a:p>
              <a:p>
                <a:pPr lvl="1"/>
                <a:endParaRPr lang="fr-FR" dirty="0"/>
              </a:p>
              <a:p>
                <a:pPr lvl="1"/>
                <a:endParaRPr lang="fr-FR" dirty="0"/>
              </a:p>
              <a:p>
                <a:pPr lvl="1"/>
                <a:endParaRPr lang="fr-FR" dirty="0"/>
              </a:p>
              <a:p>
                <a:pPr lvl="1"/>
                <a:endParaRPr lang="fr-FR" dirty="0"/>
              </a:p>
              <a:p>
                <a:pPr lvl="1"/>
                <a:endParaRPr lang="fr-FR" dirty="0"/>
              </a:p>
              <a:p>
                <a:pPr lvl="1"/>
                <a:endParaRPr lang="fr-FR" dirty="0"/>
              </a:p>
              <a:p>
                <a:pPr lvl="1"/>
                <a:endParaRPr lang="fr-FR" dirty="0"/>
              </a:p>
              <a:p>
                <a:pPr lvl="1"/>
                <a:endParaRPr lang="fr-FR" dirty="0"/>
              </a:p>
              <a:p>
                <a:pPr lvl="1"/>
                <a:endParaRPr lang="fr-FR" dirty="0"/>
              </a:p>
              <a:p>
                <a:pPr lvl="1"/>
                <a:endParaRPr lang="fr-FR" dirty="0"/>
              </a:p>
              <a:p>
                <a:pPr lvl="1"/>
                <a:r>
                  <a:rPr lang="fr-FR" i="1" dirty="0">
                    <a:solidFill>
                      <a:schemeClr val="tx2"/>
                    </a:solidFill>
                  </a:rPr>
                  <a:t>Chat</a:t>
                </a:r>
                <a:r>
                  <a:rPr lang="fr-FR" dirty="0"/>
                  <a:t>: classe 1 (y=1)	 /  </a:t>
                </a:r>
                <a:r>
                  <a:rPr lang="fr-FR" i="1" dirty="0">
                    <a:solidFill>
                      <a:schemeClr val="tx2"/>
                    </a:solidFill>
                  </a:rPr>
                  <a:t>Non chat </a:t>
                </a:r>
                <a:r>
                  <a:rPr lang="fr-FR" dirty="0"/>
                  <a:t>: classe 2 (y=0)</a:t>
                </a:r>
              </a:p>
            </p:txBody>
          </p:sp>
        </mc:Choice>
        <mc:Fallback xmlns="">
          <p:sp>
            <p:nvSpPr>
              <p:cNvPr id="3" name="Espace réservé du contenu 2"/>
              <p:cNvSpPr>
                <a:spLocks noRot="1" noChangeAspect="1" noMove="1" noResize="1" noEditPoints="1" noAdjustHandles="1" noChangeArrowheads="1" noChangeShapeType="1" noTextEdit="1"/>
              </p:cNvSpPr>
              <p:nvPr>
                <p:ph idx="1"/>
              </p:nvPr>
            </p:nvSpPr>
            <p:spPr>
              <a:xfrm>
                <a:off x="1981200" y="1600200"/>
                <a:ext cx="8229600" cy="5501208"/>
              </a:xfrm>
              <a:blipFill rotWithShape="1">
                <a:blip r:embed="rId3"/>
                <a:stretch>
                  <a:fillRect b="4"/>
                </a:stretch>
              </a:blipFill>
            </p:spPr>
            <p:txBody>
              <a:bodyPr/>
              <a:lstStyle/>
              <a:p>
                <a:r>
                  <a:rPr lang="en-US" altLang="en-US">
                    <a:noFill/>
                  </a:rPr>
                  <a:t> </a:t>
                </a:r>
              </a:p>
            </p:txBody>
          </p:sp>
        </mc:Fallback>
      </mc:AlternateContent>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40518" y="2924944"/>
            <a:ext cx="6713886" cy="33048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7176120" y="5301207"/>
            <a:ext cx="2808312" cy="645160"/>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pPr algn="ctr"/>
            <a:r>
              <a:rPr lang="fr-FR" dirty="0"/>
              <a:t>Ce que l’ordinateur voit </a:t>
            </a:r>
            <a:r>
              <a:rPr lang="fr-FR" dirty="0">
                <a:sym typeface="Wingdings" panose="05000000000000000000" pitchFamily="2" charset="2"/>
              </a:rPr>
              <a:t> BEAUCOUP de pixels</a:t>
            </a:r>
            <a:endParaRPr lang="fr-F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16" end="16"/>
                                            </p:txEl>
                                          </p:spTgt>
                                        </p:tgtEl>
                                        <p:attrNameLst>
                                          <p:attrName>style.visibility</p:attrName>
                                        </p:attrNameLst>
                                      </p:cBhvr>
                                      <p:to>
                                        <p:strVal val="visible"/>
                                      </p:to>
                                    </p:set>
                                    <p:animEffect transition="in" filter="fade">
                                      <p:cBhvr>
                                        <p:cTn id="22" dur="500"/>
                                        <p:tgtEl>
                                          <p:spTgt spid="3">
                                            <p:txEl>
                                              <p:pRg st="16" end="1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027"/>
                                        </p:tgtEl>
                                        <p:attrNameLst>
                                          <p:attrName>style.visibility</p:attrName>
                                        </p:attrNameLst>
                                      </p:cBhvr>
                                      <p:to>
                                        <p:strVal val="visible"/>
                                      </p:to>
                                    </p:set>
                                    <p:animEffect transition="in" filter="wipe(left)">
                                      <p:cBhvr>
                                        <p:cTn id="27" dur="1000"/>
                                        <p:tgtEl>
                                          <p:spTgt spid="1027"/>
                                        </p:tgtEl>
                                      </p:cBhvr>
                                    </p:animEffect>
                                  </p:childTnLst>
                                </p:cTn>
                              </p:par>
                            </p:childTnLst>
                          </p:cTn>
                        </p:par>
                        <p:par>
                          <p:cTn id="28" fill="hold">
                            <p:stCondLst>
                              <p:cond delay="1000"/>
                            </p:stCondLst>
                            <p:childTnLst>
                              <p:par>
                                <p:cTn id="29" presetID="10" presetClass="entr" presetSubtype="0" fill="hold" grpId="0" nodeType="after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fade">
                                      <p:cBhvr>
                                        <p:cTn id="3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altLang="fr-FR" dirty="0">
                <a:sym typeface="+mn-ea"/>
              </a:rPr>
              <a:t>Vision par ordinateur</a:t>
            </a:r>
            <a:endParaRPr lang="fr-FR" dirty="0"/>
          </a:p>
        </p:txBody>
      </p:sp>
      <p:sp>
        <p:nvSpPr>
          <p:cNvPr id="3" name="Espace réservé du contenu 2"/>
          <p:cNvSpPr>
            <a:spLocks noGrp="1"/>
          </p:cNvSpPr>
          <p:nvPr>
            <p:ph idx="1"/>
          </p:nvPr>
        </p:nvSpPr>
        <p:spPr/>
        <p:txBody>
          <a:bodyPr/>
          <a:lstStyle/>
          <a:p>
            <a:r>
              <a:rPr lang="fr-FR" dirty="0">
                <a:solidFill>
                  <a:schemeClr val="bg2">
                    <a:lumMod val="50000"/>
                  </a:schemeClr>
                </a:solidFill>
              </a:rPr>
              <a:t>Etapes du modèle d’apprentissage pour détection de chats :</a:t>
            </a:r>
          </a:p>
          <a:p>
            <a:pPr marL="731520" lvl="1" indent="-457200">
              <a:buFont typeface="+mj-lt"/>
              <a:buAutoNum type="arabicPeriod"/>
            </a:pPr>
            <a:r>
              <a:rPr lang="fr-FR" dirty="0"/>
              <a:t>On Apprend d’1 BD étiquetée de chats : i.e., des images de chats et leur classe/label (chat / </a:t>
            </a:r>
            <a:r>
              <a:rPr lang="fr-FR" dirty="0" err="1"/>
              <a:t>non_chat</a:t>
            </a:r>
            <a:r>
              <a:rPr lang="fr-FR" dirty="0"/>
              <a:t>)</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09455" y="3470967"/>
            <a:ext cx="1991591" cy="33424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2938509" y="3070857"/>
            <a:ext cx="1918115" cy="398780"/>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pPr algn="ctr"/>
            <a:r>
              <a:rPr lang="fr-FR" sz="2000" b="1" dirty="0"/>
              <a:t>CHAT</a:t>
            </a:r>
          </a:p>
        </p:txBody>
      </p:sp>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35972" y="3462308"/>
            <a:ext cx="2000250" cy="33597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6"/>
          <p:cNvSpPr/>
          <p:nvPr/>
        </p:nvSpPr>
        <p:spPr>
          <a:xfrm>
            <a:off x="5879976" y="3068960"/>
            <a:ext cx="1918115" cy="398780"/>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pPr algn="ctr"/>
            <a:r>
              <a:rPr lang="fr-FR" sz="2000" b="1" dirty="0"/>
              <a:t>NON_CHAT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050"/>
                                        </p:tgtEl>
                                        <p:attrNameLst>
                                          <p:attrName>style.visibility</p:attrName>
                                        </p:attrNameLst>
                                      </p:cBhvr>
                                      <p:to>
                                        <p:strVal val="visible"/>
                                      </p:to>
                                    </p:set>
                                    <p:animEffect transition="in" filter="fade">
                                      <p:cBhvr>
                                        <p:cTn id="17" dur="500"/>
                                        <p:tgtEl>
                                          <p:spTgt spid="2050"/>
                                        </p:tgtEl>
                                      </p:cBhvr>
                                    </p:animEffect>
                                  </p:childTnLst>
                                </p:cTn>
                              </p:par>
                            </p:childTnLst>
                          </p:cTn>
                        </p:par>
                        <p:par>
                          <p:cTn id="18" fill="hold">
                            <p:stCondLst>
                              <p:cond delay="500"/>
                            </p:stCondLst>
                            <p:childTnLst>
                              <p:par>
                                <p:cTn id="19" presetID="10" presetClass="entr" presetSubtype="0" fill="hold" grpId="0" nodeType="after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2051"/>
                                        </p:tgtEl>
                                        <p:attrNameLst>
                                          <p:attrName>style.visibility</p:attrName>
                                        </p:attrNameLst>
                                      </p:cBhvr>
                                      <p:to>
                                        <p:strVal val="visible"/>
                                      </p:to>
                                    </p:set>
                                    <p:animEffect transition="in" filter="fade">
                                      <p:cBhvr>
                                        <p:cTn id="26" dur="500"/>
                                        <p:tgtEl>
                                          <p:spTgt spid="2051"/>
                                        </p:tgtEl>
                                      </p:cBhvr>
                                    </p:animEffect>
                                  </p:childTnLst>
                                </p:cTn>
                              </p:par>
                            </p:childTnLst>
                          </p:cTn>
                        </p:par>
                        <p:par>
                          <p:cTn id="27" fill="hold">
                            <p:stCondLst>
                              <p:cond delay="500"/>
                            </p:stCondLst>
                            <p:childTnLst>
                              <p:par>
                                <p:cTn id="28" presetID="10" presetClass="entr" presetSubtype="0" fill="hold" grpId="0" nodeType="after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fade">
                                      <p:cBhvr>
                                        <p:cTn id="3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7" grpId="0" bldLvl="0" animBg="1"/>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altLang="fr-FR" dirty="0">
                <a:sym typeface="+mn-ea"/>
              </a:rPr>
              <a:t>Vision par ordinateur</a:t>
            </a:r>
            <a:endParaRPr lang="fr-FR" dirty="0"/>
          </a:p>
        </p:txBody>
      </p:sp>
      <p:sp>
        <p:nvSpPr>
          <p:cNvPr id="3" name="Espace réservé du contenu 2"/>
          <p:cNvSpPr>
            <a:spLocks noGrp="1"/>
          </p:cNvSpPr>
          <p:nvPr>
            <p:ph idx="1"/>
          </p:nvPr>
        </p:nvSpPr>
        <p:spPr/>
        <p:txBody>
          <a:bodyPr/>
          <a:lstStyle/>
          <a:p>
            <a:r>
              <a:rPr lang="fr-FR" dirty="0">
                <a:solidFill>
                  <a:schemeClr val="bg2">
                    <a:lumMod val="50000"/>
                  </a:schemeClr>
                </a:solidFill>
              </a:rPr>
              <a:t>Etapes du modèle d’apprentissage pour détection de chats :</a:t>
            </a:r>
          </a:p>
          <a:p>
            <a:pPr marL="274320" lvl="1" indent="0">
              <a:buNone/>
            </a:pPr>
            <a:r>
              <a:rPr lang="fr-FR" dirty="0">
                <a:solidFill>
                  <a:schemeClr val="accent5"/>
                </a:solidFill>
              </a:rPr>
              <a:t>2.   </a:t>
            </a:r>
            <a:r>
              <a:rPr lang="fr-FR" dirty="0"/>
              <a:t>On test sur une ou des images test</a:t>
            </a:r>
          </a:p>
        </p:txBody>
      </p:sp>
      <p:sp>
        <p:nvSpPr>
          <p:cNvPr id="5" name="Rectangle 4"/>
          <p:cNvSpPr/>
          <p:nvPr/>
        </p:nvSpPr>
        <p:spPr>
          <a:xfrm>
            <a:off x="5868184" y="3717032"/>
            <a:ext cx="1918115" cy="398780"/>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pPr algn="ctr"/>
            <a:r>
              <a:rPr lang="fr-FR" sz="2000" b="1" dirty="0"/>
              <a:t>CHAT </a:t>
            </a:r>
          </a:p>
        </p:txBody>
      </p:sp>
      <p:sp>
        <p:nvSpPr>
          <p:cNvPr id="7" name="Rectangle 6"/>
          <p:cNvSpPr/>
          <p:nvPr/>
        </p:nvSpPr>
        <p:spPr>
          <a:xfrm>
            <a:off x="5868183" y="4279007"/>
            <a:ext cx="1918115" cy="398780"/>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pPr algn="ctr"/>
            <a:r>
              <a:rPr lang="fr-FR" sz="2000" b="1" dirty="0"/>
              <a:t>NON_CHAT</a:t>
            </a: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75957" y="3660835"/>
            <a:ext cx="1561148" cy="12363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5159896" y="3933056"/>
            <a:ext cx="319405" cy="521970"/>
          </a:xfrm>
          <a:prstGeom prst="rect">
            <a:avLst/>
          </a:prstGeom>
        </p:spPr>
        <p:txBody>
          <a:bodyPr wrap="none">
            <a:spAutoFit/>
          </a:bodyPr>
          <a:lstStyle/>
          <a:p>
            <a:r>
              <a:rPr lang="fr-FR" sz="2800" dirty="0"/>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074"/>
                                        </p:tgtEl>
                                        <p:attrNameLst>
                                          <p:attrName>style.visibility</p:attrName>
                                        </p:attrNameLst>
                                      </p:cBhvr>
                                      <p:to>
                                        <p:strVal val="visible"/>
                                      </p:to>
                                    </p:set>
                                    <p:animEffect transition="in" filter="fade">
                                      <p:cBhvr>
                                        <p:cTn id="12" dur="500"/>
                                        <p:tgtEl>
                                          <p:spTgt spid="307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par>
                          <p:cTn id="18" fill="hold">
                            <p:stCondLst>
                              <p:cond delay="500"/>
                            </p:stCondLst>
                            <p:childTnLst>
                              <p:par>
                                <p:cTn id="19" presetID="10" presetClass="entr" presetSubtype="0" fill="hold" grpId="0" nodeType="after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childTnLst>
                                </p:cTn>
                              </p:par>
                            </p:childTnLst>
                          </p:cTn>
                        </p:par>
                        <p:par>
                          <p:cTn id="22" fill="hold">
                            <p:stCondLst>
                              <p:cond delay="1000"/>
                            </p:stCondLst>
                            <p:childTnLst>
                              <p:par>
                                <p:cTn id="23" presetID="10" presetClass="entr" presetSubtype="0" fill="hold" grpId="0" nodeType="after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7" grpId="0" bldLvl="0" animBg="1"/>
      <p:bldP spid="4" grpId="0"/>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altLang="fr-FR" dirty="0">
                <a:sym typeface="+mn-ea"/>
              </a:rPr>
              <a:t>Vision par ordinateur</a:t>
            </a:r>
            <a:endParaRPr lang="fr-FR" dirty="0"/>
          </a:p>
        </p:txBody>
      </p:sp>
      <p:sp>
        <p:nvSpPr>
          <p:cNvPr id="3" name="Espace réservé du contenu 2"/>
          <p:cNvSpPr>
            <a:spLocks noGrp="1"/>
          </p:cNvSpPr>
          <p:nvPr>
            <p:ph idx="1"/>
          </p:nvPr>
        </p:nvSpPr>
        <p:spPr/>
        <p:txBody>
          <a:bodyPr/>
          <a:lstStyle/>
          <a:p>
            <a:r>
              <a:rPr lang="fr-FR" dirty="0">
                <a:solidFill>
                  <a:schemeClr val="bg2">
                    <a:lumMod val="50000"/>
                  </a:schemeClr>
                </a:solidFill>
              </a:rPr>
              <a:t>Visualisation de la classification  :</a:t>
            </a:r>
          </a:p>
          <a:p>
            <a:pPr lvl="1"/>
            <a:r>
              <a:rPr lang="fr-FR" dirty="0"/>
              <a:t>Pour 2 pixels seulement</a:t>
            </a:r>
          </a:p>
          <a:p>
            <a:pPr lvl="1"/>
            <a:r>
              <a:rPr lang="fr-FR" dirty="0"/>
              <a:t>1 exemple</a:t>
            </a: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5000" y="1928813"/>
            <a:ext cx="3581400" cy="300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Multiplier 6"/>
          <p:cNvSpPr/>
          <p:nvPr/>
        </p:nvSpPr>
        <p:spPr>
          <a:xfrm>
            <a:off x="7401644" y="3173350"/>
            <a:ext cx="198003" cy="230113"/>
          </a:xfrm>
          <a:prstGeom prst="mathMultiply">
            <a:avLst/>
          </a:prstGeom>
          <a:solidFill>
            <a:srgbClr val="FFFF00"/>
          </a:soli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fr-FR"/>
          </a:p>
        </p:txBody>
      </p:sp>
      <p:sp>
        <p:nvSpPr>
          <p:cNvPr id="8" name="Multiplier 7"/>
          <p:cNvSpPr/>
          <p:nvPr/>
        </p:nvSpPr>
        <p:spPr>
          <a:xfrm>
            <a:off x="7995729" y="2838847"/>
            <a:ext cx="198003" cy="230113"/>
          </a:xfrm>
          <a:prstGeom prst="mathMultiply">
            <a:avLst/>
          </a:prstGeom>
          <a:solidFill>
            <a:srgbClr val="FFFF00"/>
          </a:soli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fr-FR"/>
          </a:p>
        </p:txBody>
      </p:sp>
      <p:sp>
        <p:nvSpPr>
          <p:cNvPr id="6" name="Rectangle 5"/>
          <p:cNvSpPr/>
          <p:nvPr/>
        </p:nvSpPr>
        <p:spPr>
          <a:xfrm>
            <a:off x="6623482" y="3218797"/>
            <a:ext cx="810260" cy="368300"/>
          </a:xfrm>
          <a:prstGeom prst="rect">
            <a:avLst/>
          </a:prstGeom>
        </p:spPr>
        <p:txBody>
          <a:bodyPr wrap="none">
            <a:spAutoFit/>
          </a:bodyPr>
          <a:lstStyle/>
          <a:p>
            <a:r>
              <a:rPr lang="fr-FR" dirty="0">
                <a:solidFill>
                  <a:srgbClr val="FFFF00"/>
                </a:solidFill>
              </a:rPr>
              <a:t>Pixel 1</a:t>
            </a:r>
          </a:p>
        </p:txBody>
      </p:sp>
      <p:sp>
        <p:nvSpPr>
          <p:cNvPr id="11" name="Rectangle 10"/>
          <p:cNvSpPr/>
          <p:nvPr/>
        </p:nvSpPr>
        <p:spPr>
          <a:xfrm>
            <a:off x="8202282" y="2732032"/>
            <a:ext cx="810260" cy="368300"/>
          </a:xfrm>
          <a:prstGeom prst="rect">
            <a:avLst/>
          </a:prstGeom>
        </p:spPr>
        <p:txBody>
          <a:bodyPr wrap="none">
            <a:spAutoFit/>
          </a:bodyPr>
          <a:lstStyle/>
          <a:p>
            <a:r>
              <a:rPr lang="fr-FR" dirty="0">
                <a:solidFill>
                  <a:srgbClr val="FFFF00"/>
                </a:solidFill>
              </a:rPr>
              <a:t>Pixel 2</a:t>
            </a:r>
          </a:p>
        </p:txBody>
      </p:sp>
      <p:pic>
        <p:nvPicPr>
          <p:cNvPr id="4102"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19461" y="4581128"/>
            <a:ext cx="3800475" cy="2200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3"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05300" y="5437981"/>
            <a:ext cx="247650" cy="295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par>
                          <p:cTn id="18" fill="hold">
                            <p:stCondLst>
                              <p:cond delay="500"/>
                            </p:stCondLst>
                            <p:childTnLst>
                              <p:par>
                                <p:cTn id="19" presetID="10" presetClass="entr" presetSubtype="0" fill="hold" nodeType="afterEffect">
                                  <p:stCondLst>
                                    <p:cond delay="0"/>
                                  </p:stCondLst>
                                  <p:childTnLst>
                                    <p:set>
                                      <p:cBhvr>
                                        <p:cTn id="20" dur="1" fill="hold">
                                          <p:stCondLst>
                                            <p:cond delay="0"/>
                                          </p:stCondLst>
                                        </p:cTn>
                                        <p:tgtEl>
                                          <p:spTgt spid="4098"/>
                                        </p:tgtEl>
                                        <p:attrNameLst>
                                          <p:attrName>style.visibility</p:attrName>
                                        </p:attrNameLst>
                                      </p:cBhvr>
                                      <p:to>
                                        <p:strVal val="visible"/>
                                      </p:to>
                                    </p:set>
                                    <p:animEffect transition="in" filter="fade">
                                      <p:cBhvr>
                                        <p:cTn id="21" dur="500"/>
                                        <p:tgtEl>
                                          <p:spTgt spid="4098"/>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500"/>
                                        <p:tgtEl>
                                          <p:spTgt spid="7"/>
                                        </p:tgtEl>
                                      </p:cBhvr>
                                    </p:animEffect>
                                  </p:childTnLst>
                                </p:cTn>
                              </p:par>
                            </p:childTnLst>
                          </p:cTn>
                        </p:par>
                        <p:par>
                          <p:cTn id="27" fill="hold">
                            <p:stCondLst>
                              <p:cond delay="500"/>
                            </p:stCondLst>
                            <p:childTnLst>
                              <p:par>
                                <p:cTn id="28" presetID="10" presetClass="entr" presetSubtype="0" fill="hold" grpId="0" nodeType="after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fade">
                                      <p:cBhvr>
                                        <p:cTn id="30" dur="500"/>
                                        <p:tgtEl>
                                          <p:spTgt spid="6"/>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fade">
                                      <p:cBhvr>
                                        <p:cTn id="35" dur="500"/>
                                        <p:tgtEl>
                                          <p:spTgt spid="8"/>
                                        </p:tgtEl>
                                      </p:cBhvr>
                                    </p:animEffect>
                                  </p:childTnLst>
                                </p:cTn>
                              </p:par>
                            </p:childTnLst>
                          </p:cTn>
                        </p:par>
                        <p:par>
                          <p:cTn id="36" fill="hold">
                            <p:stCondLst>
                              <p:cond delay="500"/>
                            </p:stCondLst>
                            <p:childTnLst>
                              <p:par>
                                <p:cTn id="37" presetID="10" presetClass="entr" presetSubtype="0" fill="hold" grpId="0" nodeType="afterEffect">
                                  <p:stCondLst>
                                    <p:cond delay="0"/>
                                  </p:stCondLst>
                                  <p:childTnLst>
                                    <p:set>
                                      <p:cBhvr>
                                        <p:cTn id="38" dur="1" fill="hold">
                                          <p:stCondLst>
                                            <p:cond delay="0"/>
                                          </p:stCondLst>
                                        </p:cTn>
                                        <p:tgtEl>
                                          <p:spTgt spid="11"/>
                                        </p:tgtEl>
                                        <p:attrNameLst>
                                          <p:attrName>style.visibility</p:attrName>
                                        </p:attrNameLst>
                                      </p:cBhvr>
                                      <p:to>
                                        <p:strVal val="visible"/>
                                      </p:to>
                                    </p:set>
                                    <p:animEffect transition="in" filter="fade">
                                      <p:cBhvr>
                                        <p:cTn id="39" dur="500"/>
                                        <p:tgtEl>
                                          <p:spTgt spid="11"/>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4102"/>
                                        </p:tgtEl>
                                        <p:attrNameLst>
                                          <p:attrName>style.visibility</p:attrName>
                                        </p:attrNameLst>
                                      </p:cBhvr>
                                      <p:to>
                                        <p:strVal val="visible"/>
                                      </p:to>
                                    </p:set>
                                    <p:animEffect transition="in" filter="fade">
                                      <p:cBhvr>
                                        <p:cTn id="44" dur="500"/>
                                        <p:tgtEl>
                                          <p:spTgt spid="4102"/>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4103"/>
                                        </p:tgtEl>
                                        <p:attrNameLst>
                                          <p:attrName>style.visibility</p:attrName>
                                        </p:attrNameLst>
                                      </p:cBhvr>
                                      <p:to>
                                        <p:strVal val="visible"/>
                                      </p:to>
                                    </p:set>
                                    <p:animEffect transition="in" filter="fade">
                                      <p:cBhvr>
                                        <p:cTn id="49" dur="500"/>
                                        <p:tgtEl>
                                          <p:spTgt spid="41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P spid="8" grpId="0" bldLvl="0" animBg="1"/>
      <p:bldP spid="6" grpId="0"/>
      <p:bldP spid="11" grpId="0"/>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altLang="fr-FR" dirty="0">
                <a:sym typeface="+mn-ea"/>
              </a:rPr>
              <a:t>Vision par ordinateur</a:t>
            </a:r>
            <a:endParaRPr lang="fr-FR" dirty="0"/>
          </a:p>
        </p:txBody>
      </p:sp>
      <p:sp>
        <p:nvSpPr>
          <p:cNvPr id="3" name="Espace réservé du contenu 2"/>
          <p:cNvSpPr>
            <a:spLocks noGrp="1"/>
          </p:cNvSpPr>
          <p:nvPr>
            <p:ph idx="1"/>
          </p:nvPr>
        </p:nvSpPr>
        <p:spPr/>
        <p:txBody>
          <a:bodyPr/>
          <a:lstStyle/>
          <a:p>
            <a:r>
              <a:rPr lang="fr-FR" dirty="0">
                <a:solidFill>
                  <a:schemeClr val="bg2">
                    <a:lumMod val="50000"/>
                  </a:schemeClr>
                </a:solidFill>
              </a:rPr>
              <a:t>Visualisation de la classification  :</a:t>
            </a:r>
          </a:p>
          <a:p>
            <a:pPr lvl="1"/>
            <a:r>
              <a:rPr lang="fr-FR" dirty="0"/>
              <a:t>Pour 2 pixels seulement</a:t>
            </a:r>
          </a:p>
          <a:p>
            <a:pPr lvl="1"/>
            <a:r>
              <a:rPr lang="fr-FR" dirty="0"/>
              <a:t>Plusieurs exemples</a:t>
            </a:r>
          </a:p>
          <a:p>
            <a:endParaRPr lang="fr-FR" dirty="0"/>
          </a:p>
        </p:txBody>
      </p:sp>
      <p:pic>
        <p:nvPicPr>
          <p:cNvPr id="410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7398" y="4519613"/>
            <a:ext cx="3867150" cy="2181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89713" y="2141515"/>
            <a:ext cx="1991591" cy="33424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16230" y="2132856"/>
            <a:ext cx="2000250" cy="33597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101"/>
                                        </p:tgtEl>
                                        <p:attrNameLst>
                                          <p:attrName>style.visibility</p:attrName>
                                        </p:attrNameLst>
                                      </p:cBhvr>
                                      <p:to>
                                        <p:strVal val="visible"/>
                                      </p:to>
                                    </p:set>
                                    <p:animEffect transition="in" filter="fade">
                                      <p:cBhvr>
                                        <p:cTn id="20" dur="500"/>
                                        <p:tgtEl>
                                          <p:spTgt spid="41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altLang="fr-FR" dirty="0">
                <a:sym typeface="+mn-ea"/>
              </a:rPr>
              <a:t>Vision par ordinateur</a:t>
            </a:r>
            <a:endParaRPr lang="fr-FR" dirty="0"/>
          </a:p>
        </p:txBody>
      </p:sp>
      <p:sp>
        <p:nvSpPr>
          <p:cNvPr id="3" name="Espace réservé du contenu 2"/>
          <p:cNvSpPr>
            <a:spLocks noGrp="1"/>
          </p:cNvSpPr>
          <p:nvPr>
            <p:ph idx="1"/>
          </p:nvPr>
        </p:nvSpPr>
        <p:spPr>
          <a:xfrm>
            <a:off x="238126" y="2286000"/>
            <a:ext cx="8072263" cy="4023360"/>
          </a:xfrm>
        </p:spPr>
        <p:txBody>
          <a:bodyPr>
            <a:normAutofit fontScale="92500" lnSpcReduction="20000"/>
          </a:bodyPr>
          <a:lstStyle/>
          <a:p>
            <a:r>
              <a:rPr lang="fr-FR" sz="2400" dirty="0">
                <a:solidFill>
                  <a:schemeClr val="bg2">
                    <a:lumMod val="50000"/>
                  </a:schemeClr>
                </a:solidFill>
              </a:rPr>
              <a:t>Visualisation de la classification  :</a:t>
            </a:r>
          </a:p>
          <a:p>
            <a:pPr lvl="1"/>
            <a:r>
              <a:rPr lang="fr-FR" dirty="0"/>
              <a:t>Pour 2 pixels seulement</a:t>
            </a:r>
          </a:p>
          <a:p>
            <a:pPr lvl="1"/>
            <a:r>
              <a:rPr lang="fr-FR" dirty="0"/>
              <a:t>Plusieurs exemples</a:t>
            </a:r>
          </a:p>
          <a:p>
            <a:pPr marL="0" lvl="1" indent="0">
              <a:buNone/>
            </a:pPr>
            <a:endParaRPr lang="fr-FR" sz="2200" dirty="0">
              <a:sym typeface="+mn-ea"/>
            </a:endParaRPr>
          </a:p>
          <a:p>
            <a:pPr marL="0" lvl="1" indent="0">
              <a:buNone/>
            </a:pPr>
            <a:r>
              <a:rPr lang="fr-FR" sz="2200" dirty="0">
                <a:sym typeface="+mn-ea"/>
              </a:rPr>
              <a:t>Pour séparer les exemples + des -, on a besoin d’une </a:t>
            </a:r>
            <a:r>
              <a:rPr lang="en-US" altLang="fr-FR" sz="2200" dirty="0">
                <a:sym typeface="+mn-ea"/>
              </a:rPr>
              <a:t>fonction </a:t>
            </a:r>
            <a:r>
              <a:rPr lang="fr-FR" sz="2200" dirty="0">
                <a:sym typeface="+mn-ea"/>
              </a:rPr>
              <a:t>non linéaire (quadratique ou cubique ou de degré &gt;3)</a:t>
            </a:r>
            <a:r>
              <a:rPr lang="en-US" altLang="fr-FR" sz="2200" dirty="0">
                <a:sym typeface="+mn-ea"/>
              </a:rPr>
              <a:t> pour séparer entre les + et - </a:t>
            </a:r>
          </a:p>
          <a:p>
            <a:pPr marL="0" lvl="1" indent="0">
              <a:buNone/>
            </a:pPr>
            <a:endParaRPr lang="en-US" altLang="fr-FR" sz="2200" dirty="0">
              <a:solidFill>
                <a:schemeClr val="tx2"/>
              </a:solidFill>
              <a:sym typeface="+mn-ea"/>
            </a:endParaRPr>
          </a:p>
          <a:p>
            <a:pPr marL="342900" lvl="1" indent="-342900">
              <a:buFont typeface="Wingdings" panose="05000000000000000000" charset="0"/>
              <a:buChar char="Ø"/>
            </a:pPr>
            <a:r>
              <a:rPr lang="en-US" altLang="fr-FR" sz="2200" dirty="0">
                <a:solidFill>
                  <a:schemeClr val="tx2"/>
                </a:solidFill>
                <a:sym typeface="+mn-ea"/>
              </a:rPr>
              <a:t>On peut utiliser la régression logistique </a:t>
            </a:r>
          </a:p>
          <a:p>
            <a:pPr marL="457200" lvl="2" indent="457200">
              <a:buFont typeface="Wingdings" panose="05000000000000000000" charset="0"/>
              <a:buNone/>
            </a:pPr>
            <a:r>
              <a:rPr lang="en-US" altLang="fr-FR" sz="2200" dirty="0">
                <a:solidFill>
                  <a:schemeClr val="tx2"/>
                </a:solidFill>
                <a:sym typeface="+mn-ea"/>
              </a:rPr>
              <a:t>(fonction non linéaire)</a:t>
            </a:r>
            <a:r>
              <a:rPr lang="fr-FR" sz="2200" dirty="0">
                <a:solidFill>
                  <a:schemeClr val="tx2"/>
                </a:solidFill>
                <a:sym typeface="+mn-ea"/>
              </a:rPr>
              <a:t>			</a:t>
            </a:r>
            <a:endParaRPr lang="fr-FR" sz="2200" dirty="0">
              <a:solidFill>
                <a:schemeClr val="tx2"/>
              </a:solidFill>
            </a:endParaRPr>
          </a:p>
          <a:p>
            <a:pPr marL="0" lvl="1" indent="0">
              <a:buNone/>
            </a:pPr>
            <a:r>
              <a:rPr lang="fr-MA" sz="2400" dirty="0"/>
              <a:t>Chaque pixel devient donc une </a:t>
            </a:r>
            <a:r>
              <a:rPr lang="fr-MA" sz="2400" b="1" dirty="0"/>
              <a:t>caractéristique numérique</a:t>
            </a:r>
            <a:r>
              <a:rPr lang="fr-MA" sz="2400" dirty="0"/>
              <a:t> (une “</a:t>
            </a:r>
            <a:r>
              <a:rPr lang="fr-MA" sz="2400" dirty="0" err="1"/>
              <a:t>feature</a:t>
            </a:r>
            <a:r>
              <a:rPr lang="fr-MA" sz="2400" dirty="0"/>
              <a:t>”), et l’image peut être représentée comme un grand vecteur de ces valeurs.</a:t>
            </a:r>
          </a:p>
          <a:p>
            <a:pPr marL="342900" lvl="1" indent="-342900"/>
            <a:r>
              <a:rPr lang="en-US" altLang="fr-FR" sz="2200" dirty="0">
                <a:solidFill>
                  <a:schemeClr val="tx2"/>
                </a:solidFill>
                <a:sym typeface="+mn-ea"/>
              </a:rPr>
              <a:t>On ne </a:t>
            </a:r>
            <a:r>
              <a:rPr lang="en-US" altLang="fr-FR" sz="2200" dirty="0" err="1">
                <a:solidFill>
                  <a:schemeClr val="tx2"/>
                </a:solidFill>
                <a:sym typeface="+mn-ea"/>
              </a:rPr>
              <a:t>peut</a:t>
            </a:r>
            <a:r>
              <a:rPr lang="en-US" altLang="fr-FR" sz="2200" dirty="0">
                <a:solidFill>
                  <a:schemeClr val="tx2"/>
                </a:solidFill>
                <a:sym typeface="+mn-ea"/>
              </a:rPr>
              <a:t> pas </a:t>
            </a:r>
            <a:r>
              <a:rPr lang="en-US" altLang="fr-FR" sz="2200" dirty="0" err="1">
                <a:solidFill>
                  <a:schemeClr val="tx2"/>
                </a:solidFill>
                <a:sym typeface="+mn-ea"/>
              </a:rPr>
              <a:t>utiliser</a:t>
            </a:r>
            <a:r>
              <a:rPr lang="en-US" altLang="fr-FR" sz="2200" dirty="0">
                <a:solidFill>
                  <a:schemeClr val="tx2"/>
                </a:solidFill>
                <a:sym typeface="+mn-ea"/>
              </a:rPr>
              <a:t> la </a:t>
            </a:r>
            <a:r>
              <a:rPr lang="en-US" altLang="fr-FR" sz="2200" dirty="0" err="1">
                <a:solidFill>
                  <a:schemeClr val="tx2"/>
                </a:solidFill>
                <a:sym typeface="+mn-ea"/>
              </a:rPr>
              <a:t>régression</a:t>
            </a:r>
            <a:r>
              <a:rPr lang="en-US" altLang="fr-FR" sz="2200" dirty="0">
                <a:solidFill>
                  <a:schemeClr val="tx2"/>
                </a:solidFill>
                <a:sym typeface="+mn-ea"/>
              </a:rPr>
              <a:t> </a:t>
            </a:r>
            <a:r>
              <a:rPr lang="en-US" altLang="fr-FR" sz="2200" dirty="0" err="1">
                <a:solidFill>
                  <a:schemeClr val="tx2"/>
                </a:solidFill>
                <a:sym typeface="+mn-ea"/>
              </a:rPr>
              <a:t>logistique</a:t>
            </a:r>
            <a:r>
              <a:rPr lang="en-US" altLang="fr-FR" sz="2200" dirty="0">
                <a:solidFill>
                  <a:schemeClr val="tx2"/>
                </a:solidFill>
                <a:sym typeface="+mn-ea"/>
              </a:rPr>
              <a:t>, </a:t>
            </a:r>
            <a:r>
              <a:rPr lang="en-US" altLang="fr-FR" sz="2200" dirty="0" err="1">
                <a:solidFill>
                  <a:schemeClr val="tx2"/>
                </a:solidFill>
                <a:sym typeface="+mn-ea"/>
              </a:rPr>
              <a:t>mais</a:t>
            </a:r>
            <a:r>
              <a:rPr lang="en-US" altLang="fr-FR" sz="2200" dirty="0">
                <a:solidFill>
                  <a:schemeClr val="tx2"/>
                </a:solidFill>
                <a:sym typeface="+mn-ea"/>
              </a:rPr>
              <a:t> on doit adopter un réseau de neurons </a:t>
            </a:r>
            <a:r>
              <a:rPr lang="en-US" altLang="fr-FR" sz="2200" dirty="0" err="1">
                <a:solidFill>
                  <a:schemeClr val="tx2"/>
                </a:solidFill>
                <a:sym typeface="+mn-ea"/>
              </a:rPr>
              <a:t>profond</a:t>
            </a:r>
            <a:r>
              <a:rPr lang="en-US" altLang="fr-FR" sz="2200" dirty="0">
                <a:solidFill>
                  <a:schemeClr val="tx2"/>
                </a:solidFill>
                <a:sym typeface="+mn-ea"/>
              </a:rPr>
              <a:t>.</a:t>
            </a:r>
          </a:p>
          <a:p>
            <a:pPr marL="0" lvl="1" indent="0">
              <a:buNone/>
            </a:pPr>
            <a:endParaRPr lang="en-US" altLang="fr-FR" sz="2200" dirty="0">
              <a:sym typeface="+mn-ea"/>
            </a:endParaRPr>
          </a:p>
          <a:p>
            <a:endParaRPr lang="fr-FR" dirty="0"/>
          </a:p>
        </p:txBody>
      </p:sp>
      <p:pic>
        <p:nvPicPr>
          <p:cNvPr id="1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43344" y="498834"/>
            <a:ext cx="1991591" cy="33424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20299" y="498834"/>
            <a:ext cx="2000250" cy="33597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86724" y="4282549"/>
            <a:ext cx="3867150" cy="2181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Forme libre 4"/>
          <p:cNvSpPr/>
          <p:nvPr/>
        </p:nvSpPr>
        <p:spPr>
          <a:xfrm>
            <a:off x="9367890" y="4369839"/>
            <a:ext cx="1821013" cy="1588784"/>
          </a:xfrm>
          <a:custGeom>
            <a:avLst/>
            <a:gdLst>
              <a:gd name="connsiteX0" fmla="*/ 931580 w 1821013"/>
              <a:gd name="connsiteY0" fmla="*/ 0 h 1588784"/>
              <a:gd name="connsiteX1" fmla="*/ 62900 w 1821013"/>
              <a:gd name="connsiteY1" fmla="*/ 899160 h 1588784"/>
              <a:gd name="connsiteX2" fmla="*/ 245780 w 1821013"/>
              <a:gd name="connsiteY2" fmla="*/ 1371600 h 1588784"/>
              <a:gd name="connsiteX3" fmla="*/ 1663100 w 1821013"/>
              <a:gd name="connsiteY3" fmla="*/ 1569720 h 1588784"/>
              <a:gd name="connsiteX4" fmla="*/ 1724060 w 1821013"/>
              <a:gd name="connsiteY4" fmla="*/ 1569720 h 15887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1013" h="1588784">
                <a:moveTo>
                  <a:pt x="931580" y="0"/>
                </a:moveTo>
                <a:cubicBezTo>
                  <a:pt x="554390" y="335280"/>
                  <a:pt x="177200" y="670560"/>
                  <a:pt x="62900" y="899160"/>
                </a:cubicBezTo>
                <a:cubicBezTo>
                  <a:pt x="-51400" y="1127760"/>
                  <a:pt x="-20920" y="1259840"/>
                  <a:pt x="245780" y="1371600"/>
                </a:cubicBezTo>
                <a:cubicBezTo>
                  <a:pt x="512480" y="1483360"/>
                  <a:pt x="1416720" y="1536700"/>
                  <a:pt x="1663100" y="1569720"/>
                </a:cubicBezTo>
                <a:cubicBezTo>
                  <a:pt x="1909480" y="1602740"/>
                  <a:pt x="1816770" y="1586230"/>
                  <a:pt x="1724060" y="1569720"/>
                </a:cubicBezTo>
              </a:path>
            </a:pathLst>
          </a:cu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fade">
                                      <p:cBhvr>
                                        <p:cTn id="12" dur="500"/>
                                        <p:tgtEl>
                                          <p:spTgt spid="3">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animEffect transition="in" filter="fade">
                                      <p:cBhvr>
                                        <p:cTn id="17" dur="500"/>
                                        <p:tgtEl>
                                          <p:spTgt spid="3">
                                            <p:txEl>
                                              <p:pRg st="6" end="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7" end="7"/>
                                            </p:txEl>
                                          </p:spTgt>
                                        </p:tgtEl>
                                        <p:attrNameLst>
                                          <p:attrName>style.visibility</p:attrName>
                                        </p:attrNameLst>
                                      </p:cBhvr>
                                      <p:to>
                                        <p:strVal val="visible"/>
                                      </p:to>
                                    </p:set>
                                    <p:animEffect transition="in" filter="fade">
                                      <p:cBhvr>
                                        <p:cTn id="22" dur="500"/>
                                        <p:tgtEl>
                                          <p:spTgt spid="3">
                                            <p:txEl>
                                              <p:pRg st="7" end="7"/>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animEffect transition="in" filter="fade">
                                      <p:cBhvr>
                                        <p:cTn id="27" dur="500"/>
                                        <p:tgtEl>
                                          <p:spTgt spid="3">
                                            <p:txEl>
                                              <p:pRg st="8" end="8"/>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9" end="9"/>
                                            </p:txEl>
                                          </p:spTgt>
                                        </p:tgtEl>
                                        <p:attrNameLst>
                                          <p:attrName>style.visibility</p:attrName>
                                        </p:attrNameLst>
                                      </p:cBhvr>
                                      <p:to>
                                        <p:strVal val="visible"/>
                                      </p:to>
                                    </p:set>
                                    <p:animEffect transition="in" filter="fade">
                                      <p:cBhvr>
                                        <p:cTn id="32" dur="500"/>
                                        <p:tgtEl>
                                          <p:spTgt spid="3">
                                            <p:txEl>
                                              <p:pRg st="9" end="9"/>
                                            </p:txEl>
                                          </p:spTgt>
                                        </p:tgtEl>
                                      </p:cBhvr>
                                    </p:animEffect>
                                  </p:childTnLst>
                                </p:cTn>
                              </p:par>
                            </p:childTnLst>
                          </p:cTn>
                        </p:par>
                        <p:par>
                          <p:cTn id="33" fill="hold">
                            <p:stCondLst>
                              <p:cond delay="500"/>
                            </p:stCondLst>
                            <p:childTnLst>
                              <p:par>
                                <p:cTn id="34" presetID="10" presetClass="entr" presetSubtype="0" fill="hold" nodeType="after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fade">
                                      <p:cBhvr>
                                        <p:cTn id="36" dur="500"/>
                                        <p:tgtEl>
                                          <p:spTgt spid="10"/>
                                        </p:tgtEl>
                                      </p:cBhvr>
                                    </p:animEffect>
                                  </p:childTnLst>
                                </p:cTn>
                              </p:par>
                            </p:childTnLst>
                          </p:cTn>
                        </p:par>
                        <p:par>
                          <p:cTn id="37" fill="hold">
                            <p:stCondLst>
                              <p:cond delay="1000"/>
                            </p:stCondLst>
                            <p:childTnLst>
                              <p:par>
                                <p:cTn id="38" presetID="10" presetClass="entr" presetSubtype="0" fill="hold" nodeType="afterEffect">
                                  <p:stCondLst>
                                    <p:cond delay="0"/>
                                  </p:stCondLst>
                                  <p:childTnLst>
                                    <p:set>
                                      <p:cBhvr>
                                        <p:cTn id="39" dur="1" fill="hold">
                                          <p:stCondLst>
                                            <p:cond delay="0"/>
                                          </p:stCondLst>
                                        </p:cTn>
                                        <p:tgtEl>
                                          <p:spTgt spid="12"/>
                                        </p:tgtEl>
                                        <p:attrNameLst>
                                          <p:attrName>style.visibility</p:attrName>
                                        </p:attrNameLst>
                                      </p:cBhvr>
                                      <p:to>
                                        <p:strVal val="visible"/>
                                      </p:to>
                                    </p:set>
                                    <p:animEffect transition="in" filter="fade">
                                      <p:cBhvr>
                                        <p:cTn id="40" dur="500"/>
                                        <p:tgtEl>
                                          <p:spTgt spid="12"/>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5"/>
                                        </p:tgtEl>
                                        <p:attrNameLst>
                                          <p:attrName>style.visibility</p:attrName>
                                        </p:attrNameLst>
                                      </p:cBhvr>
                                      <p:to>
                                        <p:strVal val="visible"/>
                                      </p:to>
                                    </p:set>
                                    <p:animEffect transition="in" filter="fade">
                                      <p:cBhvr>
                                        <p:cTn id="4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6222DA-82D8-F616-CC68-E6509FEFBC0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D93DB95-3326-392D-1E10-27981FDCC34E}"/>
              </a:ext>
            </a:extLst>
          </p:cNvPr>
          <p:cNvSpPr>
            <a:spLocks noGrp="1"/>
          </p:cNvSpPr>
          <p:nvPr>
            <p:ph type="ctrTitle"/>
          </p:nvPr>
        </p:nvSpPr>
        <p:spPr>
          <a:xfrm>
            <a:off x="-806613" y="3992705"/>
            <a:ext cx="9166597" cy="3477248"/>
          </a:xfrm>
        </p:spPr>
        <p:txBody>
          <a:bodyPr/>
          <a:lstStyle/>
          <a:p>
            <a:r>
              <a:rPr lang="en-US" dirty="0" err="1"/>
              <a:t>Traitement</a:t>
            </a:r>
            <a:r>
              <a:rPr lang="en-US" dirty="0"/>
              <a:t> de </a:t>
            </a:r>
            <a:r>
              <a:rPr lang="en-US" dirty="0" err="1"/>
              <a:t>langage</a:t>
            </a:r>
            <a:r>
              <a:rPr lang="en-US" dirty="0"/>
              <a:t> naturel</a:t>
            </a:r>
            <a:br>
              <a:rPr lang="en-US" dirty="0"/>
            </a:br>
            <a:r>
              <a:rPr lang="en-US" dirty="0"/>
              <a:t> (NLP) </a:t>
            </a:r>
            <a:endParaRPr lang="fr-FR" dirty="0"/>
          </a:p>
        </p:txBody>
      </p:sp>
    </p:spTree>
    <p:extLst>
      <p:ext uri="{BB962C8B-B14F-4D97-AF65-F5344CB8AC3E}">
        <p14:creationId xmlns:p14="http://schemas.microsoft.com/office/powerpoint/2010/main" val="20294792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Conclusion</a:t>
            </a:r>
          </a:p>
        </p:txBody>
      </p:sp>
      <p:sp>
        <p:nvSpPr>
          <p:cNvPr id="3" name="Espace réservé du contenu 2"/>
          <p:cNvSpPr>
            <a:spLocks noGrp="1"/>
          </p:cNvSpPr>
          <p:nvPr>
            <p:ph idx="1"/>
          </p:nvPr>
        </p:nvSpPr>
        <p:spPr/>
        <p:txBody>
          <a:bodyPr/>
          <a:lstStyle/>
          <a:p>
            <a:r>
              <a:rPr lang="fr-FR" dirty="0"/>
              <a:t>Chaque famille répond à des besoins spécifiques</a:t>
            </a:r>
          </a:p>
          <a:p>
            <a:r>
              <a:rPr lang="fr-FR" dirty="0"/>
              <a:t>Le choix dépend des données et du problème</a:t>
            </a:r>
          </a:p>
          <a:p>
            <a:r>
              <a:rPr lang="fr-FR" dirty="0"/>
              <a:t>L’IA combine souvent plusieurs approches</a:t>
            </a:r>
          </a:p>
          <a:p>
            <a:endParaRPr lang="fr-FR" dirty="0"/>
          </a:p>
          <a:p>
            <a:endParaRPr lang="fr-FR" dirty="0"/>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 name="PlaceHolder 1"/>
          <p:cNvSpPr>
            <a:spLocks noGrp="1"/>
          </p:cNvSpPr>
          <p:nvPr>
            <p:ph type="title"/>
          </p:nvPr>
        </p:nvSpPr>
        <p:spPr>
          <a:xfrm>
            <a:off x="1024128" y="866113"/>
            <a:ext cx="9720072" cy="937821"/>
          </a:xfrm>
          <a:prstGeom prst="rect">
            <a:avLst/>
          </a:prstGeom>
          <a:noFill/>
          <a:ln w="0">
            <a:noFill/>
          </a:ln>
        </p:spPr>
        <p:txBody>
          <a:bodyPr vert="horz" lIns="0" tIns="0" rIns="0" bIns="0" rtlCol="0" anchor="ctr">
            <a:spAutoFit/>
          </a:bodyPr>
          <a:lstStyle/>
          <a:p>
            <a:pPr algn="ctr" defTabSz="1451570">
              <a:lnSpc>
                <a:spcPct val="90000"/>
              </a:lnSpc>
              <a:spcAft>
                <a:spcPts val="1142"/>
              </a:spcAft>
            </a:pPr>
            <a:r>
              <a:rPr lang="fr-FR" sz="3386" b="1" dirty="0">
                <a:solidFill>
                  <a:srgbClr val="000000"/>
                </a:solidFill>
                <a:latin typeface="Calisto MT"/>
              </a:rPr>
              <a:t> 1. Traitement du langage naturel (NLP)</a:t>
            </a:r>
            <a:endParaRPr lang="fr-MA" sz="3386" dirty="0">
              <a:solidFill>
                <a:srgbClr val="000000"/>
              </a:solidFill>
              <a:latin typeface="Arial"/>
            </a:endParaRPr>
          </a:p>
        </p:txBody>
      </p:sp>
      <p:sp>
        <p:nvSpPr>
          <p:cNvPr id="123" name="PlaceHolder 2"/>
          <p:cNvSpPr>
            <a:spLocks noGrp="1"/>
          </p:cNvSpPr>
          <p:nvPr>
            <p:ph idx="1"/>
          </p:nvPr>
        </p:nvSpPr>
        <p:spPr>
          <a:prstGeom prst="rect">
            <a:avLst/>
          </a:prstGeom>
          <a:noFill/>
          <a:ln w="0">
            <a:noFill/>
          </a:ln>
        </p:spPr>
        <p:txBody>
          <a:bodyPr vert="horz" lIns="0" tIns="0" rIns="0" bIns="0" rtlCol="0" anchor="t">
            <a:normAutofit lnSpcReduction="10000"/>
          </a:bodyPr>
          <a:lstStyle/>
          <a:p>
            <a:pPr algn="just">
              <a:spcBef>
                <a:spcPts val="1714"/>
              </a:spcBef>
            </a:pPr>
            <a:r>
              <a:rPr lang="fr-MA" sz="2903" dirty="0">
                <a:solidFill>
                  <a:srgbClr val="1A00D1"/>
                </a:solidFill>
                <a:latin typeface="Arial"/>
              </a:rPr>
              <a:t>Le traitement automatique du langage naturel</a:t>
            </a:r>
            <a:r>
              <a:rPr lang="fr-MA" sz="2903" dirty="0">
                <a:solidFill>
                  <a:srgbClr val="000000"/>
                </a:solidFill>
                <a:latin typeface="Arial"/>
              </a:rPr>
              <a:t> (</a:t>
            </a:r>
            <a:r>
              <a:rPr lang="fr-MA" sz="2903" dirty="0">
                <a:solidFill>
                  <a:srgbClr val="1A00D1"/>
                </a:solidFill>
                <a:latin typeface="Arial"/>
              </a:rPr>
              <a:t>NLP</a:t>
            </a:r>
            <a:r>
              <a:rPr lang="fr-MA" sz="2903" dirty="0">
                <a:solidFill>
                  <a:srgbClr val="000000"/>
                </a:solidFill>
                <a:latin typeface="Arial"/>
              </a:rPr>
              <a:t>) est un sous-domaine  de l’intelligence artificielle (IA) qui utilise le machine </a:t>
            </a:r>
            <a:r>
              <a:rPr lang="fr-MA" sz="2903" dirty="0" err="1">
                <a:solidFill>
                  <a:srgbClr val="000000"/>
                </a:solidFill>
                <a:latin typeface="Arial"/>
              </a:rPr>
              <a:t>learning</a:t>
            </a:r>
            <a:r>
              <a:rPr lang="fr-MA" sz="2903" dirty="0">
                <a:solidFill>
                  <a:srgbClr val="000000"/>
                </a:solidFill>
                <a:latin typeface="Arial"/>
              </a:rPr>
              <a:t> pour permettre aux ordinateurs de comprendre et de communiquer en langage humain.</a:t>
            </a:r>
          </a:p>
          <a:p>
            <a:pPr algn="just">
              <a:spcBef>
                <a:spcPts val="1440"/>
              </a:spcBef>
              <a:spcAft>
                <a:spcPts val="1200"/>
              </a:spcAft>
            </a:pPr>
            <a:endParaRPr lang="fr-MA" sz="2903" dirty="0">
              <a:solidFill>
                <a:srgbClr val="000000"/>
              </a:solidFill>
              <a:latin typeface="Arial"/>
            </a:endParaRPr>
          </a:p>
          <a:p>
            <a:pPr algn="just">
              <a:spcBef>
                <a:spcPts val="1440"/>
              </a:spcBef>
              <a:spcAft>
                <a:spcPts val="1200"/>
              </a:spcAft>
            </a:pPr>
            <a:r>
              <a:rPr lang="fr-MA" sz="2903" dirty="0">
                <a:solidFill>
                  <a:srgbClr val="000000"/>
                </a:solidFill>
                <a:latin typeface="Arial"/>
              </a:rPr>
              <a:t>Plus récemment, les modèles d’apprentissage profond sont devenus le mode dominant du NLP, exploitant d’énormes volumes de données brutes et </a:t>
            </a:r>
            <a:r>
              <a:rPr lang="fr-MA" sz="2903" dirty="0">
                <a:solidFill>
                  <a:srgbClr val="778BA2"/>
                </a:solidFill>
                <a:latin typeface="Arial"/>
                <a:hlinkClick r:id="rId2"/>
              </a:rPr>
              <a:t>non structurées</a:t>
            </a:r>
            <a:r>
              <a:rPr lang="fr-MA" sz="2903" dirty="0">
                <a:solidFill>
                  <a:srgbClr val="000000"/>
                </a:solidFill>
                <a:latin typeface="Arial"/>
              </a:rPr>
              <a:t> (textuelles et vocales) pour gagner en précision. </a:t>
            </a:r>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E56D68-9465-B0AA-E773-BCD442482ED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D1C5298-F683-8418-18D4-5B1E66C8B2D0}"/>
              </a:ext>
            </a:extLst>
          </p:cNvPr>
          <p:cNvSpPr>
            <a:spLocks noGrp="1"/>
          </p:cNvSpPr>
          <p:nvPr>
            <p:ph type="title"/>
          </p:nvPr>
        </p:nvSpPr>
        <p:spPr/>
        <p:txBody>
          <a:bodyPr/>
          <a:lstStyle/>
          <a:p>
            <a:r>
              <a:rPr lang="en-US" dirty="0"/>
              <a:t>2. Les étapes du </a:t>
            </a:r>
            <a:r>
              <a:rPr lang="en-US" dirty="0" err="1"/>
              <a:t>traitement</a:t>
            </a:r>
            <a:r>
              <a:rPr lang="en-US" dirty="0"/>
              <a:t> du </a:t>
            </a:r>
            <a:r>
              <a:rPr lang="en-US" dirty="0" err="1"/>
              <a:t>langage</a:t>
            </a:r>
            <a:endParaRPr lang="fr-FR" dirty="0"/>
          </a:p>
        </p:txBody>
      </p:sp>
      <p:graphicFrame>
        <p:nvGraphicFramePr>
          <p:cNvPr id="6" name="Table 5">
            <a:extLst>
              <a:ext uri="{FF2B5EF4-FFF2-40B4-BE49-F238E27FC236}">
                <a16:creationId xmlns:a16="http://schemas.microsoft.com/office/drawing/2014/main" id="{E6F33662-180C-92CE-8532-3F3D9C27A6AF}"/>
              </a:ext>
            </a:extLst>
          </p:cNvPr>
          <p:cNvGraphicFramePr>
            <a:graphicFrameLocks noGrp="1"/>
          </p:cNvGraphicFramePr>
          <p:nvPr/>
        </p:nvGraphicFramePr>
        <p:xfrm>
          <a:off x="1112293" y="1501254"/>
          <a:ext cx="10420065" cy="5147194"/>
        </p:xfrm>
        <a:graphic>
          <a:graphicData uri="http://schemas.openxmlformats.org/drawingml/2006/table">
            <a:tbl>
              <a:tblPr firstRow="1" firstCol="1">
                <a:tableStyleId>{08FB837D-C827-4EFA-A057-4D05807E0F7C}</a:tableStyleId>
              </a:tblPr>
              <a:tblGrid>
                <a:gridCol w="3473355">
                  <a:extLst>
                    <a:ext uri="{9D8B030D-6E8A-4147-A177-3AD203B41FA5}">
                      <a16:colId xmlns:a16="http://schemas.microsoft.com/office/drawing/2014/main" val="3398350624"/>
                    </a:ext>
                  </a:extLst>
                </a:gridCol>
                <a:gridCol w="3473355">
                  <a:extLst>
                    <a:ext uri="{9D8B030D-6E8A-4147-A177-3AD203B41FA5}">
                      <a16:colId xmlns:a16="http://schemas.microsoft.com/office/drawing/2014/main" val="1574550138"/>
                    </a:ext>
                  </a:extLst>
                </a:gridCol>
                <a:gridCol w="3473355">
                  <a:extLst>
                    <a:ext uri="{9D8B030D-6E8A-4147-A177-3AD203B41FA5}">
                      <a16:colId xmlns:a16="http://schemas.microsoft.com/office/drawing/2014/main" val="2005175153"/>
                    </a:ext>
                  </a:extLst>
                </a:gridCol>
              </a:tblGrid>
              <a:tr h="338943">
                <a:tc>
                  <a:txBody>
                    <a:bodyPr/>
                    <a:lstStyle/>
                    <a:p>
                      <a:r>
                        <a:rPr lang="en-US" sz="1600" b="1"/>
                        <a:t>Étape</a:t>
                      </a:r>
                      <a:endParaRPr lang="en-US" sz="1600"/>
                    </a:p>
                  </a:txBody>
                  <a:tcPr marL="49742" marR="49742" marT="24871" marB="24871" anchor="ctr"/>
                </a:tc>
                <a:tc>
                  <a:txBody>
                    <a:bodyPr/>
                    <a:lstStyle/>
                    <a:p>
                      <a:r>
                        <a:rPr lang="en-US" sz="1600" b="1"/>
                        <a:t>Description</a:t>
                      </a:r>
                      <a:endParaRPr lang="en-US" sz="1600"/>
                    </a:p>
                  </a:txBody>
                  <a:tcPr marL="49742" marR="49742" marT="24871" marB="24871" anchor="ctr"/>
                </a:tc>
                <a:tc>
                  <a:txBody>
                    <a:bodyPr/>
                    <a:lstStyle/>
                    <a:p>
                      <a:r>
                        <a:rPr lang="en-US" sz="1600" b="1"/>
                        <a:t>Exemple concret</a:t>
                      </a:r>
                      <a:endParaRPr lang="en-US" sz="1600"/>
                    </a:p>
                  </a:txBody>
                  <a:tcPr marL="49742" marR="49742" marT="24871" marB="24871" anchor="ctr"/>
                </a:tc>
                <a:extLst>
                  <a:ext uri="{0D108BD9-81ED-4DB2-BD59-A6C34878D82A}">
                    <a16:rowId xmlns:a16="http://schemas.microsoft.com/office/drawing/2014/main" val="3346933177"/>
                  </a:ext>
                </a:extLst>
              </a:tr>
              <a:tr h="401991">
                <a:tc>
                  <a:txBody>
                    <a:bodyPr/>
                    <a:lstStyle/>
                    <a:p>
                      <a:r>
                        <a:rPr lang="en-US" sz="1600" b="1"/>
                        <a:t>1. Tokenisation</a:t>
                      </a:r>
                      <a:endParaRPr lang="en-US" sz="1600"/>
                    </a:p>
                  </a:txBody>
                  <a:tcPr marL="49742" marR="49742" marT="24871" marB="24871" anchor="ctr"/>
                </a:tc>
                <a:tc>
                  <a:txBody>
                    <a:bodyPr/>
                    <a:lstStyle/>
                    <a:p>
                      <a:r>
                        <a:rPr lang="en-US" sz="1600"/>
                        <a:t>Découper le texte en mots ou phrases.</a:t>
                      </a:r>
                    </a:p>
                  </a:txBody>
                  <a:tcPr marL="49742" marR="49742" marT="24871" marB="24871" anchor="ctr"/>
                </a:tc>
                <a:tc>
                  <a:txBody>
                    <a:bodyPr/>
                    <a:lstStyle/>
                    <a:p>
                      <a:r>
                        <a:rPr lang="en-US" sz="1600"/>
                        <a:t>“J’aime l’IA.” → [“J’”, “aime”, “l’”, “IA”]</a:t>
                      </a:r>
                    </a:p>
                  </a:txBody>
                  <a:tcPr marL="49742" marR="49742" marT="24871" marB="24871" anchor="ctr"/>
                </a:tc>
                <a:extLst>
                  <a:ext uri="{0D108BD9-81ED-4DB2-BD59-A6C34878D82A}">
                    <a16:rowId xmlns:a16="http://schemas.microsoft.com/office/drawing/2014/main" val="420247561"/>
                  </a:ext>
                </a:extLst>
              </a:tr>
              <a:tr h="901974">
                <a:tc>
                  <a:txBody>
                    <a:bodyPr/>
                    <a:lstStyle/>
                    <a:p>
                      <a:r>
                        <a:rPr lang="en-US" sz="1600" b="1"/>
                        <a:t>2. Nettoyage / Prétraitement</a:t>
                      </a:r>
                      <a:endParaRPr lang="en-US" sz="1600"/>
                    </a:p>
                  </a:txBody>
                  <a:tcPr marL="49742" marR="49742" marT="24871" marB="24871" anchor="ctr"/>
                </a:tc>
                <a:tc>
                  <a:txBody>
                    <a:bodyPr/>
                    <a:lstStyle/>
                    <a:p>
                      <a:r>
                        <a:rPr lang="en-US" sz="1600"/>
                        <a:t>Supprimer la ponctuation, mettre en minuscule, éliminer les mots vides (“le”, “de”, “un”…).</a:t>
                      </a:r>
                    </a:p>
                  </a:txBody>
                  <a:tcPr marL="49742" marR="49742" marT="24871" marB="24871" anchor="ctr"/>
                </a:tc>
                <a:tc>
                  <a:txBody>
                    <a:bodyPr/>
                    <a:lstStyle/>
                    <a:p>
                      <a:r>
                        <a:rPr lang="en-US" sz="1600"/>
                        <a:t>“Le chat dort.” → “chat dort”</a:t>
                      </a:r>
                    </a:p>
                  </a:txBody>
                  <a:tcPr marL="49742" marR="49742" marT="24871" marB="24871" anchor="ctr"/>
                </a:tc>
                <a:extLst>
                  <a:ext uri="{0D108BD9-81ED-4DB2-BD59-A6C34878D82A}">
                    <a16:rowId xmlns:a16="http://schemas.microsoft.com/office/drawing/2014/main" val="2980788544"/>
                  </a:ext>
                </a:extLst>
              </a:tr>
              <a:tr h="620459">
                <a:tc>
                  <a:txBody>
                    <a:bodyPr/>
                    <a:lstStyle/>
                    <a:p>
                      <a:r>
                        <a:rPr lang="en-US" sz="1600" b="1"/>
                        <a:t>3. Lemmatisation / Stemming</a:t>
                      </a:r>
                      <a:endParaRPr lang="en-US" sz="1600"/>
                    </a:p>
                  </a:txBody>
                  <a:tcPr marL="49742" marR="49742" marT="24871" marB="24871" anchor="ctr"/>
                </a:tc>
                <a:tc>
                  <a:txBody>
                    <a:bodyPr/>
                    <a:lstStyle/>
                    <a:p>
                      <a:r>
                        <a:rPr lang="en-US" sz="1600"/>
                        <a:t>Réduire les mots à leur racine.</a:t>
                      </a:r>
                    </a:p>
                  </a:txBody>
                  <a:tcPr marL="49742" marR="49742" marT="24871" marB="24871" anchor="ctr"/>
                </a:tc>
                <a:tc>
                  <a:txBody>
                    <a:bodyPr/>
                    <a:lstStyle/>
                    <a:p>
                      <a:r>
                        <a:rPr lang="en-US" sz="1600"/>
                        <a:t>“manger”, “mangeait”, “mangé” → “manger”</a:t>
                      </a:r>
                    </a:p>
                  </a:txBody>
                  <a:tcPr marL="49742" marR="49742" marT="24871" marB="24871" anchor="ctr"/>
                </a:tc>
                <a:extLst>
                  <a:ext uri="{0D108BD9-81ED-4DB2-BD59-A6C34878D82A}">
                    <a16:rowId xmlns:a16="http://schemas.microsoft.com/office/drawing/2014/main" val="3898586768"/>
                  </a:ext>
                </a:extLst>
              </a:tr>
              <a:tr h="620459">
                <a:tc>
                  <a:txBody>
                    <a:bodyPr/>
                    <a:lstStyle/>
                    <a:p>
                      <a:r>
                        <a:rPr lang="en-US" sz="1600" b="1"/>
                        <a:t>4. Étiquetage grammatical (POS tagging)</a:t>
                      </a:r>
                      <a:endParaRPr lang="en-US" sz="1600"/>
                    </a:p>
                  </a:txBody>
                  <a:tcPr marL="49742" marR="49742" marT="24871" marB="24871" anchor="ctr"/>
                </a:tc>
                <a:tc>
                  <a:txBody>
                    <a:bodyPr/>
                    <a:lstStyle/>
                    <a:p>
                      <a:r>
                        <a:rPr lang="en-US" sz="1600"/>
                        <a:t>Identifier la fonction de chaque mot (nom, verbe, adjectif…).</a:t>
                      </a:r>
                    </a:p>
                  </a:txBody>
                  <a:tcPr marL="49742" marR="49742" marT="24871" marB="24871" anchor="ctr"/>
                </a:tc>
                <a:tc>
                  <a:txBody>
                    <a:bodyPr/>
                    <a:lstStyle/>
                    <a:p>
                      <a:r>
                        <a:rPr lang="en-US" sz="1600"/>
                        <a:t>“Le chat dort” → (Le: dét, chat: nom, dort: verbe)</a:t>
                      </a:r>
                    </a:p>
                  </a:txBody>
                  <a:tcPr marL="49742" marR="49742" marT="24871" marB="24871" anchor="ctr"/>
                </a:tc>
                <a:extLst>
                  <a:ext uri="{0D108BD9-81ED-4DB2-BD59-A6C34878D82A}">
                    <a16:rowId xmlns:a16="http://schemas.microsoft.com/office/drawing/2014/main" val="4211512661"/>
                  </a:ext>
                </a:extLst>
              </a:tr>
              <a:tr h="401991">
                <a:tc>
                  <a:txBody>
                    <a:bodyPr/>
                    <a:lstStyle/>
                    <a:p>
                      <a:r>
                        <a:rPr lang="en-US" sz="1600" b="1"/>
                        <a:t>5. Analyse syntaxique</a:t>
                      </a:r>
                      <a:endParaRPr lang="en-US" sz="1600"/>
                    </a:p>
                  </a:txBody>
                  <a:tcPr marL="49742" marR="49742" marT="24871" marB="24871" anchor="ctr"/>
                </a:tc>
                <a:tc>
                  <a:txBody>
                    <a:bodyPr/>
                    <a:lstStyle/>
                    <a:p>
                      <a:r>
                        <a:rPr lang="en-US" sz="1600"/>
                        <a:t>Déterminer la structure grammaticale.</a:t>
                      </a:r>
                    </a:p>
                  </a:txBody>
                  <a:tcPr marL="49742" marR="49742" marT="24871" marB="24871" anchor="ctr"/>
                </a:tc>
                <a:tc>
                  <a:txBody>
                    <a:bodyPr/>
                    <a:lstStyle/>
                    <a:p>
                      <a:r>
                        <a:rPr lang="en-US" sz="1600"/>
                        <a:t>Sujet : chat / Verbe : dort</a:t>
                      </a:r>
                    </a:p>
                  </a:txBody>
                  <a:tcPr marL="49742" marR="49742" marT="24871" marB="24871" anchor="ctr"/>
                </a:tc>
                <a:extLst>
                  <a:ext uri="{0D108BD9-81ED-4DB2-BD59-A6C34878D82A}">
                    <a16:rowId xmlns:a16="http://schemas.microsoft.com/office/drawing/2014/main" val="491596313"/>
                  </a:ext>
                </a:extLst>
              </a:tr>
              <a:tr h="620459">
                <a:tc>
                  <a:txBody>
                    <a:bodyPr/>
                    <a:lstStyle/>
                    <a:p>
                      <a:r>
                        <a:rPr lang="en-US" sz="1600" b="1"/>
                        <a:t>6. Analyse sémantique</a:t>
                      </a:r>
                      <a:endParaRPr lang="en-US" sz="1600"/>
                    </a:p>
                  </a:txBody>
                  <a:tcPr marL="49742" marR="49742" marT="24871" marB="24871" anchor="ctr"/>
                </a:tc>
                <a:tc>
                  <a:txBody>
                    <a:bodyPr/>
                    <a:lstStyle/>
                    <a:p>
                      <a:r>
                        <a:rPr lang="en-US" sz="1600"/>
                        <a:t>Comprendre le sens des phrases (relations entre les mots).</a:t>
                      </a:r>
                    </a:p>
                  </a:txBody>
                  <a:tcPr marL="49742" marR="49742" marT="24871" marB="24871" anchor="ctr"/>
                </a:tc>
                <a:tc>
                  <a:txBody>
                    <a:bodyPr/>
                    <a:lstStyle/>
                    <a:p>
                      <a:r>
                        <a:rPr lang="en-US" sz="1600"/>
                        <a:t>“Le chat dort sur le canapé.” → L’animal → action → lieu</a:t>
                      </a:r>
                    </a:p>
                  </a:txBody>
                  <a:tcPr marL="49742" marR="49742" marT="24871" marB="24871" anchor="ctr"/>
                </a:tc>
                <a:extLst>
                  <a:ext uri="{0D108BD9-81ED-4DB2-BD59-A6C34878D82A}">
                    <a16:rowId xmlns:a16="http://schemas.microsoft.com/office/drawing/2014/main" val="2246867703"/>
                  </a:ext>
                </a:extLst>
              </a:tr>
              <a:tr h="620459">
                <a:tc>
                  <a:txBody>
                    <a:bodyPr/>
                    <a:lstStyle/>
                    <a:p>
                      <a:r>
                        <a:rPr lang="en-US" sz="1600" b="1"/>
                        <a:t>7. Représentation vectorielle</a:t>
                      </a:r>
                      <a:endParaRPr lang="en-US" sz="1600"/>
                    </a:p>
                  </a:txBody>
                  <a:tcPr marL="49742" marR="49742" marT="24871" marB="24871" anchor="ctr"/>
                </a:tc>
                <a:tc>
                  <a:txBody>
                    <a:bodyPr/>
                    <a:lstStyle/>
                    <a:p>
                      <a:r>
                        <a:rPr lang="en-US" sz="1600"/>
                        <a:t>Transformer les mots en vecteurs numériques pour les modèles.</a:t>
                      </a:r>
                    </a:p>
                  </a:txBody>
                  <a:tcPr marL="49742" marR="49742" marT="24871" marB="24871" anchor="ctr"/>
                </a:tc>
                <a:tc>
                  <a:txBody>
                    <a:bodyPr/>
                    <a:lstStyle/>
                    <a:p>
                      <a:r>
                        <a:rPr lang="en-US" sz="1600"/>
                        <a:t>“Chat” = [0.25, -0.13, 0.87, …]</a:t>
                      </a:r>
                    </a:p>
                  </a:txBody>
                  <a:tcPr marL="49742" marR="49742" marT="24871" marB="24871" anchor="ctr"/>
                </a:tc>
                <a:extLst>
                  <a:ext uri="{0D108BD9-81ED-4DB2-BD59-A6C34878D82A}">
                    <a16:rowId xmlns:a16="http://schemas.microsoft.com/office/drawing/2014/main" val="38837386"/>
                  </a:ext>
                </a:extLst>
              </a:tr>
              <a:tr h="620459">
                <a:tc>
                  <a:txBody>
                    <a:bodyPr/>
                    <a:lstStyle/>
                    <a:p>
                      <a:r>
                        <a:rPr lang="en-US" sz="1600" b="1" dirty="0"/>
                        <a:t>8. Classification / Résumé / </a:t>
                      </a:r>
                      <a:r>
                        <a:rPr lang="en-US" sz="1600" b="1" dirty="0" err="1"/>
                        <a:t>Traduction</a:t>
                      </a:r>
                      <a:endParaRPr lang="en-US" sz="1600" dirty="0"/>
                    </a:p>
                  </a:txBody>
                  <a:tcPr marL="49742" marR="49742" marT="24871" marB="24871" anchor="ctr"/>
                </a:tc>
                <a:tc>
                  <a:txBody>
                    <a:bodyPr/>
                    <a:lstStyle/>
                    <a:p>
                      <a:r>
                        <a:rPr lang="en-US" sz="1600"/>
                        <a:t>Application finale selon la tâche NLP.</a:t>
                      </a:r>
                    </a:p>
                  </a:txBody>
                  <a:tcPr marL="49742" marR="49742" marT="24871" marB="24871" anchor="ctr"/>
                </a:tc>
                <a:tc>
                  <a:txBody>
                    <a:bodyPr/>
                    <a:lstStyle/>
                    <a:p>
                      <a:r>
                        <a:rPr lang="en-US" sz="1600" dirty="0" err="1"/>
                        <a:t>Résumer</a:t>
                      </a:r>
                      <a:r>
                        <a:rPr lang="en-US" sz="1600" dirty="0"/>
                        <a:t> un article, </a:t>
                      </a:r>
                      <a:r>
                        <a:rPr lang="en-US" sz="1600" dirty="0" err="1"/>
                        <a:t>traduire</a:t>
                      </a:r>
                      <a:r>
                        <a:rPr lang="en-US" sz="1600" dirty="0"/>
                        <a:t>, </a:t>
                      </a:r>
                      <a:r>
                        <a:rPr lang="en-US" sz="1600" dirty="0" err="1"/>
                        <a:t>détecter</a:t>
                      </a:r>
                      <a:r>
                        <a:rPr lang="en-US" sz="1600" dirty="0"/>
                        <a:t> un ton </a:t>
                      </a:r>
                      <a:r>
                        <a:rPr lang="en-US" sz="1600" dirty="0" err="1"/>
                        <a:t>émotionnel</a:t>
                      </a:r>
                      <a:r>
                        <a:rPr lang="en-US" sz="1600" dirty="0"/>
                        <a:t>.</a:t>
                      </a:r>
                    </a:p>
                  </a:txBody>
                  <a:tcPr marL="49742" marR="49742" marT="24871" marB="24871" anchor="ctr"/>
                </a:tc>
                <a:extLst>
                  <a:ext uri="{0D108BD9-81ED-4DB2-BD59-A6C34878D82A}">
                    <a16:rowId xmlns:a16="http://schemas.microsoft.com/office/drawing/2014/main" val="590969227"/>
                  </a:ext>
                </a:extLst>
              </a:tr>
            </a:tbl>
          </a:graphicData>
        </a:graphic>
      </p:graphicFrame>
    </p:spTree>
    <p:extLst>
      <p:ext uri="{BB962C8B-B14F-4D97-AF65-F5344CB8AC3E}">
        <p14:creationId xmlns:p14="http://schemas.microsoft.com/office/powerpoint/2010/main" val="4171081926"/>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CDFF9B-0E5E-7218-56CC-3431585C47C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57B2E46-FCAB-0877-4A17-6F233B7FFA79}"/>
              </a:ext>
            </a:extLst>
          </p:cNvPr>
          <p:cNvSpPr>
            <a:spLocks noGrp="1"/>
          </p:cNvSpPr>
          <p:nvPr>
            <p:ph type="title"/>
          </p:nvPr>
        </p:nvSpPr>
        <p:spPr>
          <a:xfrm>
            <a:off x="1371600" y="685800"/>
            <a:ext cx="10297236" cy="597090"/>
          </a:xfrm>
        </p:spPr>
        <p:txBody>
          <a:bodyPr>
            <a:normAutofit/>
          </a:bodyPr>
          <a:lstStyle/>
          <a:p>
            <a:r>
              <a:rPr lang="en-US" sz="4000" dirty="0"/>
              <a:t>3. Les </a:t>
            </a:r>
            <a:r>
              <a:rPr lang="en-US" sz="4000" dirty="0" err="1"/>
              <a:t>principales</a:t>
            </a:r>
            <a:r>
              <a:rPr lang="en-US" sz="4000" dirty="0"/>
              <a:t> applications du NLP</a:t>
            </a:r>
            <a:endParaRPr lang="fr-FR" sz="4000" dirty="0"/>
          </a:p>
        </p:txBody>
      </p:sp>
      <p:graphicFrame>
        <p:nvGraphicFramePr>
          <p:cNvPr id="4" name="Table 3">
            <a:extLst>
              <a:ext uri="{FF2B5EF4-FFF2-40B4-BE49-F238E27FC236}">
                <a16:creationId xmlns:a16="http://schemas.microsoft.com/office/drawing/2014/main" id="{D9E18F22-DA04-EDCD-F044-0CB4C54C6E57}"/>
              </a:ext>
            </a:extLst>
          </p:cNvPr>
          <p:cNvGraphicFramePr>
            <a:graphicFrameLocks noGrp="1"/>
          </p:cNvGraphicFramePr>
          <p:nvPr/>
        </p:nvGraphicFramePr>
        <p:xfrm>
          <a:off x="1228298" y="1501254"/>
          <a:ext cx="10440537" cy="5062329"/>
        </p:xfrm>
        <a:graphic>
          <a:graphicData uri="http://schemas.openxmlformats.org/drawingml/2006/table">
            <a:tbl>
              <a:tblPr firstRow="1" firstCol="1">
                <a:tableStyleId>{08FB837D-C827-4EFA-A057-4D05807E0F7C}</a:tableStyleId>
              </a:tblPr>
              <a:tblGrid>
                <a:gridCol w="3480179">
                  <a:extLst>
                    <a:ext uri="{9D8B030D-6E8A-4147-A177-3AD203B41FA5}">
                      <a16:colId xmlns:a16="http://schemas.microsoft.com/office/drawing/2014/main" val="4227330697"/>
                    </a:ext>
                  </a:extLst>
                </a:gridCol>
                <a:gridCol w="3480179">
                  <a:extLst>
                    <a:ext uri="{9D8B030D-6E8A-4147-A177-3AD203B41FA5}">
                      <a16:colId xmlns:a16="http://schemas.microsoft.com/office/drawing/2014/main" val="26737473"/>
                    </a:ext>
                  </a:extLst>
                </a:gridCol>
                <a:gridCol w="3480179">
                  <a:extLst>
                    <a:ext uri="{9D8B030D-6E8A-4147-A177-3AD203B41FA5}">
                      <a16:colId xmlns:a16="http://schemas.microsoft.com/office/drawing/2014/main" val="3848162404"/>
                    </a:ext>
                  </a:extLst>
                </a:gridCol>
              </a:tblGrid>
              <a:tr h="310767">
                <a:tc>
                  <a:txBody>
                    <a:bodyPr/>
                    <a:lstStyle/>
                    <a:p>
                      <a:r>
                        <a:rPr lang="en-US" sz="1600" b="1"/>
                        <a:t>Catégorie</a:t>
                      </a:r>
                      <a:endParaRPr lang="en-US" sz="1600"/>
                    </a:p>
                  </a:txBody>
                  <a:tcPr marL="54264" marR="54264" marT="27132" marB="27132" anchor="ctr"/>
                </a:tc>
                <a:tc>
                  <a:txBody>
                    <a:bodyPr/>
                    <a:lstStyle/>
                    <a:p>
                      <a:r>
                        <a:rPr lang="en-US" sz="1600" b="1"/>
                        <a:t>Exemples concrets</a:t>
                      </a:r>
                      <a:endParaRPr lang="en-US" sz="1600"/>
                    </a:p>
                  </a:txBody>
                  <a:tcPr marL="54264" marR="54264" marT="27132" marB="27132" anchor="ctr"/>
                </a:tc>
                <a:tc>
                  <a:txBody>
                    <a:bodyPr/>
                    <a:lstStyle/>
                    <a:p>
                      <a:r>
                        <a:rPr lang="en-US" sz="1600" b="1"/>
                        <a:t>Description</a:t>
                      </a:r>
                      <a:endParaRPr lang="en-US" sz="1600"/>
                    </a:p>
                  </a:txBody>
                  <a:tcPr marL="54264" marR="54264" marT="27132" marB="27132" anchor="ctr"/>
                </a:tc>
                <a:extLst>
                  <a:ext uri="{0D108BD9-81ED-4DB2-BD59-A6C34878D82A}">
                    <a16:rowId xmlns:a16="http://schemas.microsoft.com/office/drawing/2014/main" val="4037377234"/>
                  </a:ext>
                </a:extLst>
              </a:tr>
              <a:tr h="531956">
                <a:tc>
                  <a:txBody>
                    <a:bodyPr/>
                    <a:lstStyle/>
                    <a:p>
                      <a:r>
                        <a:rPr lang="en-US" sz="1600" b="1"/>
                        <a:t>Traduction automatique</a:t>
                      </a:r>
                      <a:endParaRPr lang="en-US" sz="1600"/>
                    </a:p>
                  </a:txBody>
                  <a:tcPr marL="54264" marR="54264" marT="27132" marB="27132" anchor="ctr"/>
                </a:tc>
                <a:tc>
                  <a:txBody>
                    <a:bodyPr/>
                    <a:lstStyle/>
                    <a:p>
                      <a:r>
                        <a:rPr lang="en-US" sz="1600"/>
                        <a:t>Google Translate, DeepL</a:t>
                      </a:r>
                    </a:p>
                  </a:txBody>
                  <a:tcPr marL="54264" marR="54264" marT="27132" marB="27132" anchor="ctr"/>
                </a:tc>
                <a:tc>
                  <a:txBody>
                    <a:bodyPr/>
                    <a:lstStyle/>
                    <a:p>
                      <a:r>
                        <a:rPr lang="en-US" sz="1600"/>
                        <a:t>Traduire des phrases entre langues naturelles.</a:t>
                      </a:r>
                    </a:p>
                  </a:txBody>
                  <a:tcPr marL="54264" marR="54264" marT="27132" marB="27132" anchor="ctr"/>
                </a:tc>
                <a:extLst>
                  <a:ext uri="{0D108BD9-81ED-4DB2-BD59-A6C34878D82A}">
                    <a16:rowId xmlns:a16="http://schemas.microsoft.com/office/drawing/2014/main" val="2363399206"/>
                  </a:ext>
                </a:extLst>
              </a:tr>
              <a:tr h="531956">
                <a:tc>
                  <a:txBody>
                    <a:bodyPr/>
                    <a:lstStyle/>
                    <a:p>
                      <a:r>
                        <a:rPr lang="en-US" sz="1600" b="1"/>
                        <a:t>Chatbots et assistants virtuels</a:t>
                      </a:r>
                      <a:endParaRPr lang="en-US" sz="1600"/>
                    </a:p>
                  </a:txBody>
                  <a:tcPr marL="54264" marR="54264" marT="27132" marB="27132" anchor="ctr"/>
                </a:tc>
                <a:tc>
                  <a:txBody>
                    <a:bodyPr/>
                    <a:lstStyle/>
                    <a:p>
                      <a:r>
                        <a:rPr lang="en-US" sz="1600"/>
                        <a:t>ChatGPT, Alexa, Siri</a:t>
                      </a:r>
                    </a:p>
                  </a:txBody>
                  <a:tcPr marL="54264" marR="54264" marT="27132" marB="27132" anchor="ctr"/>
                </a:tc>
                <a:tc>
                  <a:txBody>
                    <a:bodyPr/>
                    <a:lstStyle/>
                    <a:p>
                      <a:r>
                        <a:rPr lang="en-US" sz="1600"/>
                        <a:t>Comprendre et répondre à des requêtes humaines.</a:t>
                      </a:r>
                    </a:p>
                  </a:txBody>
                  <a:tcPr marL="54264" marR="54264" marT="27132" marB="27132" anchor="ctr"/>
                </a:tc>
                <a:extLst>
                  <a:ext uri="{0D108BD9-81ED-4DB2-BD59-A6C34878D82A}">
                    <a16:rowId xmlns:a16="http://schemas.microsoft.com/office/drawing/2014/main" val="3529030733"/>
                  </a:ext>
                </a:extLst>
              </a:tr>
              <a:tr h="531956">
                <a:tc>
                  <a:txBody>
                    <a:bodyPr/>
                    <a:lstStyle/>
                    <a:p>
                      <a:r>
                        <a:rPr lang="en-US" sz="1600" b="1"/>
                        <a:t>Analyse de sentiments</a:t>
                      </a:r>
                      <a:endParaRPr lang="en-US" sz="1600"/>
                    </a:p>
                  </a:txBody>
                  <a:tcPr marL="54264" marR="54264" marT="27132" marB="27132" anchor="ctr"/>
                </a:tc>
                <a:tc>
                  <a:txBody>
                    <a:bodyPr/>
                    <a:lstStyle/>
                    <a:p>
                      <a:r>
                        <a:rPr lang="en-US" sz="1600"/>
                        <a:t>Surveiller les avis clients (positif / négatif / neutre).</a:t>
                      </a:r>
                    </a:p>
                  </a:txBody>
                  <a:tcPr marL="54264" marR="54264" marT="27132" marB="27132" anchor="ctr"/>
                </a:tc>
                <a:tc>
                  <a:txBody>
                    <a:bodyPr/>
                    <a:lstStyle/>
                    <a:p>
                      <a:r>
                        <a:rPr lang="en-US" sz="1600"/>
                        <a:t>“Ce produit est incroyable !” → positif.</a:t>
                      </a:r>
                    </a:p>
                  </a:txBody>
                  <a:tcPr marL="54264" marR="54264" marT="27132" marB="27132" anchor="ctr"/>
                </a:tc>
                <a:extLst>
                  <a:ext uri="{0D108BD9-81ED-4DB2-BD59-A6C34878D82A}">
                    <a16:rowId xmlns:a16="http://schemas.microsoft.com/office/drawing/2014/main" val="3758977429"/>
                  </a:ext>
                </a:extLst>
              </a:tr>
              <a:tr h="531956">
                <a:tc>
                  <a:txBody>
                    <a:bodyPr/>
                    <a:lstStyle/>
                    <a:p>
                      <a:r>
                        <a:rPr lang="en-US" sz="1600" b="1"/>
                        <a:t>Résumé automatique</a:t>
                      </a:r>
                      <a:endParaRPr lang="en-US" sz="1600"/>
                    </a:p>
                  </a:txBody>
                  <a:tcPr marL="54264" marR="54264" marT="27132" marB="27132" anchor="ctr"/>
                </a:tc>
                <a:tc>
                  <a:txBody>
                    <a:bodyPr/>
                    <a:lstStyle/>
                    <a:p>
                      <a:r>
                        <a:rPr lang="en-US" sz="1600"/>
                        <a:t>Résumer un article ou un rapport.</a:t>
                      </a:r>
                    </a:p>
                  </a:txBody>
                  <a:tcPr marL="54264" marR="54264" marT="27132" marB="27132" anchor="ctr"/>
                </a:tc>
                <a:tc>
                  <a:txBody>
                    <a:bodyPr/>
                    <a:lstStyle/>
                    <a:p>
                      <a:r>
                        <a:rPr lang="en-US" sz="1600"/>
                        <a:t>“TL;DR” automatiques.</a:t>
                      </a:r>
                    </a:p>
                  </a:txBody>
                  <a:tcPr marL="54264" marR="54264" marT="27132" marB="27132" anchor="ctr"/>
                </a:tc>
                <a:extLst>
                  <a:ext uri="{0D108BD9-81ED-4DB2-BD59-A6C34878D82A}">
                    <a16:rowId xmlns:a16="http://schemas.microsoft.com/office/drawing/2014/main" val="3435066494"/>
                  </a:ext>
                </a:extLst>
              </a:tr>
              <a:tr h="531956">
                <a:tc>
                  <a:txBody>
                    <a:bodyPr/>
                    <a:lstStyle/>
                    <a:p>
                      <a:r>
                        <a:rPr lang="en-US" sz="1600" b="1"/>
                        <a:t>Classification de texte</a:t>
                      </a:r>
                      <a:endParaRPr lang="en-US" sz="1600"/>
                    </a:p>
                  </a:txBody>
                  <a:tcPr marL="54264" marR="54264" marT="27132" marB="27132" anchor="ctr"/>
                </a:tc>
                <a:tc>
                  <a:txBody>
                    <a:bodyPr/>
                    <a:lstStyle/>
                    <a:p>
                      <a:r>
                        <a:rPr lang="en-US" sz="1600"/>
                        <a:t>Catégoriser des emails, documents, messages.</a:t>
                      </a:r>
                    </a:p>
                  </a:txBody>
                  <a:tcPr marL="54264" marR="54264" marT="27132" marB="27132" anchor="ctr"/>
                </a:tc>
                <a:tc>
                  <a:txBody>
                    <a:bodyPr/>
                    <a:lstStyle/>
                    <a:p>
                      <a:r>
                        <a:rPr lang="en-US" sz="1600"/>
                        <a:t>Spam / non spam, sujet d’un texte.</a:t>
                      </a:r>
                    </a:p>
                  </a:txBody>
                  <a:tcPr marL="54264" marR="54264" marT="27132" marB="27132" anchor="ctr"/>
                </a:tc>
                <a:extLst>
                  <a:ext uri="{0D108BD9-81ED-4DB2-BD59-A6C34878D82A}">
                    <a16:rowId xmlns:a16="http://schemas.microsoft.com/office/drawing/2014/main" val="3239765207"/>
                  </a:ext>
                </a:extLst>
              </a:tr>
              <a:tr h="531956">
                <a:tc>
                  <a:txBody>
                    <a:bodyPr/>
                    <a:lstStyle/>
                    <a:p>
                      <a:r>
                        <a:rPr lang="en-US" sz="1600" b="1"/>
                        <a:t>Détection de plagiat</a:t>
                      </a:r>
                      <a:endParaRPr lang="en-US" sz="1600"/>
                    </a:p>
                  </a:txBody>
                  <a:tcPr marL="54264" marR="54264" marT="27132" marB="27132" anchor="ctr"/>
                </a:tc>
                <a:tc>
                  <a:txBody>
                    <a:bodyPr/>
                    <a:lstStyle/>
                    <a:p>
                      <a:r>
                        <a:rPr lang="en-US" sz="1600"/>
                        <a:t>Comparer la similarité de textes.</a:t>
                      </a:r>
                    </a:p>
                  </a:txBody>
                  <a:tcPr marL="54264" marR="54264" marT="27132" marB="27132" anchor="ctr"/>
                </a:tc>
                <a:tc>
                  <a:txBody>
                    <a:bodyPr/>
                    <a:lstStyle/>
                    <a:p>
                      <a:r>
                        <a:rPr lang="en-US" sz="1600"/>
                        <a:t>Vérification universitaire ou SEO.</a:t>
                      </a:r>
                    </a:p>
                  </a:txBody>
                  <a:tcPr marL="54264" marR="54264" marT="27132" marB="27132" anchor="ctr"/>
                </a:tc>
                <a:extLst>
                  <a:ext uri="{0D108BD9-81ED-4DB2-BD59-A6C34878D82A}">
                    <a16:rowId xmlns:a16="http://schemas.microsoft.com/office/drawing/2014/main" val="2095809626"/>
                  </a:ext>
                </a:extLst>
              </a:tr>
              <a:tr h="759937">
                <a:tc>
                  <a:txBody>
                    <a:bodyPr/>
                    <a:lstStyle/>
                    <a:p>
                      <a:r>
                        <a:rPr lang="en-US" sz="1600" b="1"/>
                        <a:t>Extraction d’informations</a:t>
                      </a:r>
                      <a:endParaRPr lang="en-US" sz="1600"/>
                    </a:p>
                  </a:txBody>
                  <a:tcPr marL="54264" marR="54264" marT="27132" marB="27132" anchor="ctr"/>
                </a:tc>
                <a:tc>
                  <a:txBody>
                    <a:bodyPr/>
                    <a:lstStyle/>
                    <a:p>
                      <a:r>
                        <a:rPr lang="en-US" sz="1600"/>
                        <a:t>Identifier des noms, lieux, dates, entités.</a:t>
                      </a:r>
                    </a:p>
                  </a:txBody>
                  <a:tcPr marL="54264" marR="54264" marT="27132" marB="27132" anchor="ctr"/>
                </a:tc>
                <a:tc>
                  <a:txBody>
                    <a:bodyPr/>
                    <a:lstStyle/>
                    <a:p>
                      <a:r>
                        <a:rPr lang="en-US" sz="1600"/>
                        <a:t>“Elon Musk dirige SpaceX.” → (Personne : Elon Musk, Organisation : SpaceX)</a:t>
                      </a:r>
                    </a:p>
                  </a:txBody>
                  <a:tcPr marL="54264" marR="54264" marT="27132" marB="27132" anchor="ctr"/>
                </a:tc>
                <a:extLst>
                  <a:ext uri="{0D108BD9-81ED-4DB2-BD59-A6C34878D82A}">
                    <a16:rowId xmlns:a16="http://schemas.microsoft.com/office/drawing/2014/main" val="3201659837"/>
                  </a:ext>
                </a:extLst>
              </a:tr>
              <a:tr h="759937">
                <a:tc>
                  <a:txBody>
                    <a:bodyPr/>
                    <a:lstStyle/>
                    <a:p>
                      <a:r>
                        <a:rPr lang="en-US" sz="1600" b="1"/>
                        <a:t>Reconnaissance vocale et synthèse</a:t>
                      </a:r>
                      <a:endParaRPr lang="en-US" sz="1600"/>
                    </a:p>
                  </a:txBody>
                  <a:tcPr marL="54264" marR="54264" marT="27132" marB="27132" anchor="ctr"/>
                </a:tc>
                <a:tc>
                  <a:txBody>
                    <a:bodyPr/>
                    <a:lstStyle/>
                    <a:p>
                      <a:r>
                        <a:rPr lang="en-US" sz="1600"/>
                        <a:t>Speech-to-text, Text-to-speech.</a:t>
                      </a:r>
                    </a:p>
                  </a:txBody>
                  <a:tcPr marL="54264" marR="54264" marT="27132" marB="27132" anchor="ctr"/>
                </a:tc>
                <a:tc>
                  <a:txBody>
                    <a:bodyPr/>
                    <a:lstStyle/>
                    <a:p>
                      <a:r>
                        <a:rPr lang="en-US" sz="1600" dirty="0"/>
                        <a:t>Siri </a:t>
                      </a:r>
                      <a:r>
                        <a:rPr lang="en-US" sz="1600" dirty="0" err="1"/>
                        <a:t>ou</a:t>
                      </a:r>
                      <a:r>
                        <a:rPr lang="en-US" sz="1600" dirty="0"/>
                        <a:t> Google Assistant </a:t>
                      </a:r>
                      <a:r>
                        <a:rPr lang="en-US" sz="1600" dirty="0" err="1"/>
                        <a:t>transforment</a:t>
                      </a:r>
                      <a:r>
                        <a:rPr lang="en-US" sz="1600" dirty="0"/>
                        <a:t> la </a:t>
                      </a:r>
                      <a:r>
                        <a:rPr lang="en-US" sz="1600" dirty="0" err="1"/>
                        <a:t>voix</a:t>
                      </a:r>
                      <a:r>
                        <a:rPr lang="en-US" sz="1600" dirty="0"/>
                        <a:t> </a:t>
                      </a:r>
                      <a:r>
                        <a:rPr lang="en-US" sz="1600" dirty="0" err="1"/>
                        <a:t>en</a:t>
                      </a:r>
                      <a:r>
                        <a:rPr lang="en-US" sz="1600" dirty="0"/>
                        <a:t> </a:t>
                      </a:r>
                      <a:r>
                        <a:rPr lang="en-US" sz="1600" dirty="0" err="1"/>
                        <a:t>texte</a:t>
                      </a:r>
                      <a:r>
                        <a:rPr lang="en-US" sz="1600" dirty="0"/>
                        <a:t> et </a:t>
                      </a:r>
                      <a:r>
                        <a:rPr lang="en-US" sz="1600" dirty="0" err="1"/>
                        <a:t>inversement</a:t>
                      </a:r>
                      <a:r>
                        <a:rPr lang="en-US" sz="1600" dirty="0"/>
                        <a:t>.</a:t>
                      </a:r>
                    </a:p>
                  </a:txBody>
                  <a:tcPr marL="54264" marR="54264" marT="27132" marB="27132" anchor="ctr"/>
                </a:tc>
                <a:extLst>
                  <a:ext uri="{0D108BD9-81ED-4DB2-BD59-A6C34878D82A}">
                    <a16:rowId xmlns:a16="http://schemas.microsoft.com/office/drawing/2014/main" val="287926515"/>
                  </a:ext>
                </a:extLst>
              </a:tr>
            </a:tbl>
          </a:graphicData>
        </a:graphic>
      </p:graphicFrame>
    </p:spTree>
    <p:extLst>
      <p:ext uri="{BB962C8B-B14F-4D97-AF65-F5344CB8AC3E}">
        <p14:creationId xmlns:p14="http://schemas.microsoft.com/office/powerpoint/2010/main" val="26568026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EB76F5-0614-1F7E-4EE3-FE6A26FB2C2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22344D8-FD4C-CCF4-3D7C-B0393F75498C}"/>
              </a:ext>
            </a:extLst>
          </p:cNvPr>
          <p:cNvSpPr>
            <a:spLocks noGrp="1"/>
          </p:cNvSpPr>
          <p:nvPr>
            <p:ph type="title"/>
          </p:nvPr>
        </p:nvSpPr>
        <p:spPr>
          <a:xfrm>
            <a:off x="1371600" y="685800"/>
            <a:ext cx="10297236" cy="597090"/>
          </a:xfrm>
        </p:spPr>
        <p:txBody>
          <a:bodyPr>
            <a:normAutofit/>
          </a:bodyPr>
          <a:lstStyle/>
          <a:p>
            <a:r>
              <a:rPr lang="en-US" sz="4000" dirty="0"/>
              <a:t>6. Les </a:t>
            </a:r>
            <a:r>
              <a:rPr lang="en-US" sz="4000" dirty="0" err="1"/>
              <a:t>modèles</a:t>
            </a:r>
            <a:r>
              <a:rPr lang="en-US" sz="4000" dirty="0"/>
              <a:t> </a:t>
            </a:r>
            <a:r>
              <a:rPr lang="en-US" sz="4000" dirty="0" err="1"/>
              <a:t>modernes</a:t>
            </a:r>
            <a:r>
              <a:rPr lang="en-US" sz="4000" dirty="0"/>
              <a:t> du NLP</a:t>
            </a:r>
            <a:endParaRPr lang="fr-FR" sz="4000" dirty="0"/>
          </a:p>
        </p:txBody>
      </p:sp>
      <p:sp>
        <p:nvSpPr>
          <p:cNvPr id="5" name="TextBox 4">
            <a:extLst>
              <a:ext uri="{FF2B5EF4-FFF2-40B4-BE49-F238E27FC236}">
                <a16:creationId xmlns:a16="http://schemas.microsoft.com/office/drawing/2014/main" id="{B41169A6-9D84-0B0B-7FB2-863BF6AD389B}"/>
              </a:ext>
            </a:extLst>
          </p:cNvPr>
          <p:cNvSpPr txBox="1"/>
          <p:nvPr/>
        </p:nvSpPr>
        <p:spPr>
          <a:xfrm>
            <a:off x="1371600" y="1606603"/>
            <a:ext cx="10597487" cy="3785652"/>
          </a:xfrm>
          <a:prstGeom prst="rect">
            <a:avLst/>
          </a:prstGeom>
          <a:noFill/>
        </p:spPr>
        <p:txBody>
          <a:bodyPr wrap="square">
            <a:spAutoFit/>
          </a:bodyPr>
          <a:lstStyle/>
          <a:p>
            <a:r>
              <a:rPr lang="en-US" sz="2000" b="1" dirty="0"/>
              <a:t>Word2Vec (Google, 2013)</a:t>
            </a:r>
          </a:p>
          <a:p>
            <a:r>
              <a:rPr lang="en-US" sz="2000" dirty="0" err="1"/>
              <a:t>Apprend</a:t>
            </a:r>
            <a:r>
              <a:rPr lang="en-US" sz="2000" dirty="0"/>
              <a:t> les relations entre les mots par </a:t>
            </a:r>
            <a:r>
              <a:rPr lang="en-US" sz="2000" b="1" dirty="0" err="1"/>
              <a:t>contexte</a:t>
            </a:r>
            <a:r>
              <a:rPr lang="en-US" sz="2000" dirty="0"/>
              <a:t>.</a:t>
            </a:r>
            <a:br>
              <a:rPr lang="en-US" sz="2000" dirty="0"/>
            </a:br>
            <a:r>
              <a:rPr lang="en-US" sz="2000" dirty="0"/>
              <a:t>→ “</a:t>
            </a:r>
            <a:r>
              <a:rPr lang="en-US" sz="2000" dirty="0" err="1"/>
              <a:t>roi</a:t>
            </a:r>
            <a:r>
              <a:rPr lang="en-US" sz="2000" dirty="0"/>
              <a:t>” – “homme” + “femme” ≈ “</a:t>
            </a:r>
            <a:r>
              <a:rPr lang="en-US" sz="2000" dirty="0" err="1"/>
              <a:t>reine</a:t>
            </a:r>
            <a:r>
              <a:rPr lang="en-US" sz="2000" dirty="0"/>
              <a:t>” </a:t>
            </a:r>
            <a:r>
              <a:rPr lang="en-MA" sz="2000" dirty="0"/>
              <a:t>👑</a:t>
            </a:r>
          </a:p>
          <a:p>
            <a:endParaRPr lang="en-US" sz="2000" b="1" dirty="0"/>
          </a:p>
          <a:p>
            <a:r>
              <a:rPr lang="en-US" sz="2000" b="1" dirty="0"/>
              <a:t>BERT (Google, 2018)</a:t>
            </a:r>
          </a:p>
          <a:p>
            <a:r>
              <a:rPr lang="en-US" sz="2000" dirty="0"/>
              <a:t>Lit les phrases </a:t>
            </a:r>
            <a:r>
              <a:rPr lang="en-US" sz="2000" b="1" dirty="0"/>
              <a:t>dans les deux </a:t>
            </a:r>
            <a:r>
              <a:rPr lang="en-US" sz="2000" b="1" dirty="0" err="1"/>
              <a:t>sens</a:t>
            </a:r>
            <a:r>
              <a:rPr lang="en-US" sz="2000" dirty="0"/>
              <a:t> (</a:t>
            </a:r>
            <a:r>
              <a:rPr lang="en-US" sz="2000" dirty="0" err="1"/>
              <a:t>bidirectionnel</a:t>
            </a:r>
            <a:r>
              <a:rPr lang="en-US" sz="2000" dirty="0"/>
              <a:t>) pour </a:t>
            </a:r>
            <a:r>
              <a:rPr lang="en-US" sz="2000" dirty="0" err="1"/>
              <a:t>mieux</a:t>
            </a:r>
            <a:r>
              <a:rPr lang="en-US" sz="2000" dirty="0"/>
              <a:t> </a:t>
            </a:r>
            <a:r>
              <a:rPr lang="en-US" sz="2000" dirty="0" err="1"/>
              <a:t>comprendre</a:t>
            </a:r>
            <a:r>
              <a:rPr lang="en-US" sz="2000" dirty="0"/>
              <a:t> le </a:t>
            </a:r>
            <a:r>
              <a:rPr lang="en-US" sz="2000" dirty="0" err="1"/>
              <a:t>contexte</a:t>
            </a:r>
            <a:r>
              <a:rPr lang="en-US" sz="2000" dirty="0"/>
              <a:t>.</a:t>
            </a:r>
            <a:br>
              <a:rPr lang="en-US" sz="2000" dirty="0"/>
            </a:br>
            <a:r>
              <a:rPr lang="en-US" sz="2000" dirty="0"/>
              <a:t>→ Très performant </a:t>
            </a:r>
            <a:r>
              <a:rPr lang="en-US" sz="2000" dirty="0" err="1"/>
              <a:t>en</a:t>
            </a:r>
            <a:r>
              <a:rPr lang="en-US" sz="2000" dirty="0"/>
              <a:t> </a:t>
            </a:r>
            <a:r>
              <a:rPr lang="en-US" sz="2000" dirty="0" err="1"/>
              <a:t>compréhension</a:t>
            </a:r>
            <a:r>
              <a:rPr lang="en-US" sz="2000" dirty="0"/>
              <a:t> de </a:t>
            </a:r>
            <a:r>
              <a:rPr lang="en-US" sz="2000" dirty="0" err="1"/>
              <a:t>texte</a:t>
            </a:r>
            <a:r>
              <a:rPr lang="en-US" sz="2000" dirty="0"/>
              <a:t>.</a:t>
            </a:r>
          </a:p>
          <a:p>
            <a:endParaRPr lang="en-US" sz="2000" b="1" dirty="0"/>
          </a:p>
          <a:p>
            <a:r>
              <a:rPr lang="en-US" sz="2000" b="1" dirty="0"/>
              <a:t>GPT (OpenAI, </a:t>
            </a:r>
            <a:r>
              <a:rPr lang="en-US" sz="2000" b="1" dirty="0" err="1"/>
              <a:t>depuis</a:t>
            </a:r>
            <a:r>
              <a:rPr lang="en-US" sz="2000" b="1" dirty="0"/>
              <a:t> 2018)</a:t>
            </a:r>
          </a:p>
          <a:p>
            <a:r>
              <a:rPr lang="en-US" sz="2000" dirty="0" err="1"/>
              <a:t>Modèle</a:t>
            </a:r>
            <a:r>
              <a:rPr lang="en-US" sz="2000" dirty="0"/>
              <a:t> </a:t>
            </a:r>
            <a:r>
              <a:rPr lang="en-US" sz="2000" b="1" dirty="0" err="1"/>
              <a:t>génératif</a:t>
            </a:r>
            <a:r>
              <a:rPr lang="en-US" sz="2000" dirty="0"/>
              <a:t> </a:t>
            </a:r>
            <a:r>
              <a:rPr lang="en-US" sz="2000" dirty="0" err="1"/>
              <a:t>basé</a:t>
            </a:r>
            <a:r>
              <a:rPr lang="en-US" sz="2000" dirty="0"/>
              <a:t> sur les </a:t>
            </a:r>
            <a:r>
              <a:rPr lang="en-US" sz="2000" b="1" dirty="0"/>
              <a:t>Transformers</a:t>
            </a:r>
            <a:r>
              <a:rPr lang="en-US" sz="2000" dirty="0"/>
              <a:t>.</a:t>
            </a:r>
            <a:br>
              <a:rPr lang="en-US" sz="2000" dirty="0"/>
            </a:br>
            <a:r>
              <a:rPr lang="en-US" sz="2000" dirty="0"/>
              <a:t>Capable de </a:t>
            </a:r>
            <a:r>
              <a:rPr lang="en-US" sz="2000" b="1" dirty="0" err="1"/>
              <a:t>comprendre</a:t>
            </a:r>
            <a:r>
              <a:rPr lang="en-US" sz="2000" b="1" dirty="0"/>
              <a:t> et </a:t>
            </a:r>
            <a:r>
              <a:rPr lang="en-US" sz="2000" b="1" dirty="0" err="1"/>
              <a:t>produire</a:t>
            </a:r>
            <a:r>
              <a:rPr lang="en-US" sz="2000" b="1" dirty="0"/>
              <a:t> du </a:t>
            </a:r>
            <a:r>
              <a:rPr lang="en-US" sz="2000" b="1" dirty="0" err="1"/>
              <a:t>texte</a:t>
            </a:r>
            <a:r>
              <a:rPr lang="en-US" sz="2000" dirty="0"/>
              <a:t> de manière </a:t>
            </a:r>
            <a:r>
              <a:rPr lang="en-US" sz="2000" dirty="0" err="1"/>
              <a:t>fluide</a:t>
            </a:r>
            <a:r>
              <a:rPr lang="en-US" sz="2000" dirty="0"/>
              <a:t> et </a:t>
            </a:r>
            <a:r>
              <a:rPr lang="en-US" sz="2000" dirty="0" err="1"/>
              <a:t>cohérente</a:t>
            </a:r>
            <a:r>
              <a:rPr lang="en-US" sz="2000" dirty="0"/>
              <a:t>.</a:t>
            </a:r>
            <a:br>
              <a:rPr lang="en-US" sz="2000" dirty="0"/>
            </a:br>
            <a:r>
              <a:rPr lang="en-US" sz="2000" dirty="0"/>
              <a:t>→ ChatGPT, Copilot, Gemini, Claude…</a:t>
            </a:r>
          </a:p>
        </p:txBody>
      </p:sp>
      <p:sp>
        <p:nvSpPr>
          <p:cNvPr id="7" name="TextBox 6">
            <a:extLst>
              <a:ext uri="{FF2B5EF4-FFF2-40B4-BE49-F238E27FC236}">
                <a16:creationId xmlns:a16="http://schemas.microsoft.com/office/drawing/2014/main" id="{331C4774-4B86-E401-0403-79C4273D2170}"/>
              </a:ext>
            </a:extLst>
          </p:cNvPr>
          <p:cNvSpPr txBox="1"/>
          <p:nvPr/>
        </p:nvSpPr>
        <p:spPr>
          <a:xfrm>
            <a:off x="1371600" y="5715969"/>
            <a:ext cx="9758149" cy="707886"/>
          </a:xfrm>
          <a:prstGeom prst="rect">
            <a:avLst/>
          </a:prstGeom>
          <a:noFill/>
        </p:spPr>
        <p:txBody>
          <a:bodyPr wrap="square">
            <a:spAutoFit/>
          </a:bodyPr>
          <a:lstStyle/>
          <a:p>
            <a:pPr algn="ctr"/>
            <a:r>
              <a:rPr lang="en-US" sz="2000" b="1" dirty="0" err="1">
                <a:solidFill>
                  <a:srgbClr val="FF0000"/>
                </a:solidFill>
              </a:rPr>
              <a:t>Ces</a:t>
            </a:r>
            <a:r>
              <a:rPr lang="en-US" sz="2000" b="1" dirty="0">
                <a:solidFill>
                  <a:srgbClr val="FF0000"/>
                </a:solidFill>
              </a:rPr>
              <a:t> </a:t>
            </a:r>
            <a:r>
              <a:rPr lang="en-US" sz="2000" b="1" dirty="0" err="1">
                <a:solidFill>
                  <a:srgbClr val="FF0000"/>
                </a:solidFill>
              </a:rPr>
              <a:t>modèles</a:t>
            </a:r>
            <a:r>
              <a:rPr lang="en-US" sz="2000" b="1" dirty="0">
                <a:solidFill>
                  <a:srgbClr val="FF0000"/>
                </a:solidFill>
              </a:rPr>
              <a:t> font </a:t>
            </a:r>
            <a:r>
              <a:rPr lang="en-US" sz="2000" b="1" dirty="0" err="1">
                <a:solidFill>
                  <a:srgbClr val="FF0000"/>
                </a:solidFill>
              </a:rPr>
              <a:t>partie</a:t>
            </a:r>
            <a:r>
              <a:rPr lang="en-US" sz="2000" b="1" dirty="0">
                <a:solidFill>
                  <a:srgbClr val="FF0000"/>
                </a:solidFill>
              </a:rPr>
              <a:t> de </a:t>
            </a:r>
            <a:r>
              <a:rPr lang="en-US" sz="2000" b="1" dirty="0" err="1">
                <a:solidFill>
                  <a:srgbClr val="FF0000"/>
                </a:solidFill>
              </a:rPr>
              <a:t>ce</a:t>
            </a:r>
            <a:r>
              <a:rPr lang="en-US" sz="2000" b="1" dirty="0">
                <a:solidFill>
                  <a:srgbClr val="FF0000"/>
                </a:solidFill>
              </a:rPr>
              <a:t> </a:t>
            </a:r>
            <a:r>
              <a:rPr lang="en-US" sz="2000" b="1" dirty="0" err="1">
                <a:solidFill>
                  <a:srgbClr val="FF0000"/>
                </a:solidFill>
              </a:rPr>
              <a:t>qu’on</a:t>
            </a:r>
            <a:r>
              <a:rPr lang="en-US" sz="2000" b="1" dirty="0">
                <a:solidFill>
                  <a:srgbClr val="FF0000"/>
                </a:solidFill>
              </a:rPr>
              <a:t> </a:t>
            </a:r>
            <a:r>
              <a:rPr lang="en-US" sz="2000" b="1" dirty="0" err="1">
                <a:solidFill>
                  <a:srgbClr val="FF0000"/>
                </a:solidFill>
              </a:rPr>
              <a:t>appelle</a:t>
            </a:r>
            <a:r>
              <a:rPr lang="en-US" sz="2000" b="1" dirty="0">
                <a:solidFill>
                  <a:srgbClr val="FF0000"/>
                </a:solidFill>
              </a:rPr>
              <a:t> les LLMs (</a:t>
            </a:r>
            <a:r>
              <a:rPr lang="en-US" sz="2000" b="1" i="1" dirty="0">
                <a:solidFill>
                  <a:srgbClr val="FF0000"/>
                </a:solidFill>
              </a:rPr>
              <a:t>Large Language Models</a:t>
            </a:r>
            <a:r>
              <a:rPr lang="en-US" sz="2000" b="1" dirty="0">
                <a:solidFill>
                  <a:srgbClr val="FF0000"/>
                </a:solidFill>
              </a:rPr>
              <a:t>), les </a:t>
            </a:r>
            <a:r>
              <a:rPr lang="en-US" sz="2000" b="1" dirty="0" err="1">
                <a:solidFill>
                  <a:srgbClr val="FF0000"/>
                </a:solidFill>
              </a:rPr>
              <a:t>moteurs</a:t>
            </a:r>
            <a:r>
              <a:rPr lang="en-US" sz="2000" b="1" dirty="0">
                <a:solidFill>
                  <a:srgbClr val="FF0000"/>
                </a:solidFill>
              </a:rPr>
              <a:t> du NLP </a:t>
            </a:r>
            <a:r>
              <a:rPr lang="en-US" sz="2000" b="1" dirty="0" err="1">
                <a:solidFill>
                  <a:srgbClr val="FF0000"/>
                </a:solidFill>
              </a:rPr>
              <a:t>moderne</a:t>
            </a:r>
            <a:r>
              <a:rPr lang="en-US" sz="2000" b="1" dirty="0">
                <a:solidFill>
                  <a:srgbClr val="FF0000"/>
                </a:solidFill>
              </a:rPr>
              <a:t>.</a:t>
            </a:r>
          </a:p>
        </p:txBody>
      </p:sp>
    </p:spTree>
    <p:extLst>
      <p:ext uri="{BB962C8B-B14F-4D97-AF65-F5344CB8AC3E}">
        <p14:creationId xmlns:p14="http://schemas.microsoft.com/office/powerpoint/2010/main" val="4057868485"/>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819735-4383-5571-AD75-1ABB93ED3AA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F4A9CCE-2CF4-E62D-0E96-E102D6E1ADE8}"/>
              </a:ext>
            </a:extLst>
          </p:cNvPr>
          <p:cNvSpPr>
            <a:spLocks noGrp="1"/>
          </p:cNvSpPr>
          <p:nvPr>
            <p:ph type="ctrTitle"/>
          </p:nvPr>
        </p:nvSpPr>
        <p:spPr>
          <a:xfrm>
            <a:off x="-806613" y="3992705"/>
            <a:ext cx="9166597" cy="3477248"/>
          </a:xfrm>
        </p:spPr>
        <p:txBody>
          <a:bodyPr/>
          <a:lstStyle/>
          <a:p>
            <a:r>
              <a:rPr lang="en-US" dirty="0"/>
              <a:t>Les </a:t>
            </a:r>
            <a:r>
              <a:rPr lang="en-US" dirty="0" err="1"/>
              <a:t>Modèles</a:t>
            </a:r>
            <a:r>
              <a:rPr lang="en-US" dirty="0"/>
              <a:t> de </a:t>
            </a:r>
            <a:r>
              <a:rPr lang="en-US" dirty="0" err="1"/>
              <a:t>Langage</a:t>
            </a:r>
            <a:r>
              <a:rPr lang="en-US" dirty="0"/>
              <a:t> de Grande Taille (LLM)</a:t>
            </a:r>
            <a:endParaRPr lang="fr-FR" dirty="0"/>
          </a:p>
        </p:txBody>
      </p:sp>
    </p:spTree>
    <p:extLst>
      <p:ext uri="{BB962C8B-B14F-4D97-AF65-F5344CB8AC3E}">
        <p14:creationId xmlns:p14="http://schemas.microsoft.com/office/powerpoint/2010/main" val="159834808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917F27-6888-0AEB-77FD-92BE90FE117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B9396D0-2725-8F30-70A5-F2402208BF45}"/>
              </a:ext>
            </a:extLst>
          </p:cNvPr>
          <p:cNvSpPr>
            <a:spLocks noGrp="1"/>
          </p:cNvSpPr>
          <p:nvPr>
            <p:ph type="title"/>
          </p:nvPr>
        </p:nvSpPr>
        <p:spPr>
          <a:xfrm>
            <a:off x="1371600" y="685800"/>
            <a:ext cx="9601200" cy="638033"/>
          </a:xfrm>
        </p:spPr>
        <p:txBody>
          <a:bodyPr>
            <a:normAutofit fontScale="90000"/>
          </a:bodyPr>
          <a:lstStyle/>
          <a:p>
            <a:r>
              <a:rPr lang="en-US" dirty="0"/>
              <a:t>1. </a:t>
            </a:r>
            <a:r>
              <a:rPr lang="en-US" dirty="0" err="1"/>
              <a:t>Qu’est-ce</a:t>
            </a:r>
            <a:r>
              <a:rPr lang="en-US" dirty="0"/>
              <a:t> </a:t>
            </a:r>
            <a:r>
              <a:rPr lang="en-US" dirty="0" err="1"/>
              <a:t>qu’un</a:t>
            </a:r>
            <a:r>
              <a:rPr lang="en-US" dirty="0"/>
              <a:t> LLM ?</a:t>
            </a:r>
            <a:endParaRPr lang="fr-FR" dirty="0"/>
          </a:p>
        </p:txBody>
      </p:sp>
      <p:sp>
        <p:nvSpPr>
          <p:cNvPr id="3" name="Content Placeholder 2">
            <a:extLst>
              <a:ext uri="{FF2B5EF4-FFF2-40B4-BE49-F238E27FC236}">
                <a16:creationId xmlns:a16="http://schemas.microsoft.com/office/drawing/2014/main" id="{402E566B-351D-BAB6-63C0-2C11658DD7BB}"/>
              </a:ext>
            </a:extLst>
          </p:cNvPr>
          <p:cNvSpPr>
            <a:spLocks noGrp="1"/>
          </p:cNvSpPr>
          <p:nvPr>
            <p:ph idx="1"/>
          </p:nvPr>
        </p:nvSpPr>
        <p:spPr/>
        <p:txBody>
          <a:bodyPr/>
          <a:lstStyle/>
          <a:p>
            <a:r>
              <a:rPr lang="en-US" b="1" dirty="0" err="1"/>
              <a:t>Définition</a:t>
            </a:r>
            <a:r>
              <a:rPr lang="en-US" b="1" dirty="0"/>
              <a:t> :</a:t>
            </a:r>
          </a:p>
          <a:p>
            <a:pPr marL="0" indent="0">
              <a:buNone/>
            </a:pPr>
            <a:endParaRPr lang="en-US" dirty="0"/>
          </a:p>
          <a:p>
            <a:pPr marL="0" indent="0">
              <a:buNone/>
            </a:pPr>
            <a:r>
              <a:rPr lang="en-US" dirty="0"/>
              <a:t>Un </a:t>
            </a:r>
            <a:r>
              <a:rPr lang="en-US" b="1" dirty="0"/>
              <a:t>Large Language Model (LLM)</a:t>
            </a:r>
            <a:r>
              <a:rPr lang="en-US" dirty="0"/>
              <a:t> </a:t>
            </a:r>
            <a:r>
              <a:rPr lang="en-US" dirty="0" err="1"/>
              <a:t>est</a:t>
            </a:r>
            <a:r>
              <a:rPr lang="en-US" dirty="0"/>
              <a:t> un </a:t>
            </a:r>
            <a:r>
              <a:rPr lang="en-US" dirty="0" err="1"/>
              <a:t>modèle</a:t>
            </a:r>
            <a:r>
              <a:rPr lang="en-US" dirty="0"/>
              <a:t> </a:t>
            </a:r>
            <a:r>
              <a:rPr lang="en-US" dirty="0" err="1"/>
              <a:t>d’intelligence</a:t>
            </a:r>
            <a:r>
              <a:rPr lang="en-US" dirty="0"/>
              <a:t> </a:t>
            </a:r>
            <a:r>
              <a:rPr lang="en-US" dirty="0" err="1"/>
              <a:t>artificielle</a:t>
            </a:r>
            <a:r>
              <a:rPr lang="en-US" dirty="0"/>
              <a:t> </a:t>
            </a:r>
            <a:r>
              <a:rPr lang="en-US" b="1" dirty="0" err="1"/>
              <a:t>entraîné</a:t>
            </a:r>
            <a:r>
              <a:rPr lang="en-US" b="1" dirty="0"/>
              <a:t> sur </a:t>
            </a:r>
            <a:r>
              <a:rPr lang="en-US" b="1" dirty="0" err="1"/>
              <a:t>d’immenses</a:t>
            </a:r>
            <a:r>
              <a:rPr lang="en-US" b="1" dirty="0"/>
              <a:t> </a:t>
            </a:r>
            <a:r>
              <a:rPr lang="en-US" b="1" dirty="0" err="1"/>
              <a:t>quantités</a:t>
            </a:r>
            <a:r>
              <a:rPr lang="en-US" b="1" dirty="0"/>
              <a:t> de </a:t>
            </a:r>
            <a:r>
              <a:rPr lang="en-US" b="1" dirty="0" err="1"/>
              <a:t>textes</a:t>
            </a:r>
            <a:r>
              <a:rPr lang="en-US" dirty="0"/>
              <a:t> pour </a:t>
            </a:r>
            <a:r>
              <a:rPr lang="en-US" b="1" dirty="0" err="1"/>
              <a:t>comprendre</a:t>
            </a:r>
            <a:r>
              <a:rPr lang="en-US" b="1" dirty="0"/>
              <a:t>, </a:t>
            </a:r>
            <a:r>
              <a:rPr lang="en-US" b="1" dirty="0" err="1"/>
              <a:t>générer</a:t>
            </a:r>
            <a:r>
              <a:rPr lang="en-US" b="1" dirty="0"/>
              <a:t> et </a:t>
            </a:r>
            <a:r>
              <a:rPr lang="en-US" b="1" dirty="0" err="1"/>
              <a:t>raisonner</a:t>
            </a:r>
            <a:r>
              <a:rPr lang="en-US" b="1" dirty="0"/>
              <a:t> sur le </a:t>
            </a:r>
            <a:r>
              <a:rPr lang="en-US" b="1" dirty="0" err="1"/>
              <a:t>langage</a:t>
            </a:r>
            <a:r>
              <a:rPr lang="en-US" b="1" dirty="0"/>
              <a:t> </a:t>
            </a:r>
            <a:r>
              <a:rPr lang="en-US" b="1" dirty="0" err="1"/>
              <a:t>humain</a:t>
            </a:r>
            <a:r>
              <a:rPr lang="en-US" dirty="0"/>
              <a:t>.</a:t>
            </a:r>
          </a:p>
          <a:p>
            <a:pPr marL="0" indent="0">
              <a:buNone/>
            </a:pPr>
            <a:endParaRPr lang="en-US" dirty="0"/>
          </a:p>
          <a:p>
            <a:r>
              <a:rPr lang="en-US" dirty="0"/>
              <a:t>Un LLM </a:t>
            </a:r>
            <a:r>
              <a:rPr lang="en-US" dirty="0" err="1"/>
              <a:t>est</a:t>
            </a:r>
            <a:r>
              <a:rPr lang="en-US" dirty="0"/>
              <a:t> </a:t>
            </a:r>
            <a:r>
              <a:rPr lang="en-US" dirty="0" err="1"/>
              <a:t>une</a:t>
            </a:r>
            <a:r>
              <a:rPr lang="en-US" dirty="0"/>
              <a:t> </a:t>
            </a:r>
            <a:r>
              <a:rPr lang="en-US" b="1" dirty="0" err="1"/>
              <a:t>évolution</a:t>
            </a:r>
            <a:r>
              <a:rPr lang="en-US" b="1" dirty="0"/>
              <a:t> du NLP </a:t>
            </a:r>
            <a:r>
              <a:rPr lang="en-US" b="1" dirty="0" err="1"/>
              <a:t>traditionnel</a:t>
            </a:r>
            <a:r>
              <a:rPr lang="en-US" dirty="0"/>
              <a:t> :</a:t>
            </a:r>
            <a:br>
              <a:rPr lang="en-US" dirty="0"/>
            </a:br>
            <a:r>
              <a:rPr lang="en-US" dirty="0"/>
              <a:t>il ne se </a:t>
            </a:r>
            <a:r>
              <a:rPr lang="en-US" dirty="0" err="1"/>
              <a:t>limite</a:t>
            </a:r>
            <a:r>
              <a:rPr lang="en-US" dirty="0"/>
              <a:t> plus à </a:t>
            </a:r>
            <a:r>
              <a:rPr lang="en-US" dirty="0" err="1"/>
              <a:t>traiter</a:t>
            </a:r>
            <a:r>
              <a:rPr lang="en-US" dirty="0"/>
              <a:t> le </a:t>
            </a:r>
            <a:r>
              <a:rPr lang="en-US" dirty="0" err="1"/>
              <a:t>texte</a:t>
            </a:r>
            <a:r>
              <a:rPr lang="en-US" dirty="0"/>
              <a:t>, il </a:t>
            </a:r>
            <a:r>
              <a:rPr lang="en-US" b="1" dirty="0" err="1"/>
              <a:t>apprend</a:t>
            </a:r>
            <a:r>
              <a:rPr lang="en-US" b="1" dirty="0"/>
              <a:t> à </a:t>
            </a:r>
            <a:r>
              <a:rPr lang="en-US" b="1" dirty="0" err="1"/>
              <a:t>prédire</a:t>
            </a:r>
            <a:r>
              <a:rPr lang="en-US" b="1" dirty="0"/>
              <a:t> le mot </a:t>
            </a:r>
            <a:r>
              <a:rPr lang="en-US" b="1" dirty="0" err="1"/>
              <a:t>suivant</a:t>
            </a:r>
            <a:r>
              <a:rPr lang="en-US" dirty="0"/>
              <a:t>, </a:t>
            </a:r>
            <a:r>
              <a:rPr lang="en-US" dirty="0" err="1"/>
              <a:t>ce</a:t>
            </a:r>
            <a:r>
              <a:rPr lang="en-US" dirty="0"/>
              <a:t> qui </a:t>
            </a:r>
            <a:r>
              <a:rPr lang="en-US" dirty="0" err="1"/>
              <a:t>lui</a:t>
            </a:r>
            <a:r>
              <a:rPr lang="en-US" dirty="0"/>
              <a:t> </a:t>
            </a:r>
            <a:r>
              <a:rPr lang="en-US" dirty="0" err="1"/>
              <a:t>permet</a:t>
            </a:r>
            <a:r>
              <a:rPr lang="en-US" dirty="0"/>
              <a:t> de </a:t>
            </a:r>
            <a:r>
              <a:rPr lang="en-US" b="1" dirty="0" err="1"/>
              <a:t>produire</a:t>
            </a:r>
            <a:r>
              <a:rPr lang="en-US" b="1" dirty="0"/>
              <a:t> un </a:t>
            </a:r>
            <a:r>
              <a:rPr lang="en-US" b="1" dirty="0" err="1"/>
              <a:t>langage</a:t>
            </a:r>
            <a:r>
              <a:rPr lang="en-US" b="1" dirty="0"/>
              <a:t> </a:t>
            </a:r>
            <a:r>
              <a:rPr lang="en-US" b="1" dirty="0" err="1"/>
              <a:t>fluide</a:t>
            </a:r>
            <a:r>
              <a:rPr lang="en-US" b="1" dirty="0"/>
              <a:t> et </a:t>
            </a:r>
            <a:r>
              <a:rPr lang="en-US" b="1" dirty="0" err="1"/>
              <a:t>cohérent</a:t>
            </a:r>
            <a:r>
              <a:rPr lang="en-US" dirty="0"/>
              <a:t>.</a:t>
            </a:r>
          </a:p>
        </p:txBody>
      </p:sp>
    </p:spTree>
    <p:extLst>
      <p:ext uri="{BB962C8B-B14F-4D97-AF65-F5344CB8AC3E}">
        <p14:creationId xmlns:p14="http://schemas.microsoft.com/office/powerpoint/2010/main" val="876410682"/>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615A07-F15D-F4FE-BD0B-591AD1C6945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C2B41AA-8868-5DB6-40C9-991435385D61}"/>
              </a:ext>
            </a:extLst>
          </p:cNvPr>
          <p:cNvSpPr>
            <a:spLocks noGrp="1"/>
          </p:cNvSpPr>
          <p:nvPr>
            <p:ph type="title"/>
          </p:nvPr>
        </p:nvSpPr>
        <p:spPr>
          <a:xfrm>
            <a:off x="1371600" y="685800"/>
            <a:ext cx="9601200" cy="638033"/>
          </a:xfrm>
        </p:spPr>
        <p:txBody>
          <a:bodyPr>
            <a:normAutofit fontScale="90000"/>
          </a:bodyPr>
          <a:lstStyle/>
          <a:p>
            <a:r>
              <a:rPr lang="en-US" dirty="0"/>
              <a:t>1. </a:t>
            </a:r>
            <a:r>
              <a:rPr lang="en-US" dirty="0" err="1"/>
              <a:t>Qu’est-ce</a:t>
            </a:r>
            <a:r>
              <a:rPr lang="en-US" dirty="0"/>
              <a:t> </a:t>
            </a:r>
            <a:r>
              <a:rPr lang="en-US" dirty="0" err="1"/>
              <a:t>qu’un</a:t>
            </a:r>
            <a:r>
              <a:rPr lang="en-US" dirty="0"/>
              <a:t> LLM ?</a:t>
            </a:r>
            <a:endParaRPr lang="fr-FR" dirty="0"/>
          </a:p>
        </p:txBody>
      </p:sp>
      <p:sp>
        <p:nvSpPr>
          <p:cNvPr id="3" name="Content Placeholder 2">
            <a:extLst>
              <a:ext uri="{FF2B5EF4-FFF2-40B4-BE49-F238E27FC236}">
                <a16:creationId xmlns:a16="http://schemas.microsoft.com/office/drawing/2014/main" id="{C5715EA9-D1BB-0FC3-6528-E0B6CF207E3D}"/>
              </a:ext>
            </a:extLst>
          </p:cNvPr>
          <p:cNvSpPr>
            <a:spLocks noGrp="1"/>
          </p:cNvSpPr>
          <p:nvPr>
            <p:ph idx="1"/>
          </p:nvPr>
        </p:nvSpPr>
        <p:spPr>
          <a:xfrm>
            <a:off x="1371599" y="2286000"/>
            <a:ext cx="10256293" cy="3581400"/>
          </a:xfrm>
        </p:spPr>
        <p:txBody>
          <a:bodyPr>
            <a:normAutofit lnSpcReduction="10000"/>
          </a:bodyPr>
          <a:lstStyle/>
          <a:p>
            <a:r>
              <a:rPr lang="en-US" b="1" dirty="0" err="1"/>
              <a:t>Exemple</a:t>
            </a:r>
            <a:r>
              <a:rPr lang="en-US" b="1" dirty="0"/>
              <a:t> :</a:t>
            </a:r>
          </a:p>
          <a:p>
            <a:pPr marL="0" indent="0">
              <a:buNone/>
            </a:pPr>
            <a:endParaRPr lang="en-US" dirty="0"/>
          </a:p>
          <a:p>
            <a:pPr marL="0" indent="0">
              <a:buNone/>
            </a:pPr>
            <a:r>
              <a:rPr lang="en-US" dirty="0"/>
              <a:t>Entrée : “</a:t>
            </a:r>
            <a:r>
              <a:rPr lang="en-US" dirty="0" err="1"/>
              <a:t>L’intelligence</a:t>
            </a:r>
            <a:r>
              <a:rPr lang="en-US" dirty="0"/>
              <a:t> </a:t>
            </a:r>
            <a:r>
              <a:rPr lang="en-US" dirty="0" err="1"/>
              <a:t>artificielle</a:t>
            </a:r>
            <a:r>
              <a:rPr lang="en-US" dirty="0"/>
              <a:t> </a:t>
            </a:r>
            <a:r>
              <a:rPr lang="en-US" dirty="0" err="1"/>
              <a:t>permet</a:t>
            </a:r>
            <a:r>
              <a:rPr lang="en-US" dirty="0"/>
              <a:t> de…”</a:t>
            </a:r>
            <a:br>
              <a:rPr lang="en-US" dirty="0"/>
            </a:br>
            <a:r>
              <a:rPr lang="en-US" dirty="0"/>
              <a:t>LLM : “…</a:t>
            </a:r>
            <a:r>
              <a:rPr lang="en-US" dirty="0" err="1"/>
              <a:t>résoudre</a:t>
            </a:r>
            <a:r>
              <a:rPr lang="en-US" dirty="0"/>
              <a:t> des </a:t>
            </a:r>
            <a:r>
              <a:rPr lang="en-US" dirty="0" err="1"/>
              <a:t>problèmes</a:t>
            </a:r>
            <a:r>
              <a:rPr lang="en-US" dirty="0"/>
              <a:t> complexes grâce à des </a:t>
            </a:r>
            <a:r>
              <a:rPr lang="en-US" dirty="0" err="1"/>
              <a:t>algorithmes</a:t>
            </a:r>
            <a:r>
              <a:rPr lang="en-US" dirty="0"/>
              <a:t> </a:t>
            </a:r>
            <a:r>
              <a:rPr lang="en-US" dirty="0" err="1"/>
              <a:t>capables</a:t>
            </a:r>
            <a:r>
              <a:rPr lang="en-US" dirty="0"/>
              <a:t> </a:t>
            </a:r>
            <a:r>
              <a:rPr lang="en-US" dirty="0" err="1"/>
              <a:t>d’apprendre</a:t>
            </a:r>
            <a:r>
              <a:rPr lang="en-US" dirty="0"/>
              <a:t> à </a:t>
            </a:r>
            <a:r>
              <a:rPr lang="en-US" dirty="0" err="1"/>
              <a:t>partir</a:t>
            </a:r>
            <a:r>
              <a:rPr lang="en-US" dirty="0"/>
              <a:t> de données.”</a:t>
            </a:r>
          </a:p>
          <a:p>
            <a:pPr marL="0" indent="0">
              <a:buNone/>
            </a:pPr>
            <a:endParaRPr lang="en-US" dirty="0"/>
          </a:p>
          <a:p>
            <a:pPr marL="0" indent="0">
              <a:buNone/>
            </a:pPr>
            <a:endParaRPr lang="en-US" dirty="0"/>
          </a:p>
          <a:p>
            <a:pPr marL="0" indent="0">
              <a:buNone/>
            </a:pPr>
            <a:r>
              <a:rPr lang="en-US" dirty="0"/>
              <a:t>Le </a:t>
            </a:r>
            <a:r>
              <a:rPr lang="en-US" dirty="0" err="1"/>
              <a:t>modèle</a:t>
            </a:r>
            <a:r>
              <a:rPr lang="en-US" dirty="0"/>
              <a:t> </a:t>
            </a:r>
            <a:r>
              <a:rPr lang="en-US" dirty="0" err="1"/>
              <a:t>n’a</a:t>
            </a:r>
            <a:r>
              <a:rPr lang="en-US" dirty="0"/>
              <a:t> pas “</a:t>
            </a:r>
            <a:r>
              <a:rPr lang="en-US" dirty="0" err="1"/>
              <a:t>copié</a:t>
            </a:r>
            <a:r>
              <a:rPr lang="en-US" dirty="0"/>
              <a:t>” </a:t>
            </a:r>
            <a:r>
              <a:rPr lang="en-US" dirty="0" err="1"/>
              <a:t>cette</a:t>
            </a:r>
            <a:r>
              <a:rPr lang="en-US" dirty="0"/>
              <a:t> phrase, il </a:t>
            </a:r>
            <a:r>
              <a:rPr lang="en-US" b="1" dirty="0" err="1"/>
              <a:t>l’a</a:t>
            </a:r>
            <a:r>
              <a:rPr lang="en-US" b="1" dirty="0"/>
              <a:t> </a:t>
            </a:r>
            <a:r>
              <a:rPr lang="en-US" b="1" dirty="0" err="1"/>
              <a:t>générée</a:t>
            </a:r>
            <a:r>
              <a:rPr lang="en-US" b="1" dirty="0"/>
              <a:t> </a:t>
            </a:r>
            <a:r>
              <a:rPr lang="en-US" b="1" dirty="0" err="1"/>
              <a:t>statistiquement</a:t>
            </a:r>
            <a:r>
              <a:rPr lang="en-US" dirty="0"/>
              <a:t> à </a:t>
            </a:r>
            <a:r>
              <a:rPr lang="en-US" dirty="0" err="1"/>
              <a:t>partir</a:t>
            </a:r>
            <a:r>
              <a:rPr lang="en-US" dirty="0"/>
              <a:t> de milliards </a:t>
            </a:r>
            <a:r>
              <a:rPr lang="en-US" dirty="0" err="1"/>
              <a:t>d’exemples</a:t>
            </a:r>
            <a:r>
              <a:rPr lang="en-US" dirty="0"/>
              <a:t>.</a:t>
            </a:r>
          </a:p>
        </p:txBody>
      </p:sp>
    </p:spTree>
    <p:extLst>
      <p:ext uri="{BB962C8B-B14F-4D97-AF65-F5344CB8AC3E}">
        <p14:creationId xmlns:p14="http://schemas.microsoft.com/office/powerpoint/2010/main" val="2861680965"/>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6F756C-3F48-2519-E41A-9A003B91D00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6CF5334-E04E-3676-B0BE-5E13E2886552}"/>
              </a:ext>
            </a:extLst>
          </p:cNvPr>
          <p:cNvSpPr>
            <a:spLocks noGrp="1"/>
          </p:cNvSpPr>
          <p:nvPr>
            <p:ph type="title"/>
          </p:nvPr>
        </p:nvSpPr>
        <p:spPr>
          <a:xfrm>
            <a:off x="1371600" y="685800"/>
            <a:ext cx="9601200" cy="638033"/>
          </a:xfrm>
        </p:spPr>
        <p:txBody>
          <a:bodyPr>
            <a:normAutofit fontScale="90000"/>
          </a:bodyPr>
          <a:lstStyle/>
          <a:p>
            <a:r>
              <a:rPr lang="en-US" dirty="0"/>
              <a:t>2. </a:t>
            </a:r>
            <a:r>
              <a:rPr lang="en-US" dirty="0" err="1"/>
              <a:t>Pourquoi</a:t>
            </a:r>
            <a:r>
              <a:rPr lang="en-US" dirty="0"/>
              <a:t> “Large” ?</a:t>
            </a:r>
            <a:endParaRPr lang="fr-FR" dirty="0"/>
          </a:p>
        </p:txBody>
      </p:sp>
      <p:sp>
        <p:nvSpPr>
          <p:cNvPr id="3" name="Content Placeholder 2">
            <a:extLst>
              <a:ext uri="{FF2B5EF4-FFF2-40B4-BE49-F238E27FC236}">
                <a16:creationId xmlns:a16="http://schemas.microsoft.com/office/drawing/2014/main" id="{FD330881-2E81-1617-7BCF-9F9E1746B497}"/>
              </a:ext>
            </a:extLst>
          </p:cNvPr>
          <p:cNvSpPr>
            <a:spLocks noGrp="1"/>
          </p:cNvSpPr>
          <p:nvPr>
            <p:ph idx="1"/>
          </p:nvPr>
        </p:nvSpPr>
        <p:spPr>
          <a:xfrm>
            <a:off x="1371599" y="2286000"/>
            <a:ext cx="10256293" cy="3581400"/>
          </a:xfrm>
        </p:spPr>
        <p:txBody>
          <a:bodyPr>
            <a:normAutofit lnSpcReduction="10000"/>
          </a:bodyPr>
          <a:lstStyle/>
          <a:p>
            <a:pPr>
              <a:lnSpc>
                <a:spcPct val="150000"/>
              </a:lnSpc>
            </a:pPr>
            <a:r>
              <a:rPr lang="en-US" dirty="0"/>
              <a:t>Les LLM </a:t>
            </a:r>
            <a:r>
              <a:rPr lang="en-US" dirty="0" err="1"/>
              <a:t>sont</a:t>
            </a:r>
            <a:r>
              <a:rPr lang="en-US" dirty="0"/>
              <a:t> </a:t>
            </a:r>
            <a:r>
              <a:rPr lang="en-US" dirty="0" err="1"/>
              <a:t>dits</a:t>
            </a:r>
            <a:r>
              <a:rPr lang="en-US" dirty="0"/>
              <a:t> “</a:t>
            </a:r>
            <a:r>
              <a:rPr lang="en-US" b="1" dirty="0"/>
              <a:t>grands</a:t>
            </a:r>
            <a:r>
              <a:rPr lang="en-US" dirty="0"/>
              <a:t>” car </a:t>
            </a:r>
            <a:r>
              <a:rPr lang="en-US" dirty="0" err="1"/>
              <a:t>ils</a:t>
            </a:r>
            <a:r>
              <a:rPr lang="en-US" dirty="0"/>
              <a:t> </a:t>
            </a:r>
            <a:r>
              <a:rPr lang="en-US" dirty="0" err="1"/>
              <a:t>comportent</a:t>
            </a:r>
            <a:r>
              <a:rPr lang="en-US" dirty="0"/>
              <a:t> :</a:t>
            </a:r>
          </a:p>
          <a:p>
            <a:pPr marL="0" indent="0">
              <a:lnSpc>
                <a:spcPct val="150000"/>
              </a:lnSpc>
              <a:buNone/>
            </a:pPr>
            <a:endParaRPr lang="en-US" dirty="0"/>
          </a:p>
          <a:p>
            <a:pPr>
              <a:lnSpc>
                <a:spcPct val="150000"/>
              </a:lnSpc>
              <a:buFont typeface="Arial" panose="020B0604020202020204" pitchFamily="34" charset="0"/>
              <a:buChar char="•"/>
            </a:pPr>
            <a:r>
              <a:rPr lang="en-US" dirty="0"/>
              <a:t>des </a:t>
            </a:r>
            <a:r>
              <a:rPr lang="en-US" b="1" dirty="0"/>
              <a:t>milliards (</a:t>
            </a:r>
            <a:r>
              <a:rPr lang="en-US" b="1" dirty="0" err="1"/>
              <a:t>voire</a:t>
            </a:r>
            <a:r>
              <a:rPr lang="en-US" b="1" dirty="0"/>
              <a:t> des </a:t>
            </a:r>
            <a:r>
              <a:rPr lang="en-US" b="1" dirty="0" err="1"/>
              <a:t>milliers</a:t>
            </a:r>
            <a:r>
              <a:rPr lang="en-US" b="1" dirty="0"/>
              <a:t> de milliards)</a:t>
            </a:r>
            <a:r>
              <a:rPr lang="en-US" dirty="0"/>
              <a:t> de </a:t>
            </a:r>
            <a:r>
              <a:rPr lang="en-US" dirty="0" err="1"/>
              <a:t>paramètres</a:t>
            </a:r>
            <a:r>
              <a:rPr lang="en-US" dirty="0"/>
              <a:t> (</a:t>
            </a:r>
            <a:r>
              <a:rPr lang="en-US" dirty="0" err="1"/>
              <a:t>poids</a:t>
            </a:r>
            <a:r>
              <a:rPr lang="en-US" dirty="0"/>
              <a:t> du </a:t>
            </a:r>
            <a:r>
              <a:rPr lang="en-US" dirty="0" err="1"/>
              <a:t>réseau</a:t>
            </a:r>
            <a:r>
              <a:rPr lang="en-US" dirty="0"/>
              <a:t> de </a:t>
            </a:r>
            <a:r>
              <a:rPr lang="en-US" dirty="0" err="1"/>
              <a:t>neurones</a:t>
            </a:r>
            <a:r>
              <a:rPr lang="en-US" dirty="0"/>
              <a:t>),</a:t>
            </a:r>
          </a:p>
          <a:p>
            <a:pPr>
              <a:lnSpc>
                <a:spcPct val="150000"/>
              </a:lnSpc>
              <a:buFont typeface="Arial" panose="020B0604020202020204" pitchFamily="34" charset="0"/>
              <a:buChar char="•"/>
            </a:pPr>
            <a:r>
              <a:rPr lang="en-US" dirty="0"/>
              <a:t>un </a:t>
            </a:r>
            <a:r>
              <a:rPr lang="en-US" b="1" dirty="0"/>
              <a:t>volume massif de données </a:t>
            </a:r>
            <a:r>
              <a:rPr lang="en-US" b="1" dirty="0" err="1"/>
              <a:t>textuelles</a:t>
            </a:r>
            <a:r>
              <a:rPr lang="en-US" dirty="0"/>
              <a:t> (livres, sites web, articles, forums, codes…),</a:t>
            </a:r>
          </a:p>
          <a:p>
            <a:pPr>
              <a:lnSpc>
                <a:spcPct val="150000"/>
              </a:lnSpc>
              <a:buFont typeface="Arial" panose="020B0604020202020204" pitchFamily="34" charset="0"/>
              <a:buChar char="•"/>
            </a:pPr>
            <a:r>
              <a:rPr lang="en-US" dirty="0"/>
              <a:t>et </a:t>
            </a:r>
            <a:r>
              <a:rPr lang="en-US" dirty="0" err="1"/>
              <a:t>une</a:t>
            </a:r>
            <a:r>
              <a:rPr lang="en-US" dirty="0"/>
              <a:t> </a:t>
            </a:r>
            <a:r>
              <a:rPr lang="en-US" b="1" dirty="0" err="1"/>
              <a:t>capacité</a:t>
            </a:r>
            <a:r>
              <a:rPr lang="en-US" b="1" dirty="0"/>
              <a:t> à </a:t>
            </a:r>
            <a:r>
              <a:rPr lang="en-US" b="1" dirty="0" err="1"/>
              <a:t>comprendre</a:t>
            </a:r>
            <a:r>
              <a:rPr lang="en-US" b="1" dirty="0"/>
              <a:t> de multiples </a:t>
            </a:r>
            <a:r>
              <a:rPr lang="en-US" b="1" dirty="0" err="1"/>
              <a:t>langues</a:t>
            </a:r>
            <a:r>
              <a:rPr lang="en-US" b="1" dirty="0"/>
              <a:t> et </a:t>
            </a:r>
            <a:r>
              <a:rPr lang="en-US" b="1" dirty="0" err="1"/>
              <a:t>domaines</a:t>
            </a:r>
            <a:r>
              <a:rPr lang="en-US" dirty="0"/>
              <a:t>.</a:t>
            </a:r>
          </a:p>
        </p:txBody>
      </p:sp>
    </p:spTree>
    <p:extLst>
      <p:ext uri="{BB962C8B-B14F-4D97-AF65-F5344CB8AC3E}">
        <p14:creationId xmlns:p14="http://schemas.microsoft.com/office/powerpoint/2010/main" val="977872190"/>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CBA6AC-668D-FAF9-3008-CA3250DC17C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F8B3100-C338-CAE7-2F70-8FF63A942EA8}"/>
              </a:ext>
            </a:extLst>
          </p:cNvPr>
          <p:cNvSpPr>
            <a:spLocks noGrp="1"/>
          </p:cNvSpPr>
          <p:nvPr>
            <p:ph type="title"/>
          </p:nvPr>
        </p:nvSpPr>
        <p:spPr>
          <a:xfrm>
            <a:off x="1371600" y="685800"/>
            <a:ext cx="9601200" cy="638033"/>
          </a:xfrm>
        </p:spPr>
        <p:txBody>
          <a:bodyPr>
            <a:normAutofit fontScale="90000"/>
          </a:bodyPr>
          <a:lstStyle/>
          <a:p>
            <a:r>
              <a:rPr lang="en-US" dirty="0"/>
              <a:t>2. </a:t>
            </a:r>
            <a:r>
              <a:rPr lang="en-US" dirty="0" err="1"/>
              <a:t>Pourquoi</a:t>
            </a:r>
            <a:r>
              <a:rPr lang="en-US" dirty="0"/>
              <a:t> “Large” ?</a:t>
            </a:r>
            <a:endParaRPr lang="fr-FR" dirty="0"/>
          </a:p>
        </p:txBody>
      </p:sp>
      <p:graphicFrame>
        <p:nvGraphicFramePr>
          <p:cNvPr id="6" name="Table 5">
            <a:extLst>
              <a:ext uri="{FF2B5EF4-FFF2-40B4-BE49-F238E27FC236}">
                <a16:creationId xmlns:a16="http://schemas.microsoft.com/office/drawing/2014/main" id="{9D58C45B-A160-B49D-64D0-0F37DB063CB3}"/>
              </a:ext>
            </a:extLst>
          </p:cNvPr>
          <p:cNvGraphicFramePr>
            <a:graphicFrameLocks noGrp="1"/>
          </p:cNvGraphicFramePr>
          <p:nvPr/>
        </p:nvGraphicFramePr>
        <p:xfrm>
          <a:off x="1371600" y="1678674"/>
          <a:ext cx="10283588" cy="4626592"/>
        </p:xfrm>
        <a:graphic>
          <a:graphicData uri="http://schemas.openxmlformats.org/drawingml/2006/table">
            <a:tbl>
              <a:tblPr firstRow="1">
                <a:tableStyleId>{08FB837D-C827-4EFA-A057-4D05807E0F7C}</a:tableStyleId>
              </a:tblPr>
              <a:tblGrid>
                <a:gridCol w="2570897">
                  <a:extLst>
                    <a:ext uri="{9D8B030D-6E8A-4147-A177-3AD203B41FA5}">
                      <a16:colId xmlns:a16="http://schemas.microsoft.com/office/drawing/2014/main" val="3039572883"/>
                    </a:ext>
                  </a:extLst>
                </a:gridCol>
                <a:gridCol w="2570897">
                  <a:extLst>
                    <a:ext uri="{9D8B030D-6E8A-4147-A177-3AD203B41FA5}">
                      <a16:colId xmlns:a16="http://schemas.microsoft.com/office/drawing/2014/main" val="1850795276"/>
                    </a:ext>
                  </a:extLst>
                </a:gridCol>
                <a:gridCol w="2570897">
                  <a:extLst>
                    <a:ext uri="{9D8B030D-6E8A-4147-A177-3AD203B41FA5}">
                      <a16:colId xmlns:a16="http://schemas.microsoft.com/office/drawing/2014/main" val="3373745769"/>
                    </a:ext>
                  </a:extLst>
                </a:gridCol>
                <a:gridCol w="2570897">
                  <a:extLst>
                    <a:ext uri="{9D8B030D-6E8A-4147-A177-3AD203B41FA5}">
                      <a16:colId xmlns:a16="http://schemas.microsoft.com/office/drawing/2014/main" val="3016843749"/>
                    </a:ext>
                  </a:extLst>
                </a:gridCol>
              </a:tblGrid>
              <a:tr h="487010">
                <a:tc>
                  <a:txBody>
                    <a:bodyPr/>
                    <a:lstStyle/>
                    <a:p>
                      <a:r>
                        <a:rPr lang="en-US" b="1"/>
                        <a:t>Modèle</a:t>
                      </a:r>
                      <a:endParaRPr lang="en-US"/>
                    </a:p>
                  </a:txBody>
                  <a:tcPr anchor="ctr"/>
                </a:tc>
                <a:tc>
                  <a:txBody>
                    <a:bodyPr/>
                    <a:lstStyle/>
                    <a:p>
                      <a:r>
                        <a:rPr lang="en-US" b="1"/>
                        <a:t>Taille (paramètres)</a:t>
                      </a:r>
                      <a:endParaRPr lang="en-US"/>
                    </a:p>
                  </a:txBody>
                  <a:tcPr anchor="ctr"/>
                </a:tc>
                <a:tc>
                  <a:txBody>
                    <a:bodyPr/>
                    <a:lstStyle/>
                    <a:p>
                      <a:r>
                        <a:rPr lang="en-US" b="1"/>
                        <a:t>Année</a:t>
                      </a:r>
                      <a:endParaRPr lang="en-US"/>
                    </a:p>
                  </a:txBody>
                  <a:tcPr anchor="ctr"/>
                </a:tc>
                <a:tc>
                  <a:txBody>
                    <a:bodyPr/>
                    <a:lstStyle/>
                    <a:p>
                      <a:r>
                        <a:rPr lang="en-US" b="1"/>
                        <a:t>Créateur</a:t>
                      </a:r>
                      <a:endParaRPr lang="en-US"/>
                    </a:p>
                  </a:txBody>
                  <a:tcPr anchor="ctr"/>
                </a:tc>
                <a:extLst>
                  <a:ext uri="{0D108BD9-81ED-4DB2-BD59-A6C34878D82A}">
                    <a16:rowId xmlns:a16="http://schemas.microsoft.com/office/drawing/2014/main" val="3414673912"/>
                  </a:ext>
                </a:extLst>
              </a:tr>
              <a:tr h="487010">
                <a:tc>
                  <a:txBody>
                    <a:bodyPr/>
                    <a:lstStyle/>
                    <a:p>
                      <a:r>
                        <a:rPr lang="en-US"/>
                        <a:t>GPT-2</a:t>
                      </a:r>
                    </a:p>
                  </a:txBody>
                  <a:tcPr anchor="ctr"/>
                </a:tc>
                <a:tc>
                  <a:txBody>
                    <a:bodyPr/>
                    <a:lstStyle/>
                    <a:p>
                      <a:r>
                        <a:rPr lang="en-US"/>
                        <a:t>1,5 milliard</a:t>
                      </a:r>
                    </a:p>
                  </a:txBody>
                  <a:tcPr anchor="ctr"/>
                </a:tc>
                <a:tc>
                  <a:txBody>
                    <a:bodyPr/>
                    <a:lstStyle/>
                    <a:p>
                      <a:r>
                        <a:rPr lang="en-MA"/>
                        <a:t>2019</a:t>
                      </a:r>
                    </a:p>
                  </a:txBody>
                  <a:tcPr anchor="ctr"/>
                </a:tc>
                <a:tc>
                  <a:txBody>
                    <a:bodyPr/>
                    <a:lstStyle/>
                    <a:p>
                      <a:r>
                        <a:rPr lang="en-US"/>
                        <a:t>OpenAI</a:t>
                      </a:r>
                    </a:p>
                  </a:txBody>
                  <a:tcPr anchor="ctr"/>
                </a:tc>
                <a:extLst>
                  <a:ext uri="{0D108BD9-81ED-4DB2-BD59-A6C34878D82A}">
                    <a16:rowId xmlns:a16="http://schemas.microsoft.com/office/drawing/2014/main" val="4054691632"/>
                  </a:ext>
                </a:extLst>
              </a:tr>
              <a:tr h="487010">
                <a:tc>
                  <a:txBody>
                    <a:bodyPr/>
                    <a:lstStyle/>
                    <a:p>
                      <a:r>
                        <a:rPr lang="en-US"/>
                        <a:t>GPT-3</a:t>
                      </a:r>
                    </a:p>
                  </a:txBody>
                  <a:tcPr anchor="ctr"/>
                </a:tc>
                <a:tc>
                  <a:txBody>
                    <a:bodyPr/>
                    <a:lstStyle/>
                    <a:p>
                      <a:r>
                        <a:rPr lang="en-US"/>
                        <a:t>175 milliards</a:t>
                      </a:r>
                    </a:p>
                  </a:txBody>
                  <a:tcPr anchor="ctr"/>
                </a:tc>
                <a:tc>
                  <a:txBody>
                    <a:bodyPr/>
                    <a:lstStyle/>
                    <a:p>
                      <a:r>
                        <a:rPr lang="en-MA"/>
                        <a:t>2020</a:t>
                      </a:r>
                    </a:p>
                  </a:txBody>
                  <a:tcPr anchor="ctr"/>
                </a:tc>
                <a:tc>
                  <a:txBody>
                    <a:bodyPr/>
                    <a:lstStyle/>
                    <a:p>
                      <a:r>
                        <a:rPr lang="en-US"/>
                        <a:t>OpenAI</a:t>
                      </a:r>
                    </a:p>
                  </a:txBody>
                  <a:tcPr anchor="ctr"/>
                </a:tc>
                <a:extLst>
                  <a:ext uri="{0D108BD9-81ED-4DB2-BD59-A6C34878D82A}">
                    <a16:rowId xmlns:a16="http://schemas.microsoft.com/office/drawing/2014/main" val="269557327"/>
                  </a:ext>
                </a:extLst>
              </a:tr>
              <a:tr h="852266">
                <a:tc>
                  <a:txBody>
                    <a:bodyPr/>
                    <a:lstStyle/>
                    <a:p>
                      <a:r>
                        <a:rPr lang="en-US"/>
                        <a:t>GPT-4</a:t>
                      </a:r>
                    </a:p>
                  </a:txBody>
                  <a:tcPr anchor="ctr"/>
                </a:tc>
                <a:tc>
                  <a:txBody>
                    <a:bodyPr/>
                    <a:lstStyle/>
                    <a:p>
                      <a:r>
                        <a:rPr lang="en-US"/>
                        <a:t>&gt;1 000 milliards (estimé)</a:t>
                      </a:r>
                    </a:p>
                  </a:txBody>
                  <a:tcPr anchor="ctr"/>
                </a:tc>
                <a:tc>
                  <a:txBody>
                    <a:bodyPr/>
                    <a:lstStyle/>
                    <a:p>
                      <a:r>
                        <a:rPr lang="en-MA"/>
                        <a:t>2023</a:t>
                      </a:r>
                    </a:p>
                  </a:txBody>
                  <a:tcPr anchor="ctr"/>
                </a:tc>
                <a:tc>
                  <a:txBody>
                    <a:bodyPr/>
                    <a:lstStyle/>
                    <a:p>
                      <a:r>
                        <a:rPr lang="en-US"/>
                        <a:t>OpenAI</a:t>
                      </a:r>
                    </a:p>
                  </a:txBody>
                  <a:tcPr anchor="ctr"/>
                </a:tc>
                <a:extLst>
                  <a:ext uri="{0D108BD9-81ED-4DB2-BD59-A6C34878D82A}">
                    <a16:rowId xmlns:a16="http://schemas.microsoft.com/office/drawing/2014/main" val="991978856"/>
                  </a:ext>
                </a:extLst>
              </a:tr>
              <a:tr h="487010">
                <a:tc>
                  <a:txBody>
                    <a:bodyPr/>
                    <a:lstStyle/>
                    <a:p>
                      <a:r>
                        <a:rPr lang="en-US"/>
                        <a:t>BERT</a:t>
                      </a:r>
                    </a:p>
                  </a:txBody>
                  <a:tcPr anchor="ctr"/>
                </a:tc>
                <a:tc>
                  <a:txBody>
                    <a:bodyPr/>
                    <a:lstStyle/>
                    <a:p>
                      <a:r>
                        <a:rPr lang="en-US"/>
                        <a:t>340 millions</a:t>
                      </a:r>
                    </a:p>
                  </a:txBody>
                  <a:tcPr anchor="ctr"/>
                </a:tc>
                <a:tc>
                  <a:txBody>
                    <a:bodyPr/>
                    <a:lstStyle/>
                    <a:p>
                      <a:r>
                        <a:rPr lang="en-MA"/>
                        <a:t>2018</a:t>
                      </a:r>
                    </a:p>
                  </a:txBody>
                  <a:tcPr anchor="ctr"/>
                </a:tc>
                <a:tc>
                  <a:txBody>
                    <a:bodyPr/>
                    <a:lstStyle/>
                    <a:p>
                      <a:r>
                        <a:rPr lang="en-US"/>
                        <a:t>Google</a:t>
                      </a:r>
                    </a:p>
                  </a:txBody>
                  <a:tcPr anchor="ctr"/>
                </a:tc>
                <a:extLst>
                  <a:ext uri="{0D108BD9-81ED-4DB2-BD59-A6C34878D82A}">
                    <a16:rowId xmlns:a16="http://schemas.microsoft.com/office/drawing/2014/main" val="1974021971"/>
                  </a:ext>
                </a:extLst>
              </a:tr>
              <a:tr h="487010">
                <a:tc>
                  <a:txBody>
                    <a:bodyPr/>
                    <a:lstStyle/>
                    <a:p>
                      <a:r>
                        <a:rPr lang="en-US"/>
                        <a:t>PaLM 2 / Gemini</a:t>
                      </a:r>
                    </a:p>
                  </a:txBody>
                  <a:tcPr anchor="ctr"/>
                </a:tc>
                <a:tc>
                  <a:txBody>
                    <a:bodyPr/>
                    <a:lstStyle/>
                    <a:p>
                      <a:r>
                        <a:rPr lang="en-US"/>
                        <a:t>500 milliards+</a:t>
                      </a:r>
                    </a:p>
                  </a:txBody>
                  <a:tcPr anchor="ctr"/>
                </a:tc>
                <a:tc>
                  <a:txBody>
                    <a:bodyPr/>
                    <a:lstStyle/>
                    <a:p>
                      <a:r>
                        <a:rPr lang="en-MA"/>
                        <a:t>2023</a:t>
                      </a:r>
                    </a:p>
                  </a:txBody>
                  <a:tcPr anchor="ctr"/>
                </a:tc>
                <a:tc>
                  <a:txBody>
                    <a:bodyPr/>
                    <a:lstStyle/>
                    <a:p>
                      <a:r>
                        <a:rPr lang="en-US"/>
                        <a:t>Google DeepMind</a:t>
                      </a:r>
                    </a:p>
                  </a:txBody>
                  <a:tcPr anchor="ctr"/>
                </a:tc>
                <a:extLst>
                  <a:ext uri="{0D108BD9-81ED-4DB2-BD59-A6C34878D82A}">
                    <a16:rowId xmlns:a16="http://schemas.microsoft.com/office/drawing/2014/main" val="3386691063"/>
                  </a:ext>
                </a:extLst>
              </a:tr>
              <a:tr h="852266">
                <a:tc>
                  <a:txBody>
                    <a:bodyPr/>
                    <a:lstStyle/>
                    <a:p>
                      <a:r>
                        <a:rPr lang="en-US"/>
                        <a:t>Claude 3</a:t>
                      </a:r>
                    </a:p>
                  </a:txBody>
                  <a:tcPr anchor="ctr"/>
                </a:tc>
                <a:tc>
                  <a:txBody>
                    <a:bodyPr/>
                    <a:lstStyle/>
                    <a:p>
                      <a:r>
                        <a:rPr lang="en-US"/>
                        <a:t>plusieurs centaines de milliards</a:t>
                      </a:r>
                    </a:p>
                  </a:txBody>
                  <a:tcPr anchor="ctr"/>
                </a:tc>
                <a:tc>
                  <a:txBody>
                    <a:bodyPr/>
                    <a:lstStyle/>
                    <a:p>
                      <a:r>
                        <a:rPr lang="en-MA"/>
                        <a:t>2024</a:t>
                      </a:r>
                    </a:p>
                  </a:txBody>
                  <a:tcPr anchor="ctr"/>
                </a:tc>
                <a:tc>
                  <a:txBody>
                    <a:bodyPr/>
                    <a:lstStyle/>
                    <a:p>
                      <a:r>
                        <a:rPr lang="en-US"/>
                        <a:t>Anthropic</a:t>
                      </a:r>
                    </a:p>
                  </a:txBody>
                  <a:tcPr anchor="ctr"/>
                </a:tc>
                <a:extLst>
                  <a:ext uri="{0D108BD9-81ED-4DB2-BD59-A6C34878D82A}">
                    <a16:rowId xmlns:a16="http://schemas.microsoft.com/office/drawing/2014/main" val="1852536533"/>
                  </a:ext>
                </a:extLst>
              </a:tr>
              <a:tr h="487010">
                <a:tc>
                  <a:txBody>
                    <a:bodyPr/>
                    <a:lstStyle/>
                    <a:p>
                      <a:r>
                        <a:rPr lang="en-US"/>
                        <a:t>LLaMA 3</a:t>
                      </a:r>
                    </a:p>
                  </a:txBody>
                  <a:tcPr anchor="ctr"/>
                </a:tc>
                <a:tc>
                  <a:txBody>
                    <a:bodyPr/>
                    <a:lstStyle/>
                    <a:p>
                      <a:r>
                        <a:rPr lang="en-US"/>
                        <a:t>70–400 milliards</a:t>
                      </a:r>
                    </a:p>
                  </a:txBody>
                  <a:tcPr anchor="ctr"/>
                </a:tc>
                <a:tc>
                  <a:txBody>
                    <a:bodyPr/>
                    <a:lstStyle/>
                    <a:p>
                      <a:r>
                        <a:rPr lang="en-MA"/>
                        <a:t>2024</a:t>
                      </a:r>
                    </a:p>
                  </a:txBody>
                  <a:tcPr anchor="ctr"/>
                </a:tc>
                <a:tc>
                  <a:txBody>
                    <a:bodyPr/>
                    <a:lstStyle/>
                    <a:p>
                      <a:r>
                        <a:rPr lang="en-US" dirty="0"/>
                        <a:t>Meta</a:t>
                      </a:r>
                    </a:p>
                  </a:txBody>
                  <a:tcPr anchor="ctr"/>
                </a:tc>
                <a:extLst>
                  <a:ext uri="{0D108BD9-81ED-4DB2-BD59-A6C34878D82A}">
                    <a16:rowId xmlns:a16="http://schemas.microsoft.com/office/drawing/2014/main" val="2361476860"/>
                  </a:ext>
                </a:extLst>
              </a:tr>
            </a:tbl>
          </a:graphicData>
        </a:graphic>
      </p:graphicFrame>
    </p:spTree>
    <p:extLst>
      <p:ext uri="{BB962C8B-B14F-4D97-AF65-F5344CB8AC3E}">
        <p14:creationId xmlns:p14="http://schemas.microsoft.com/office/powerpoint/2010/main" val="2191943795"/>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670449-7E6F-DE74-0DE4-07D3CAA45AF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0969CD1-4395-5775-B9D6-6D3A8D9C3E44}"/>
              </a:ext>
            </a:extLst>
          </p:cNvPr>
          <p:cNvSpPr>
            <a:spLocks noGrp="1"/>
          </p:cNvSpPr>
          <p:nvPr>
            <p:ph type="title"/>
          </p:nvPr>
        </p:nvSpPr>
        <p:spPr>
          <a:xfrm>
            <a:off x="1371600" y="685800"/>
            <a:ext cx="9601200" cy="638033"/>
          </a:xfrm>
        </p:spPr>
        <p:txBody>
          <a:bodyPr>
            <a:normAutofit fontScale="90000"/>
          </a:bodyPr>
          <a:lstStyle/>
          <a:p>
            <a:r>
              <a:rPr lang="en-US" dirty="0"/>
              <a:t>3. Comment </a:t>
            </a:r>
            <a:r>
              <a:rPr lang="en-US" dirty="0" err="1"/>
              <a:t>fonctionne</a:t>
            </a:r>
            <a:r>
              <a:rPr lang="en-US" dirty="0"/>
              <a:t> un LLM ?</a:t>
            </a:r>
            <a:endParaRPr lang="fr-FR" dirty="0"/>
          </a:p>
        </p:txBody>
      </p:sp>
      <p:sp>
        <p:nvSpPr>
          <p:cNvPr id="4" name="ZoneTexte 3">
            <a:extLst>
              <a:ext uri="{FF2B5EF4-FFF2-40B4-BE49-F238E27FC236}">
                <a16:creationId xmlns:a16="http://schemas.microsoft.com/office/drawing/2014/main" id="{B5746B61-50CD-210D-7EAA-C9415B57C6FF}"/>
              </a:ext>
            </a:extLst>
          </p:cNvPr>
          <p:cNvSpPr txBox="1"/>
          <p:nvPr/>
        </p:nvSpPr>
        <p:spPr>
          <a:xfrm>
            <a:off x="1171575" y="1859340"/>
            <a:ext cx="10201275" cy="3816429"/>
          </a:xfrm>
          <a:prstGeom prst="rect">
            <a:avLst/>
          </a:prstGeom>
          <a:noFill/>
        </p:spPr>
        <p:txBody>
          <a:bodyPr wrap="square">
            <a:spAutoFit/>
          </a:bodyPr>
          <a:lstStyle/>
          <a:p>
            <a:pPr algn="l">
              <a:buNone/>
            </a:pPr>
            <a:r>
              <a:rPr lang="fr-MA" sz="2200" dirty="0"/>
              <a:t>Les Large </a:t>
            </a:r>
            <a:r>
              <a:rPr lang="fr-MA" sz="2200" dirty="0" err="1"/>
              <a:t>Language</a:t>
            </a:r>
            <a:r>
              <a:rPr lang="fr-MA" sz="2200" dirty="0"/>
              <a:t> </a:t>
            </a:r>
            <a:r>
              <a:rPr lang="fr-MA" sz="2200" dirty="0" err="1"/>
              <a:t>Models</a:t>
            </a:r>
            <a:r>
              <a:rPr lang="fr-MA" sz="2200" dirty="0"/>
              <a:t> (</a:t>
            </a:r>
            <a:r>
              <a:rPr lang="fr-MA" sz="2200" dirty="0" err="1"/>
              <a:t>LLMs</a:t>
            </a:r>
            <a:r>
              <a:rPr lang="fr-MA" sz="2200" dirty="0"/>
              <a:t>) emploient des techniques avancées d</a:t>
            </a:r>
            <a:r>
              <a:rPr lang="fr-MA" sz="2200" dirty="0">
                <a:hlinkClick r:id="rId2">
                  <a:extLst>
                    <a:ext uri="{A12FA001-AC4F-418D-AE19-62706E023703}">
                      <ahyp:hlinkClr xmlns:ahyp="http://schemas.microsoft.com/office/drawing/2018/hyperlinkcolor" val="tx"/>
                    </a:ext>
                  </a:extLst>
                </a:hlinkClick>
              </a:rPr>
              <a:t>'apprentissage automatique</a:t>
            </a:r>
            <a:r>
              <a:rPr lang="fr-MA" sz="2200" dirty="0"/>
              <a:t>, en particulier l'apprentissage en profondeur (</a:t>
            </a:r>
            <a:r>
              <a:rPr lang="fr-MA" sz="2200" dirty="0" err="1"/>
              <a:t>deep</a:t>
            </a:r>
            <a:r>
              <a:rPr lang="fr-MA" sz="2200" dirty="0"/>
              <a:t> </a:t>
            </a:r>
            <a:r>
              <a:rPr lang="fr-MA" sz="2200" dirty="0" err="1"/>
              <a:t>learning</a:t>
            </a:r>
            <a:r>
              <a:rPr lang="fr-MA" sz="2200" dirty="0"/>
              <a:t>), pour déchiffrer et maîtriser le langage humain.</a:t>
            </a:r>
          </a:p>
          <a:p>
            <a:pPr algn="l">
              <a:buNone/>
            </a:pPr>
            <a:endParaRPr lang="fr-MA" sz="2200" dirty="0"/>
          </a:p>
          <a:p>
            <a:pPr algn="l">
              <a:buNone/>
            </a:pPr>
            <a:r>
              <a:rPr lang="fr-MA" sz="2200" dirty="0"/>
              <a:t>Pendant la phase d'entraînement, les </a:t>
            </a:r>
            <a:r>
              <a:rPr lang="fr-MA" sz="2200" dirty="0" err="1"/>
              <a:t>LLMs</a:t>
            </a:r>
            <a:r>
              <a:rPr lang="fr-MA" sz="2200" dirty="0"/>
              <a:t> parcourent de vastes ensembles de données textuelles, absorbant la structure grammaticale, le vocabulaire, et plus subtilement, les contextes variés et les nuances de la langue. </a:t>
            </a:r>
          </a:p>
          <a:p>
            <a:pPr algn="l">
              <a:buNone/>
            </a:pPr>
            <a:endParaRPr lang="fr-MA" sz="2200" dirty="0"/>
          </a:p>
          <a:p>
            <a:pPr algn="l">
              <a:buNone/>
            </a:pPr>
            <a:r>
              <a:rPr lang="fr-MA" sz="2200" dirty="0"/>
              <a:t>Ils apprennent à prédire la probabilité d'une suite de mots sur la base des mots précédents, une capacité essentielle pour comprendre et générer du langage de manière crédible.</a:t>
            </a:r>
          </a:p>
        </p:txBody>
      </p:sp>
    </p:spTree>
    <p:extLst>
      <p:ext uri="{BB962C8B-B14F-4D97-AF65-F5344CB8AC3E}">
        <p14:creationId xmlns:p14="http://schemas.microsoft.com/office/powerpoint/2010/main" val="36014070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3" name="Groupe 193"/>
          <p:cNvGrpSpPr/>
          <p:nvPr/>
        </p:nvGrpSpPr>
        <p:grpSpPr>
          <a:xfrm>
            <a:off x="1341912" y="2078182"/>
            <a:ext cx="8878849" cy="3934124"/>
            <a:chOff x="1554480" y="1791360"/>
            <a:chExt cx="7523280" cy="3666960"/>
          </a:xfrm>
        </p:grpSpPr>
        <p:grpSp>
          <p:nvGrpSpPr>
            <p:cNvPr id="154" name="object 8"/>
            <p:cNvGrpSpPr/>
            <p:nvPr/>
          </p:nvGrpSpPr>
          <p:grpSpPr>
            <a:xfrm>
              <a:off x="2574360" y="3000960"/>
              <a:ext cx="217440" cy="182160"/>
              <a:chOff x="2574360" y="3000960"/>
              <a:chExt cx="217440" cy="182160"/>
            </a:xfrm>
          </p:grpSpPr>
          <p:sp>
            <p:nvSpPr>
              <p:cNvPr id="155" name="object 9"/>
              <p:cNvSpPr/>
              <p:nvPr/>
            </p:nvSpPr>
            <p:spPr>
              <a:xfrm>
                <a:off x="2574360" y="3000960"/>
                <a:ext cx="217440" cy="182160"/>
              </a:xfrm>
              <a:custGeom>
                <a:avLst/>
                <a:gdLst>
                  <a:gd name="textAreaLeft" fmla="*/ 0 w 217440"/>
                  <a:gd name="textAreaRight" fmla="*/ 217800 w 217440"/>
                  <a:gd name="textAreaTop" fmla="*/ 0 h 182160"/>
                  <a:gd name="textAreaBottom" fmla="*/ 182520 h 182160"/>
                </a:gdLst>
                <a:ahLst/>
                <a:cxnLst/>
                <a:rect l="textAreaLeft" t="textAreaTop" r="textAreaRight" b="textAreaBottom"/>
                <a:pathLst>
                  <a:path w="119380" h="119380">
                    <a:moveTo>
                      <a:pt x="59638" y="0"/>
                    </a:moveTo>
                    <a:lnTo>
                      <a:pt x="36424" y="4686"/>
                    </a:lnTo>
                    <a:lnTo>
                      <a:pt x="17467" y="17467"/>
                    </a:lnTo>
                    <a:lnTo>
                      <a:pt x="4686" y="36424"/>
                    </a:lnTo>
                    <a:lnTo>
                      <a:pt x="0" y="59639"/>
                    </a:lnTo>
                    <a:lnTo>
                      <a:pt x="4686" y="82853"/>
                    </a:lnTo>
                    <a:lnTo>
                      <a:pt x="17467" y="101810"/>
                    </a:lnTo>
                    <a:lnTo>
                      <a:pt x="36424" y="114591"/>
                    </a:lnTo>
                    <a:lnTo>
                      <a:pt x="59638" y="119278"/>
                    </a:lnTo>
                    <a:lnTo>
                      <a:pt x="82853" y="114591"/>
                    </a:lnTo>
                    <a:lnTo>
                      <a:pt x="101810" y="101810"/>
                    </a:lnTo>
                    <a:lnTo>
                      <a:pt x="114591" y="82853"/>
                    </a:lnTo>
                    <a:lnTo>
                      <a:pt x="119277" y="59639"/>
                    </a:lnTo>
                    <a:lnTo>
                      <a:pt x="114591" y="36424"/>
                    </a:lnTo>
                    <a:lnTo>
                      <a:pt x="101810" y="17467"/>
                    </a:lnTo>
                    <a:lnTo>
                      <a:pt x="82853" y="4686"/>
                    </a:lnTo>
                    <a:lnTo>
                      <a:pt x="59638" y="0"/>
                    </a:lnTo>
                    <a:close/>
                  </a:path>
                </a:pathLst>
              </a:custGeom>
              <a:solidFill>
                <a:srgbClr val="7FFF7F"/>
              </a:solidFill>
              <a:ln w="0">
                <a:noFill/>
              </a:ln>
            </p:spPr>
            <p:style>
              <a:lnRef idx="0">
                <a:scrgbClr r="0" g="0" b="0"/>
              </a:lnRef>
              <a:fillRef idx="0">
                <a:scrgbClr r="0" g="0" b="0"/>
              </a:fillRef>
              <a:effectRef idx="0">
                <a:scrgbClr r="0" g="0" b="0"/>
              </a:effectRef>
              <a:fontRef idx="minor"/>
            </p:style>
            <p:txBody>
              <a:bodyPr lIns="0" tIns="0" rIns="0" bIns="0" anchor="t">
                <a:noAutofit/>
              </a:bodyPr>
              <a:lstStyle/>
              <a:p>
                <a:pPr defTabSz="914400">
                  <a:lnSpc>
                    <a:spcPct val="100000"/>
                  </a:lnSpc>
                </a:pPr>
                <a:endParaRPr lang="fr-FR" sz="4000" b="1" u="none" strike="noStrike">
                  <a:solidFill>
                    <a:schemeClr val="dk1"/>
                  </a:solidFill>
                  <a:effectLst/>
                  <a:uFillTx/>
                  <a:latin typeface="Aptos"/>
                </a:endParaRPr>
              </a:p>
            </p:txBody>
          </p:sp>
          <p:sp>
            <p:nvSpPr>
              <p:cNvPr id="156" name="object 10"/>
              <p:cNvSpPr/>
              <p:nvPr/>
            </p:nvSpPr>
            <p:spPr>
              <a:xfrm>
                <a:off x="2574360" y="3000960"/>
                <a:ext cx="217440" cy="182160"/>
              </a:xfrm>
              <a:custGeom>
                <a:avLst/>
                <a:gdLst>
                  <a:gd name="textAreaLeft" fmla="*/ 0 w 217440"/>
                  <a:gd name="textAreaRight" fmla="*/ 217800 w 217440"/>
                  <a:gd name="textAreaTop" fmla="*/ 0 h 182160"/>
                  <a:gd name="textAreaBottom" fmla="*/ 182520 h 182160"/>
                </a:gdLst>
                <a:ahLst/>
                <a:cxnLst/>
                <a:rect l="textAreaLeft" t="textAreaTop" r="textAreaRight" b="textAreaBottom"/>
                <a:pathLst>
                  <a:path w="119380" h="119380">
                    <a:moveTo>
                      <a:pt x="119277" y="59639"/>
                    </a:moveTo>
                    <a:lnTo>
                      <a:pt x="114591" y="36424"/>
                    </a:lnTo>
                    <a:lnTo>
                      <a:pt x="101810" y="17467"/>
                    </a:lnTo>
                    <a:lnTo>
                      <a:pt x="82853" y="4686"/>
                    </a:lnTo>
                    <a:lnTo>
                      <a:pt x="59638" y="0"/>
                    </a:lnTo>
                    <a:lnTo>
                      <a:pt x="36424" y="4686"/>
                    </a:lnTo>
                    <a:lnTo>
                      <a:pt x="17467" y="17467"/>
                    </a:lnTo>
                    <a:lnTo>
                      <a:pt x="4686" y="36424"/>
                    </a:lnTo>
                    <a:lnTo>
                      <a:pt x="0" y="59639"/>
                    </a:lnTo>
                    <a:lnTo>
                      <a:pt x="4686" y="82853"/>
                    </a:lnTo>
                    <a:lnTo>
                      <a:pt x="17467" y="101810"/>
                    </a:lnTo>
                    <a:lnTo>
                      <a:pt x="36424" y="114591"/>
                    </a:lnTo>
                    <a:lnTo>
                      <a:pt x="59638" y="119278"/>
                    </a:lnTo>
                    <a:lnTo>
                      <a:pt x="82853" y="114591"/>
                    </a:lnTo>
                    <a:lnTo>
                      <a:pt x="101810" y="101810"/>
                    </a:lnTo>
                    <a:lnTo>
                      <a:pt x="114591" y="82853"/>
                    </a:lnTo>
                    <a:lnTo>
                      <a:pt x="119277" y="59639"/>
                    </a:lnTo>
                    <a:close/>
                  </a:path>
                </a:pathLst>
              </a:custGeom>
              <a:noFill/>
              <a:ln w="12652">
                <a:solidFill>
                  <a:srgbClr val="000000"/>
                </a:solidFill>
                <a:round/>
              </a:ln>
            </p:spPr>
            <p:style>
              <a:lnRef idx="0">
                <a:scrgbClr r="0" g="0" b="0"/>
              </a:lnRef>
              <a:fillRef idx="0">
                <a:scrgbClr r="0" g="0" b="0"/>
              </a:fillRef>
              <a:effectRef idx="0">
                <a:scrgbClr r="0" g="0" b="0"/>
              </a:effectRef>
              <a:fontRef idx="minor"/>
            </p:style>
            <p:txBody>
              <a:bodyPr lIns="0" tIns="0" rIns="0" bIns="0" anchor="t">
                <a:noAutofit/>
              </a:bodyPr>
              <a:lstStyle/>
              <a:p>
                <a:pPr defTabSz="914400">
                  <a:lnSpc>
                    <a:spcPct val="100000"/>
                  </a:lnSpc>
                </a:pPr>
                <a:endParaRPr lang="fr-FR" sz="4000" b="1" u="none" strike="noStrike">
                  <a:solidFill>
                    <a:schemeClr val="dk1"/>
                  </a:solidFill>
                  <a:effectLst/>
                  <a:uFillTx/>
                  <a:latin typeface="Aptos"/>
                </a:endParaRPr>
              </a:p>
            </p:txBody>
          </p:sp>
        </p:grpSp>
        <p:sp>
          <p:nvSpPr>
            <p:cNvPr id="157" name="object 11"/>
            <p:cNvSpPr/>
            <p:nvPr/>
          </p:nvSpPr>
          <p:spPr>
            <a:xfrm>
              <a:off x="2064960" y="2971440"/>
              <a:ext cx="439920" cy="500760"/>
            </a:xfrm>
            <a:prstGeom prst="rect">
              <a:avLst/>
            </a:prstGeom>
            <a:noFill/>
            <a:ln w="0">
              <a:noFill/>
            </a:ln>
          </p:spPr>
          <p:style>
            <a:lnRef idx="0">
              <a:scrgbClr r="0" g="0" b="0"/>
            </a:lnRef>
            <a:fillRef idx="0">
              <a:scrgbClr r="0" g="0" b="0"/>
            </a:fillRef>
            <a:effectRef idx="0">
              <a:scrgbClr r="0" g="0" b="0"/>
            </a:effectRef>
            <a:fontRef idx="minor"/>
          </p:style>
          <p:txBody>
            <a:bodyPr lIns="0" tIns="12240" rIns="0" bIns="0" anchor="t">
              <a:spAutoFit/>
            </a:bodyPr>
            <a:lstStyle/>
            <a:p>
              <a:pPr marL="12600" defTabSz="914400">
                <a:lnSpc>
                  <a:spcPct val="100000"/>
                </a:lnSpc>
                <a:spcBef>
                  <a:spcPts val="96"/>
                </a:spcBef>
              </a:pPr>
              <a:r>
                <a:rPr lang="fr-FR" sz="1400" b="1" u="none" strike="noStrike" spc="-20">
                  <a:solidFill>
                    <a:schemeClr val="dk1"/>
                  </a:solidFill>
                  <a:effectLst/>
                  <a:uFillTx/>
                  <a:latin typeface="Tahoma"/>
                </a:rPr>
                <a:t>Arad</a:t>
              </a:r>
              <a:endParaRPr lang="fr-MA" sz="1400" b="0" u="none" strike="noStrike">
                <a:solidFill>
                  <a:srgbClr val="000000"/>
                </a:solidFill>
                <a:effectLst/>
                <a:uFillTx/>
                <a:latin typeface="Arial"/>
              </a:endParaRPr>
            </a:p>
          </p:txBody>
        </p:sp>
        <p:grpSp>
          <p:nvGrpSpPr>
            <p:cNvPr id="158" name="object 12"/>
            <p:cNvGrpSpPr/>
            <p:nvPr/>
          </p:nvGrpSpPr>
          <p:grpSpPr>
            <a:xfrm>
              <a:off x="2606400" y="2532600"/>
              <a:ext cx="271800" cy="1119240"/>
              <a:chOff x="2606400" y="2532600"/>
              <a:chExt cx="271800" cy="1119240"/>
            </a:xfrm>
          </p:grpSpPr>
          <p:sp>
            <p:nvSpPr>
              <p:cNvPr id="159" name="object 13"/>
              <p:cNvSpPr/>
              <p:nvPr/>
            </p:nvSpPr>
            <p:spPr>
              <a:xfrm>
                <a:off x="2724480" y="2532600"/>
                <a:ext cx="153720" cy="128880"/>
              </a:xfrm>
              <a:custGeom>
                <a:avLst/>
                <a:gdLst>
                  <a:gd name="textAreaLeft" fmla="*/ 0 w 153720"/>
                  <a:gd name="textAreaRight" fmla="*/ 154080 w 153720"/>
                  <a:gd name="textAreaTop" fmla="*/ 0 h 128880"/>
                  <a:gd name="textAreaBottom" fmla="*/ 129240 h 128880"/>
                </a:gdLst>
                <a:ahLst/>
                <a:cxnLst/>
                <a:rect l="textAreaLeft" t="textAreaTop" r="textAreaRight" b="textAreaBottom"/>
                <a:pathLst>
                  <a:path w="84455" h="84455">
                    <a:moveTo>
                      <a:pt x="78677" y="0"/>
                    </a:moveTo>
                    <a:lnTo>
                      <a:pt x="5664" y="0"/>
                    </a:lnTo>
                    <a:lnTo>
                      <a:pt x="0" y="5664"/>
                    </a:lnTo>
                    <a:lnTo>
                      <a:pt x="0" y="78677"/>
                    </a:lnTo>
                    <a:lnTo>
                      <a:pt x="5664" y="84342"/>
                    </a:lnTo>
                    <a:lnTo>
                      <a:pt x="78677" y="84342"/>
                    </a:lnTo>
                    <a:lnTo>
                      <a:pt x="84342" y="78677"/>
                    </a:lnTo>
                    <a:lnTo>
                      <a:pt x="84342" y="5664"/>
                    </a:lnTo>
                    <a:lnTo>
                      <a:pt x="78677" y="0"/>
                    </a:lnTo>
                    <a:close/>
                  </a:path>
                </a:pathLst>
              </a:custGeom>
              <a:solidFill>
                <a:srgbClr val="A5A5FF"/>
              </a:solidFill>
              <a:ln w="0">
                <a:noFill/>
              </a:ln>
            </p:spPr>
            <p:style>
              <a:lnRef idx="0">
                <a:scrgbClr r="0" g="0" b="0"/>
              </a:lnRef>
              <a:fillRef idx="0">
                <a:scrgbClr r="0" g="0" b="0"/>
              </a:fillRef>
              <a:effectRef idx="0">
                <a:scrgbClr r="0" g="0" b="0"/>
              </a:effectRef>
              <a:fontRef idx="minor"/>
            </p:style>
            <p:txBody>
              <a:bodyPr lIns="0" tIns="0" rIns="0" bIns="0" anchor="t">
                <a:noAutofit/>
              </a:bodyPr>
              <a:lstStyle/>
              <a:p>
                <a:pPr defTabSz="914400">
                  <a:lnSpc>
                    <a:spcPct val="100000"/>
                  </a:lnSpc>
                </a:pPr>
                <a:endParaRPr lang="fr-FR" sz="4000" b="1" u="none" strike="noStrike">
                  <a:solidFill>
                    <a:schemeClr val="dk1"/>
                  </a:solidFill>
                  <a:effectLst/>
                  <a:uFillTx/>
                  <a:latin typeface="Aptos"/>
                </a:endParaRPr>
              </a:p>
            </p:txBody>
          </p:sp>
          <p:sp>
            <p:nvSpPr>
              <p:cNvPr id="160" name="object 14"/>
              <p:cNvSpPr/>
              <p:nvPr/>
            </p:nvSpPr>
            <p:spPr>
              <a:xfrm>
                <a:off x="2724480" y="2532600"/>
                <a:ext cx="153720" cy="128880"/>
              </a:xfrm>
              <a:custGeom>
                <a:avLst/>
                <a:gdLst>
                  <a:gd name="textAreaLeft" fmla="*/ 0 w 153720"/>
                  <a:gd name="textAreaRight" fmla="*/ 154080 w 153720"/>
                  <a:gd name="textAreaTop" fmla="*/ 0 h 128880"/>
                  <a:gd name="textAreaBottom" fmla="*/ 129240 h 128880"/>
                </a:gdLst>
                <a:ahLst/>
                <a:cxnLst/>
                <a:rect l="textAreaLeft" t="textAreaTop" r="textAreaRight" b="textAreaBottom"/>
                <a:pathLst>
                  <a:path w="84455" h="84455">
                    <a:moveTo>
                      <a:pt x="71689" y="0"/>
                    </a:moveTo>
                    <a:lnTo>
                      <a:pt x="12652" y="0"/>
                    </a:lnTo>
                    <a:lnTo>
                      <a:pt x="5664" y="0"/>
                    </a:lnTo>
                    <a:lnTo>
                      <a:pt x="0" y="5664"/>
                    </a:lnTo>
                    <a:lnTo>
                      <a:pt x="0" y="12652"/>
                    </a:lnTo>
                    <a:lnTo>
                      <a:pt x="0" y="71689"/>
                    </a:lnTo>
                    <a:lnTo>
                      <a:pt x="0" y="78677"/>
                    </a:lnTo>
                    <a:lnTo>
                      <a:pt x="5664" y="84342"/>
                    </a:lnTo>
                    <a:lnTo>
                      <a:pt x="12652" y="84342"/>
                    </a:lnTo>
                    <a:lnTo>
                      <a:pt x="71689" y="84342"/>
                    </a:lnTo>
                    <a:lnTo>
                      <a:pt x="78677" y="84342"/>
                    </a:lnTo>
                    <a:lnTo>
                      <a:pt x="84342" y="78677"/>
                    </a:lnTo>
                    <a:lnTo>
                      <a:pt x="84342" y="71689"/>
                    </a:lnTo>
                    <a:lnTo>
                      <a:pt x="84342" y="12652"/>
                    </a:lnTo>
                    <a:lnTo>
                      <a:pt x="84342" y="5664"/>
                    </a:lnTo>
                    <a:lnTo>
                      <a:pt x="78677" y="0"/>
                    </a:lnTo>
                    <a:lnTo>
                      <a:pt x="71689" y="0"/>
                    </a:lnTo>
                    <a:close/>
                  </a:path>
                </a:pathLst>
              </a:custGeom>
              <a:noFill/>
              <a:ln w="5060">
                <a:solidFill>
                  <a:srgbClr val="000000"/>
                </a:solidFill>
                <a:round/>
              </a:ln>
            </p:spPr>
            <p:style>
              <a:lnRef idx="0">
                <a:scrgbClr r="0" g="0" b="0"/>
              </a:lnRef>
              <a:fillRef idx="0">
                <a:scrgbClr r="0" g="0" b="0"/>
              </a:fillRef>
              <a:effectRef idx="0">
                <a:scrgbClr r="0" g="0" b="0"/>
              </a:effectRef>
              <a:fontRef idx="minor"/>
            </p:style>
            <p:txBody>
              <a:bodyPr lIns="0" tIns="0" rIns="0" bIns="0" anchor="t">
                <a:noAutofit/>
              </a:bodyPr>
              <a:lstStyle/>
              <a:p>
                <a:pPr defTabSz="914400">
                  <a:lnSpc>
                    <a:spcPct val="100000"/>
                  </a:lnSpc>
                </a:pPr>
                <a:endParaRPr lang="fr-FR" sz="4000" b="1" u="none" strike="noStrike">
                  <a:solidFill>
                    <a:schemeClr val="dk1"/>
                  </a:solidFill>
                  <a:effectLst/>
                  <a:uFillTx/>
                  <a:latin typeface="Aptos"/>
                </a:endParaRPr>
              </a:p>
            </p:txBody>
          </p:sp>
          <p:sp>
            <p:nvSpPr>
              <p:cNvPr id="161" name="object 15"/>
              <p:cNvSpPr/>
              <p:nvPr/>
            </p:nvSpPr>
            <p:spPr>
              <a:xfrm>
                <a:off x="2606400" y="3522960"/>
                <a:ext cx="153720" cy="128880"/>
              </a:xfrm>
              <a:custGeom>
                <a:avLst/>
                <a:gdLst>
                  <a:gd name="textAreaLeft" fmla="*/ 0 w 153720"/>
                  <a:gd name="textAreaRight" fmla="*/ 154080 w 153720"/>
                  <a:gd name="textAreaTop" fmla="*/ 0 h 128880"/>
                  <a:gd name="textAreaBottom" fmla="*/ 129240 h 128880"/>
                </a:gdLst>
                <a:ahLst/>
                <a:cxnLst/>
                <a:rect l="textAreaLeft" t="textAreaTop" r="textAreaRight" b="textAreaBottom"/>
                <a:pathLst>
                  <a:path w="84455" h="84455">
                    <a:moveTo>
                      <a:pt x="78677" y="0"/>
                    </a:moveTo>
                    <a:lnTo>
                      <a:pt x="5664" y="0"/>
                    </a:lnTo>
                    <a:lnTo>
                      <a:pt x="0" y="5664"/>
                    </a:lnTo>
                    <a:lnTo>
                      <a:pt x="0" y="78677"/>
                    </a:lnTo>
                    <a:lnTo>
                      <a:pt x="5664" y="84342"/>
                    </a:lnTo>
                    <a:lnTo>
                      <a:pt x="78677" y="84342"/>
                    </a:lnTo>
                    <a:lnTo>
                      <a:pt x="84342" y="78677"/>
                    </a:lnTo>
                    <a:lnTo>
                      <a:pt x="84342" y="5664"/>
                    </a:lnTo>
                    <a:lnTo>
                      <a:pt x="78677" y="0"/>
                    </a:lnTo>
                    <a:close/>
                  </a:path>
                </a:pathLst>
              </a:custGeom>
              <a:solidFill>
                <a:srgbClr val="A5A5FF"/>
              </a:solidFill>
              <a:ln w="0">
                <a:noFill/>
              </a:ln>
            </p:spPr>
            <p:style>
              <a:lnRef idx="0">
                <a:scrgbClr r="0" g="0" b="0"/>
              </a:lnRef>
              <a:fillRef idx="0">
                <a:scrgbClr r="0" g="0" b="0"/>
              </a:fillRef>
              <a:effectRef idx="0">
                <a:scrgbClr r="0" g="0" b="0"/>
              </a:effectRef>
              <a:fontRef idx="minor"/>
            </p:style>
            <p:txBody>
              <a:bodyPr lIns="0" tIns="0" rIns="0" bIns="0" anchor="t">
                <a:noAutofit/>
              </a:bodyPr>
              <a:lstStyle/>
              <a:p>
                <a:pPr defTabSz="914400">
                  <a:lnSpc>
                    <a:spcPct val="100000"/>
                  </a:lnSpc>
                </a:pPr>
                <a:endParaRPr lang="fr-FR" sz="4000" b="1" u="none" strike="noStrike">
                  <a:solidFill>
                    <a:schemeClr val="dk1"/>
                  </a:solidFill>
                  <a:effectLst/>
                  <a:uFillTx/>
                  <a:latin typeface="Aptos"/>
                </a:endParaRPr>
              </a:p>
            </p:txBody>
          </p:sp>
          <p:sp>
            <p:nvSpPr>
              <p:cNvPr id="162" name="object 16"/>
              <p:cNvSpPr/>
              <p:nvPr/>
            </p:nvSpPr>
            <p:spPr>
              <a:xfrm>
                <a:off x="2606400" y="3522960"/>
                <a:ext cx="153720" cy="128880"/>
              </a:xfrm>
              <a:custGeom>
                <a:avLst/>
                <a:gdLst>
                  <a:gd name="textAreaLeft" fmla="*/ 0 w 153720"/>
                  <a:gd name="textAreaRight" fmla="*/ 154080 w 153720"/>
                  <a:gd name="textAreaTop" fmla="*/ 0 h 128880"/>
                  <a:gd name="textAreaBottom" fmla="*/ 129240 h 128880"/>
                </a:gdLst>
                <a:ahLst/>
                <a:cxnLst/>
                <a:rect l="textAreaLeft" t="textAreaTop" r="textAreaRight" b="textAreaBottom"/>
                <a:pathLst>
                  <a:path w="84455" h="84455">
                    <a:moveTo>
                      <a:pt x="71689" y="0"/>
                    </a:moveTo>
                    <a:lnTo>
                      <a:pt x="12652" y="0"/>
                    </a:lnTo>
                    <a:lnTo>
                      <a:pt x="5664" y="0"/>
                    </a:lnTo>
                    <a:lnTo>
                      <a:pt x="0" y="5664"/>
                    </a:lnTo>
                    <a:lnTo>
                      <a:pt x="0" y="12652"/>
                    </a:lnTo>
                    <a:lnTo>
                      <a:pt x="0" y="71689"/>
                    </a:lnTo>
                    <a:lnTo>
                      <a:pt x="0" y="78677"/>
                    </a:lnTo>
                    <a:lnTo>
                      <a:pt x="5664" y="84342"/>
                    </a:lnTo>
                    <a:lnTo>
                      <a:pt x="12652" y="84342"/>
                    </a:lnTo>
                    <a:lnTo>
                      <a:pt x="71689" y="84342"/>
                    </a:lnTo>
                    <a:lnTo>
                      <a:pt x="78677" y="84342"/>
                    </a:lnTo>
                    <a:lnTo>
                      <a:pt x="84342" y="78677"/>
                    </a:lnTo>
                    <a:lnTo>
                      <a:pt x="84342" y="71689"/>
                    </a:lnTo>
                    <a:lnTo>
                      <a:pt x="84342" y="12652"/>
                    </a:lnTo>
                    <a:lnTo>
                      <a:pt x="84342" y="5664"/>
                    </a:lnTo>
                    <a:lnTo>
                      <a:pt x="78677" y="0"/>
                    </a:lnTo>
                    <a:lnTo>
                      <a:pt x="71689" y="0"/>
                    </a:lnTo>
                    <a:close/>
                  </a:path>
                </a:pathLst>
              </a:custGeom>
              <a:noFill/>
              <a:ln w="5060">
                <a:solidFill>
                  <a:srgbClr val="000000"/>
                </a:solidFill>
                <a:round/>
              </a:ln>
            </p:spPr>
            <p:style>
              <a:lnRef idx="0">
                <a:scrgbClr r="0" g="0" b="0"/>
              </a:lnRef>
              <a:fillRef idx="0">
                <a:scrgbClr r="0" g="0" b="0"/>
              </a:fillRef>
              <a:effectRef idx="0">
                <a:scrgbClr r="0" g="0" b="0"/>
              </a:effectRef>
              <a:fontRef idx="minor"/>
            </p:style>
            <p:txBody>
              <a:bodyPr lIns="0" tIns="0" rIns="0" bIns="0" anchor="t">
                <a:noAutofit/>
              </a:bodyPr>
              <a:lstStyle/>
              <a:p>
                <a:pPr defTabSz="914400">
                  <a:lnSpc>
                    <a:spcPct val="100000"/>
                  </a:lnSpc>
                </a:pPr>
                <a:endParaRPr lang="fr-FR" sz="4000" b="1" u="none" strike="noStrike">
                  <a:solidFill>
                    <a:schemeClr val="dk1"/>
                  </a:solidFill>
                  <a:effectLst/>
                  <a:uFillTx/>
                  <a:latin typeface="Aptos"/>
                </a:endParaRPr>
              </a:p>
            </p:txBody>
          </p:sp>
        </p:grpSp>
        <p:sp>
          <p:nvSpPr>
            <p:cNvPr id="163" name="object 17"/>
            <p:cNvSpPr/>
            <p:nvPr/>
          </p:nvSpPr>
          <p:spPr>
            <a:xfrm>
              <a:off x="1554480" y="3466440"/>
              <a:ext cx="988920" cy="227160"/>
            </a:xfrm>
            <a:prstGeom prst="rect">
              <a:avLst/>
            </a:prstGeom>
            <a:noFill/>
            <a:ln w="0">
              <a:noFill/>
            </a:ln>
          </p:spPr>
          <p:style>
            <a:lnRef idx="0">
              <a:scrgbClr r="0" g="0" b="0"/>
            </a:lnRef>
            <a:fillRef idx="0">
              <a:scrgbClr r="0" g="0" b="0"/>
            </a:fillRef>
            <a:effectRef idx="0">
              <a:scrgbClr r="0" g="0" b="0"/>
            </a:effectRef>
            <a:fontRef idx="minor"/>
          </p:style>
          <p:txBody>
            <a:bodyPr lIns="0" tIns="12240" rIns="0" bIns="0" anchor="t">
              <a:spAutoFit/>
            </a:bodyPr>
            <a:lstStyle/>
            <a:p>
              <a:pPr marL="12600" defTabSz="914400">
                <a:lnSpc>
                  <a:spcPct val="100000"/>
                </a:lnSpc>
                <a:spcBef>
                  <a:spcPts val="96"/>
                </a:spcBef>
              </a:pPr>
              <a:r>
                <a:rPr lang="fr-FR" sz="1400" b="1" u="none" strike="noStrike" spc="-11">
                  <a:solidFill>
                    <a:schemeClr val="dk1"/>
                  </a:solidFill>
                  <a:effectLst/>
                  <a:uFillTx/>
                  <a:latin typeface="Tahoma"/>
                </a:rPr>
                <a:t>Timisoara</a:t>
              </a:r>
              <a:endParaRPr lang="fr-MA" sz="1400" b="0" u="none" strike="noStrike">
                <a:solidFill>
                  <a:srgbClr val="000000"/>
                </a:solidFill>
                <a:effectLst/>
                <a:uFillTx/>
                <a:latin typeface="Arial"/>
              </a:endParaRPr>
            </a:p>
          </p:txBody>
        </p:sp>
        <p:grpSp>
          <p:nvGrpSpPr>
            <p:cNvPr id="164" name="object 18"/>
            <p:cNvGrpSpPr/>
            <p:nvPr/>
          </p:nvGrpSpPr>
          <p:grpSpPr>
            <a:xfrm>
              <a:off x="2901960" y="2037600"/>
              <a:ext cx="1040760" cy="1118880"/>
              <a:chOff x="2901960" y="2037600"/>
              <a:chExt cx="1040760" cy="1118880"/>
            </a:xfrm>
          </p:grpSpPr>
          <p:sp>
            <p:nvSpPr>
              <p:cNvPr id="165" name="object 19"/>
              <p:cNvSpPr/>
              <p:nvPr/>
            </p:nvSpPr>
            <p:spPr>
              <a:xfrm>
                <a:off x="2901960" y="2037600"/>
                <a:ext cx="153720" cy="128880"/>
              </a:xfrm>
              <a:custGeom>
                <a:avLst/>
                <a:gdLst>
                  <a:gd name="textAreaLeft" fmla="*/ 0 w 153720"/>
                  <a:gd name="textAreaRight" fmla="*/ 154080 w 153720"/>
                  <a:gd name="textAreaTop" fmla="*/ 0 h 128880"/>
                  <a:gd name="textAreaBottom" fmla="*/ 129240 h 128880"/>
                </a:gdLst>
                <a:ahLst/>
                <a:cxnLst/>
                <a:rect l="textAreaLeft" t="textAreaTop" r="textAreaRight" b="textAreaBottom"/>
                <a:pathLst>
                  <a:path w="84455" h="84455">
                    <a:moveTo>
                      <a:pt x="78677" y="0"/>
                    </a:moveTo>
                    <a:lnTo>
                      <a:pt x="5664" y="0"/>
                    </a:lnTo>
                    <a:lnTo>
                      <a:pt x="0" y="5664"/>
                    </a:lnTo>
                    <a:lnTo>
                      <a:pt x="0" y="78677"/>
                    </a:lnTo>
                    <a:lnTo>
                      <a:pt x="5664" y="84342"/>
                    </a:lnTo>
                    <a:lnTo>
                      <a:pt x="78677" y="84342"/>
                    </a:lnTo>
                    <a:lnTo>
                      <a:pt x="84342" y="78677"/>
                    </a:lnTo>
                    <a:lnTo>
                      <a:pt x="84342" y="5664"/>
                    </a:lnTo>
                    <a:lnTo>
                      <a:pt x="78677" y="0"/>
                    </a:lnTo>
                    <a:close/>
                  </a:path>
                </a:pathLst>
              </a:custGeom>
              <a:solidFill>
                <a:srgbClr val="A5A5FF"/>
              </a:solidFill>
              <a:ln w="0">
                <a:noFill/>
              </a:ln>
            </p:spPr>
            <p:style>
              <a:lnRef idx="0">
                <a:scrgbClr r="0" g="0" b="0"/>
              </a:lnRef>
              <a:fillRef idx="0">
                <a:scrgbClr r="0" g="0" b="0"/>
              </a:fillRef>
              <a:effectRef idx="0">
                <a:scrgbClr r="0" g="0" b="0"/>
              </a:effectRef>
              <a:fontRef idx="minor"/>
            </p:style>
            <p:txBody>
              <a:bodyPr lIns="0" tIns="0" rIns="0" bIns="0" anchor="t">
                <a:noAutofit/>
              </a:bodyPr>
              <a:lstStyle/>
              <a:p>
                <a:pPr defTabSz="914400">
                  <a:lnSpc>
                    <a:spcPct val="100000"/>
                  </a:lnSpc>
                </a:pPr>
                <a:endParaRPr lang="fr-FR" sz="4000" b="1" u="none" strike="noStrike">
                  <a:solidFill>
                    <a:schemeClr val="dk1"/>
                  </a:solidFill>
                  <a:effectLst/>
                  <a:uFillTx/>
                  <a:latin typeface="Aptos"/>
                </a:endParaRPr>
              </a:p>
            </p:txBody>
          </p:sp>
          <p:sp>
            <p:nvSpPr>
              <p:cNvPr id="166" name="object 20"/>
              <p:cNvSpPr/>
              <p:nvPr/>
            </p:nvSpPr>
            <p:spPr>
              <a:xfrm>
                <a:off x="2901960" y="2037600"/>
                <a:ext cx="153720" cy="128880"/>
              </a:xfrm>
              <a:custGeom>
                <a:avLst/>
                <a:gdLst>
                  <a:gd name="textAreaLeft" fmla="*/ 0 w 153720"/>
                  <a:gd name="textAreaRight" fmla="*/ 154080 w 153720"/>
                  <a:gd name="textAreaTop" fmla="*/ 0 h 128880"/>
                  <a:gd name="textAreaBottom" fmla="*/ 129240 h 128880"/>
                </a:gdLst>
                <a:ahLst/>
                <a:cxnLst/>
                <a:rect l="textAreaLeft" t="textAreaTop" r="textAreaRight" b="textAreaBottom"/>
                <a:pathLst>
                  <a:path w="84455" h="84455">
                    <a:moveTo>
                      <a:pt x="71689" y="0"/>
                    </a:moveTo>
                    <a:lnTo>
                      <a:pt x="12652" y="0"/>
                    </a:lnTo>
                    <a:lnTo>
                      <a:pt x="5664" y="0"/>
                    </a:lnTo>
                    <a:lnTo>
                      <a:pt x="0" y="5664"/>
                    </a:lnTo>
                    <a:lnTo>
                      <a:pt x="0" y="12652"/>
                    </a:lnTo>
                    <a:lnTo>
                      <a:pt x="0" y="71689"/>
                    </a:lnTo>
                    <a:lnTo>
                      <a:pt x="0" y="78677"/>
                    </a:lnTo>
                    <a:lnTo>
                      <a:pt x="5664" y="84342"/>
                    </a:lnTo>
                    <a:lnTo>
                      <a:pt x="12652" y="84342"/>
                    </a:lnTo>
                    <a:lnTo>
                      <a:pt x="71689" y="84342"/>
                    </a:lnTo>
                    <a:lnTo>
                      <a:pt x="78677" y="84342"/>
                    </a:lnTo>
                    <a:lnTo>
                      <a:pt x="84342" y="78677"/>
                    </a:lnTo>
                    <a:lnTo>
                      <a:pt x="84342" y="71689"/>
                    </a:lnTo>
                    <a:lnTo>
                      <a:pt x="84342" y="12652"/>
                    </a:lnTo>
                    <a:lnTo>
                      <a:pt x="84342" y="5664"/>
                    </a:lnTo>
                    <a:lnTo>
                      <a:pt x="78677" y="0"/>
                    </a:lnTo>
                    <a:lnTo>
                      <a:pt x="71689" y="0"/>
                    </a:lnTo>
                    <a:close/>
                  </a:path>
                </a:pathLst>
              </a:custGeom>
              <a:noFill/>
              <a:ln w="5060">
                <a:solidFill>
                  <a:srgbClr val="000000"/>
                </a:solidFill>
                <a:round/>
              </a:ln>
            </p:spPr>
            <p:style>
              <a:lnRef idx="0">
                <a:scrgbClr r="0" g="0" b="0"/>
              </a:lnRef>
              <a:fillRef idx="0">
                <a:scrgbClr r="0" g="0" b="0"/>
              </a:fillRef>
              <a:effectRef idx="0">
                <a:scrgbClr r="0" g="0" b="0"/>
              </a:effectRef>
              <a:fontRef idx="minor"/>
            </p:style>
            <p:txBody>
              <a:bodyPr lIns="0" tIns="0" rIns="0" bIns="0" anchor="t">
                <a:noAutofit/>
              </a:bodyPr>
              <a:lstStyle/>
              <a:p>
                <a:pPr defTabSz="914400">
                  <a:lnSpc>
                    <a:spcPct val="100000"/>
                  </a:lnSpc>
                </a:pPr>
                <a:endParaRPr lang="fr-FR" sz="4000" b="1" u="none" strike="noStrike">
                  <a:solidFill>
                    <a:schemeClr val="dk1"/>
                  </a:solidFill>
                  <a:effectLst/>
                  <a:uFillTx/>
                  <a:latin typeface="Aptos"/>
                </a:endParaRPr>
              </a:p>
            </p:txBody>
          </p:sp>
          <p:sp>
            <p:nvSpPr>
              <p:cNvPr id="167" name="object 21"/>
              <p:cNvSpPr/>
              <p:nvPr/>
            </p:nvSpPr>
            <p:spPr>
              <a:xfrm>
                <a:off x="3789000" y="3027600"/>
                <a:ext cx="153720" cy="128880"/>
              </a:xfrm>
              <a:custGeom>
                <a:avLst/>
                <a:gdLst>
                  <a:gd name="textAreaLeft" fmla="*/ 0 w 153720"/>
                  <a:gd name="textAreaRight" fmla="*/ 154080 w 153720"/>
                  <a:gd name="textAreaTop" fmla="*/ 0 h 128880"/>
                  <a:gd name="textAreaBottom" fmla="*/ 129240 h 128880"/>
                </a:gdLst>
                <a:ahLst/>
                <a:cxnLst/>
                <a:rect l="textAreaLeft" t="textAreaTop" r="textAreaRight" b="textAreaBottom"/>
                <a:pathLst>
                  <a:path w="84455" h="84455">
                    <a:moveTo>
                      <a:pt x="78677" y="0"/>
                    </a:moveTo>
                    <a:lnTo>
                      <a:pt x="5664" y="0"/>
                    </a:lnTo>
                    <a:lnTo>
                      <a:pt x="0" y="5664"/>
                    </a:lnTo>
                    <a:lnTo>
                      <a:pt x="0" y="78677"/>
                    </a:lnTo>
                    <a:lnTo>
                      <a:pt x="5664" y="84342"/>
                    </a:lnTo>
                    <a:lnTo>
                      <a:pt x="78677" y="84342"/>
                    </a:lnTo>
                    <a:lnTo>
                      <a:pt x="84342" y="78677"/>
                    </a:lnTo>
                    <a:lnTo>
                      <a:pt x="84342" y="5664"/>
                    </a:lnTo>
                    <a:lnTo>
                      <a:pt x="78677" y="0"/>
                    </a:lnTo>
                    <a:close/>
                  </a:path>
                </a:pathLst>
              </a:custGeom>
              <a:solidFill>
                <a:srgbClr val="A5A5FF"/>
              </a:solidFill>
              <a:ln w="0">
                <a:noFill/>
              </a:ln>
            </p:spPr>
            <p:style>
              <a:lnRef idx="0">
                <a:scrgbClr r="0" g="0" b="0"/>
              </a:lnRef>
              <a:fillRef idx="0">
                <a:scrgbClr r="0" g="0" b="0"/>
              </a:fillRef>
              <a:effectRef idx="0">
                <a:scrgbClr r="0" g="0" b="0"/>
              </a:effectRef>
              <a:fontRef idx="minor"/>
            </p:style>
            <p:txBody>
              <a:bodyPr lIns="0" tIns="0" rIns="0" bIns="0" anchor="t">
                <a:noAutofit/>
              </a:bodyPr>
              <a:lstStyle/>
              <a:p>
                <a:pPr defTabSz="914400">
                  <a:lnSpc>
                    <a:spcPct val="100000"/>
                  </a:lnSpc>
                </a:pPr>
                <a:endParaRPr lang="fr-FR" sz="4000" b="1" u="none" strike="noStrike">
                  <a:solidFill>
                    <a:schemeClr val="dk1"/>
                  </a:solidFill>
                  <a:effectLst/>
                  <a:uFillTx/>
                  <a:latin typeface="Aptos"/>
                </a:endParaRPr>
              </a:p>
            </p:txBody>
          </p:sp>
          <p:sp>
            <p:nvSpPr>
              <p:cNvPr id="168" name="object 22"/>
              <p:cNvSpPr/>
              <p:nvPr/>
            </p:nvSpPr>
            <p:spPr>
              <a:xfrm>
                <a:off x="3789000" y="3027600"/>
                <a:ext cx="153720" cy="128880"/>
              </a:xfrm>
              <a:custGeom>
                <a:avLst/>
                <a:gdLst>
                  <a:gd name="textAreaLeft" fmla="*/ 0 w 153720"/>
                  <a:gd name="textAreaRight" fmla="*/ 154080 w 153720"/>
                  <a:gd name="textAreaTop" fmla="*/ 0 h 128880"/>
                  <a:gd name="textAreaBottom" fmla="*/ 129240 h 128880"/>
                </a:gdLst>
                <a:ahLst/>
                <a:cxnLst/>
                <a:rect l="textAreaLeft" t="textAreaTop" r="textAreaRight" b="textAreaBottom"/>
                <a:pathLst>
                  <a:path w="84455" h="84455">
                    <a:moveTo>
                      <a:pt x="71689" y="0"/>
                    </a:moveTo>
                    <a:lnTo>
                      <a:pt x="12652" y="0"/>
                    </a:lnTo>
                    <a:lnTo>
                      <a:pt x="5664" y="0"/>
                    </a:lnTo>
                    <a:lnTo>
                      <a:pt x="0" y="5664"/>
                    </a:lnTo>
                    <a:lnTo>
                      <a:pt x="0" y="12652"/>
                    </a:lnTo>
                    <a:lnTo>
                      <a:pt x="0" y="71689"/>
                    </a:lnTo>
                    <a:lnTo>
                      <a:pt x="0" y="78677"/>
                    </a:lnTo>
                    <a:lnTo>
                      <a:pt x="5664" y="84342"/>
                    </a:lnTo>
                    <a:lnTo>
                      <a:pt x="12652" y="84342"/>
                    </a:lnTo>
                    <a:lnTo>
                      <a:pt x="71689" y="84342"/>
                    </a:lnTo>
                    <a:lnTo>
                      <a:pt x="78677" y="84342"/>
                    </a:lnTo>
                    <a:lnTo>
                      <a:pt x="84342" y="78677"/>
                    </a:lnTo>
                    <a:lnTo>
                      <a:pt x="84342" y="71689"/>
                    </a:lnTo>
                    <a:lnTo>
                      <a:pt x="84342" y="12652"/>
                    </a:lnTo>
                    <a:lnTo>
                      <a:pt x="84342" y="5664"/>
                    </a:lnTo>
                    <a:lnTo>
                      <a:pt x="78677" y="0"/>
                    </a:lnTo>
                    <a:lnTo>
                      <a:pt x="71689" y="0"/>
                    </a:lnTo>
                    <a:close/>
                  </a:path>
                </a:pathLst>
              </a:custGeom>
              <a:noFill/>
              <a:ln w="5060">
                <a:solidFill>
                  <a:srgbClr val="000000"/>
                </a:solidFill>
                <a:round/>
              </a:ln>
            </p:spPr>
            <p:style>
              <a:lnRef idx="0">
                <a:scrgbClr r="0" g="0" b="0"/>
              </a:lnRef>
              <a:fillRef idx="0">
                <a:scrgbClr r="0" g="0" b="0"/>
              </a:fillRef>
              <a:effectRef idx="0">
                <a:scrgbClr r="0" g="0" b="0"/>
              </a:effectRef>
              <a:fontRef idx="minor"/>
            </p:style>
            <p:txBody>
              <a:bodyPr lIns="0" tIns="0" rIns="0" bIns="0" anchor="t">
                <a:noAutofit/>
              </a:bodyPr>
              <a:lstStyle/>
              <a:p>
                <a:pPr defTabSz="914400">
                  <a:lnSpc>
                    <a:spcPct val="100000"/>
                  </a:lnSpc>
                </a:pPr>
                <a:endParaRPr lang="fr-FR" sz="4000" b="1" u="none" strike="noStrike">
                  <a:solidFill>
                    <a:schemeClr val="dk1"/>
                  </a:solidFill>
                  <a:effectLst/>
                  <a:uFillTx/>
                  <a:latin typeface="Aptos"/>
                </a:endParaRPr>
              </a:p>
            </p:txBody>
          </p:sp>
        </p:grpSp>
        <p:sp>
          <p:nvSpPr>
            <p:cNvPr id="169" name="object 23"/>
            <p:cNvSpPr/>
            <p:nvPr/>
          </p:nvSpPr>
          <p:spPr>
            <a:xfrm>
              <a:off x="4006080" y="2781360"/>
              <a:ext cx="451800" cy="500760"/>
            </a:xfrm>
            <a:prstGeom prst="rect">
              <a:avLst/>
            </a:prstGeom>
            <a:noFill/>
            <a:ln w="0">
              <a:noFill/>
            </a:ln>
          </p:spPr>
          <p:style>
            <a:lnRef idx="0">
              <a:scrgbClr r="0" g="0" b="0"/>
            </a:lnRef>
            <a:fillRef idx="0">
              <a:scrgbClr r="0" g="0" b="0"/>
            </a:fillRef>
            <a:effectRef idx="0">
              <a:scrgbClr r="0" g="0" b="0"/>
            </a:effectRef>
            <a:fontRef idx="minor"/>
          </p:style>
          <p:txBody>
            <a:bodyPr lIns="0" tIns="12240" rIns="0" bIns="0" anchor="t">
              <a:spAutoFit/>
            </a:bodyPr>
            <a:lstStyle/>
            <a:p>
              <a:pPr marL="12600" defTabSz="914400">
                <a:lnSpc>
                  <a:spcPct val="100000"/>
                </a:lnSpc>
                <a:spcBef>
                  <a:spcPts val="96"/>
                </a:spcBef>
              </a:pPr>
              <a:r>
                <a:rPr lang="fr-FR" sz="1400" b="1" u="none" strike="noStrike" spc="-11" dirty="0">
                  <a:solidFill>
                    <a:schemeClr val="dk1"/>
                  </a:solidFill>
                  <a:effectLst/>
                  <a:uFillTx/>
                  <a:latin typeface="Tahoma"/>
                </a:rPr>
                <a:t>Sibiu</a:t>
              </a:r>
              <a:endParaRPr lang="fr-MA" sz="1400" b="0" u="none" strike="noStrike" dirty="0">
                <a:solidFill>
                  <a:srgbClr val="000000"/>
                </a:solidFill>
                <a:effectLst/>
                <a:uFillTx/>
                <a:latin typeface="Arial"/>
              </a:endParaRPr>
            </a:p>
          </p:txBody>
        </p:sp>
        <p:grpSp>
          <p:nvGrpSpPr>
            <p:cNvPr id="170" name="object 24"/>
            <p:cNvGrpSpPr/>
            <p:nvPr/>
          </p:nvGrpSpPr>
          <p:grpSpPr>
            <a:xfrm>
              <a:off x="3197880" y="3869640"/>
              <a:ext cx="153720" cy="128880"/>
              <a:chOff x="3197880" y="3869640"/>
              <a:chExt cx="153720" cy="128880"/>
            </a:xfrm>
          </p:grpSpPr>
          <p:sp>
            <p:nvSpPr>
              <p:cNvPr id="171" name="object 25"/>
              <p:cNvSpPr/>
              <p:nvPr/>
            </p:nvSpPr>
            <p:spPr>
              <a:xfrm>
                <a:off x="3197880" y="3869640"/>
                <a:ext cx="153720" cy="128880"/>
              </a:xfrm>
              <a:custGeom>
                <a:avLst/>
                <a:gdLst>
                  <a:gd name="textAreaLeft" fmla="*/ 0 w 153720"/>
                  <a:gd name="textAreaRight" fmla="*/ 154080 w 153720"/>
                  <a:gd name="textAreaTop" fmla="*/ 0 h 128880"/>
                  <a:gd name="textAreaBottom" fmla="*/ 129240 h 128880"/>
                </a:gdLst>
                <a:ahLst/>
                <a:cxnLst/>
                <a:rect l="textAreaLeft" t="textAreaTop" r="textAreaRight" b="textAreaBottom"/>
                <a:pathLst>
                  <a:path w="84455" h="84455">
                    <a:moveTo>
                      <a:pt x="78677" y="0"/>
                    </a:moveTo>
                    <a:lnTo>
                      <a:pt x="5664" y="0"/>
                    </a:lnTo>
                    <a:lnTo>
                      <a:pt x="0" y="5664"/>
                    </a:lnTo>
                    <a:lnTo>
                      <a:pt x="0" y="78677"/>
                    </a:lnTo>
                    <a:lnTo>
                      <a:pt x="5664" y="84342"/>
                    </a:lnTo>
                    <a:lnTo>
                      <a:pt x="78677" y="84342"/>
                    </a:lnTo>
                    <a:lnTo>
                      <a:pt x="84342" y="78677"/>
                    </a:lnTo>
                    <a:lnTo>
                      <a:pt x="84342" y="5664"/>
                    </a:lnTo>
                    <a:lnTo>
                      <a:pt x="78677" y="0"/>
                    </a:lnTo>
                    <a:close/>
                  </a:path>
                </a:pathLst>
              </a:custGeom>
              <a:solidFill>
                <a:srgbClr val="A5A5FF"/>
              </a:solidFill>
              <a:ln w="0">
                <a:noFill/>
              </a:ln>
            </p:spPr>
            <p:style>
              <a:lnRef idx="0">
                <a:scrgbClr r="0" g="0" b="0"/>
              </a:lnRef>
              <a:fillRef idx="0">
                <a:scrgbClr r="0" g="0" b="0"/>
              </a:fillRef>
              <a:effectRef idx="0">
                <a:scrgbClr r="0" g="0" b="0"/>
              </a:effectRef>
              <a:fontRef idx="minor"/>
            </p:style>
            <p:txBody>
              <a:bodyPr lIns="0" tIns="0" rIns="0" bIns="0" anchor="t">
                <a:noAutofit/>
              </a:bodyPr>
              <a:lstStyle/>
              <a:p>
                <a:pPr defTabSz="914400">
                  <a:lnSpc>
                    <a:spcPct val="100000"/>
                  </a:lnSpc>
                </a:pPr>
                <a:endParaRPr lang="fr-FR" sz="4000" b="1" u="none" strike="noStrike">
                  <a:solidFill>
                    <a:schemeClr val="dk1"/>
                  </a:solidFill>
                  <a:effectLst/>
                  <a:uFillTx/>
                  <a:latin typeface="Aptos"/>
                </a:endParaRPr>
              </a:p>
            </p:txBody>
          </p:sp>
          <p:sp>
            <p:nvSpPr>
              <p:cNvPr id="172" name="object 26"/>
              <p:cNvSpPr/>
              <p:nvPr/>
            </p:nvSpPr>
            <p:spPr>
              <a:xfrm>
                <a:off x="3197880" y="3869640"/>
                <a:ext cx="153720" cy="128880"/>
              </a:xfrm>
              <a:custGeom>
                <a:avLst/>
                <a:gdLst>
                  <a:gd name="textAreaLeft" fmla="*/ 0 w 153720"/>
                  <a:gd name="textAreaRight" fmla="*/ 154080 w 153720"/>
                  <a:gd name="textAreaTop" fmla="*/ 0 h 128880"/>
                  <a:gd name="textAreaBottom" fmla="*/ 129240 h 128880"/>
                </a:gdLst>
                <a:ahLst/>
                <a:cxnLst/>
                <a:rect l="textAreaLeft" t="textAreaTop" r="textAreaRight" b="textAreaBottom"/>
                <a:pathLst>
                  <a:path w="84455" h="84455">
                    <a:moveTo>
                      <a:pt x="71689" y="0"/>
                    </a:moveTo>
                    <a:lnTo>
                      <a:pt x="12652" y="0"/>
                    </a:lnTo>
                    <a:lnTo>
                      <a:pt x="5664" y="0"/>
                    </a:lnTo>
                    <a:lnTo>
                      <a:pt x="0" y="5664"/>
                    </a:lnTo>
                    <a:lnTo>
                      <a:pt x="0" y="12652"/>
                    </a:lnTo>
                    <a:lnTo>
                      <a:pt x="0" y="71689"/>
                    </a:lnTo>
                    <a:lnTo>
                      <a:pt x="0" y="78677"/>
                    </a:lnTo>
                    <a:lnTo>
                      <a:pt x="5664" y="84342"/>
                    </a:lnTo>
                    <a:lnTo>
                      <a:pt x="12652" y="84342"/>
                    </a:lnTo>
                    <a:lnTo>
                      <a:pt x="71689" y="84342"/>
                    </a:lnTo>
                    <a:lnTo>
                      <a:pt x="78677" y="84342"/>
                    </a:lnTo>
                    <a:lnTo>
                      <a:pt x="84342" y="78677"/>
                    </a:lnTo>
                    <a:lnTo>
                      <a:pt x="84342" y="71689"/>
                    </a:lnTo>
                    <a:lnTo>
                      <a:pt x="84342" y="12652"/>
                    </a:lnTo>
                    <a:lnTo>
                      <a:pt x="84342" y="5664"/>
                    </a:lnTo>
                    <a:lnTo>
                      <a:pt x="78677" y="0"/>
                    </a:lnTo>
                    <a:lnTo>
                      <a:pt x="71689" y="0"/>
                    </a:lnTo>
                    <a:close/>
                  </a:path>
                </a:pathLst>
              </a:custGeom>
              <a:noFill/>
              <a:ln w="5060">
                <a:solidFill>
                  <a:srgbClr val="000000"/>
                </a:solidFill>
                <a:round/>
              </a:ln>
            </p:spPr>
            <p:style>
              <a:lnRef idx="0">
                <a:scrgbClr r="0" g="0" b="0"/>
              </a:lnRef>
              <a:fillRef idx="0">
                <a:scrgbClr r="0" g="0" b="0"/>
              </a:fillRef>
              <a:effectRef idx="0">
                <a:scrgbClr r="0" g="0" b="0"/>
              </a:effectRef>
              <a:fontRef idx="minor"/>
            </p:style>
            <p:txBody>
              <a:bodyPr lIns="0" tIns="0" rIns="0" bIns="0" anchor="t">
                <a:noAutofit/>
              </a:bodyPr>
              <a:lstStyle/>
              <a:p>
                <a:pPr defTabSz="914400">
                  <a:lnSpc>
                    <a:spcPct val="100000"/>
                  </a:lnSpc>
                </a:pPr>
                <a:endParaRPr lang="fr-FR" sz="4000" b="1" u="none" strike="noStrike">
                  <a:solidFill>
                    <a:schemeClr val="dk1"/>
                  </a:solidFill>
                  <a:effectLst/>
                  <a:uFillTx/>
                  <a:latin typeface="Aptos"/>
                </a:endParaRPr>
              </a:p>
            </p:txBody>
          </p:sp>
        </p:grpSp>
        <p:sp>
          <p:nvSpPr>
            <p:cNvPr id="173" name="object 27"/>
            <p:cNvSpPr/>
            <p:nvPr/>
          </p:nvSpPr>
          <p:spPr>
            <a:xfrm>
              <a:off x="3414600" y="3798000"/>
              <a:ext cx="503640" cy="500760"/>
            </a:xfrm>
            <a:prstGeom prst="rect">
              <a:avLst/>
            </a:prstGeom>
            <a:noFill/>
            <a:ln w="0">
              <a:noFill/>
            </a:ln>
          </p:spPr>
          <p:style>
            <a:lnRef idx="0">
              <a:scrgbClr r="0" g="0" b="0"/>
            </a:lnRef>
            <a:fillRef idx="0">
              <a:scrgbClr r="0" g="0" b="0"/>
            </a:fillRef>
            <a:effectRef idx="0">
              <a:scrgbClr r="0" g="0" b="0"/>
            </a:effectRef>
            <a:fontRef idx="minor"/>
          </p:style>
          <p:txBody>
            <a:bodyPr lIns="0" tIns="12240" rIns="0" bIns="0" anchor="t">
              <a:spAutoFit/>
            </a:bodyPr>
            <a:lstStyle/>
            <a:p>
              <a:pPr marL="12600" defTabSz="914400">
                <a:lnSpc>
                  <a:spcPct val="100000"/>
                </a:lnSpc>
                <a:spcBef>
                  <a:spcPts val="96"/>
                </a:spcBef>
              </a:pPr>
              <a:r>
                <a:rPr lang="fr-FR" sz="1400" b="1" u="none" strike="noStrike" spc="-11">
                  <a:solidFill>
                    <a:schemeClr val="dk1"/>
                  </a:solidFill>
                  <a:effectLst/>
                  <a:uFillTx/>
                  <a:latin typeface="Tahoma"/>
                </a:rPr>
                <a:t>Lugoj</a:t>
              </a:r>
              <a:endParaRPr lang="fr-MA" sz="1400" b="0" u="none" strike="noStrike">
                <a:solidFill>
                  <a:srgbClr val="000000"/>
                </a:solidFill>
                <a:effectLst/>
                <a:uFillTx/>
                <a:latin typeface="Arial"/>
              </a:endParaRPr>
            </a:p>
          </p:txBody>
        </p:sp>
        <p:grpSp>
          <p:nvGrpSpPr>
            <p:cNvPr id="174" name="object 28"/>
            <p:cNvGrpSpPr/>
            <p:nvPr/>
          </p:nvGrpSpPr>
          <p:grpSpPr>
            <a:xfrm>
              <a:off x="3315960" y="4364640"/>
              <a:ext cx="153720" cy="128880"/>
              <a:chOff x="3315960" y="4364640"/>
              <a:chExt cx="153720" cy="128880"/>
            </a:xfrm>
          </p:grpSpPr>
          <p:sp>
            <p:nvSpPr>
              <p:cNvPr id="175" name="object 29"/>
              <p:cNvSpPr/>
              <p:nvPr/>
            </p:nvSpPr>
            <p:spPr>
              <a:xfrm>
                <a:off x="3315960" y="4364640"/>
                <a:ext cx="153720" cy="128880"/>
              </a:xfrm>
              <a:custGeom>
                <a:avLst/>
                <a:gdLst>
                  <a:gd name="textAreaLeft" fmla="*/ 0 w 153720"/>
                  <a:gd name="textAreaRight" fmla="*/ 154080 w 153720"/>
                  <a:gd name="textAreaTop" fmla="*/ 0 h 128880"/>
                  <a:gd name="textAreaBottom" fmla="*/ 129240 h 128880"/>
                </a:gdLst>
                <a:ahLst/>
                <a:cxnLst/>
                <a:rect l="textAreaLeft" t="textAreaTop" r="textAreaRight" b="textAreaBottom"/>
                <a:pathLst>
                  <a:path w="84455" h="84455">
                    <a:moveTo>
                      <a:pt x="78677" y="0"/>
                    </a:moveTo>
                    <a:lnTo>
                      <a:pt x="5664" y="0"/>
                    </a:lnTo>
                    <a:lnTo>
                      <a:pt x="0" y="5664"/>
                    </a:lnTo>
                    <a:lnTo>
                      <a:pt x="0" y="78677"/>
                    </a:lnTo>
                    <a:lnTo>
                      <a:pt x="5664" y="84342"/>
                    </a:lnTo>
                    <a:lnTo>
                      <a:pt x="78677" y="84342"/>
                    </a:lnTo>
                    <a:lnTo>
                      <a:pt x="84342" y="78677"/>
                    </a:lnTo>
                    <a:lnTo>
                      <a:pt x="84342" y="5664"/>
                    </a:lnTo>
                    <a:lnTo>
                      <a:pt x="78677" y="0"/>
                    </a:lnTo>
                    <a:close/>
                  </a:path>
                </a:pathLst>
              </a:custGeom>
              <a:solidFill>
                <a:srgbClr val="A5A5FF"/>
              </a:solidFill>
              <a:ln w="0">
                <a:noFill/>
              </a:ln>
            </p:spPr>
            <p:style>
              <a:lnRef idx="0">
                <a:scrgbClr r="0" g="0" b="0"/>
              </a:lnRef>
              <a:fillRef idx="0">
                <a:scrgbClr r="0" g="0" b="0"/>
              </a:fillRef>
              <a:effectRef idx="0">
                <a:scrgbClr r="0" g="0" b="0"/>
              </a:effectRef>
              <a:fontRef idx="minor"/>
            </p:style>
            <p:txBody>
              <a:bodyPr lIns="0" tIns="0" rIns="0" bIns="0" anchor="t">
                <a:noAutofit/>
              </a:bodyPr>
              <a:lstStyle/>
              <a:p>
                <a:pPr defTabSz="914400">
                  <a:lnSpc>
                    <a:spcPct val="100000"/>
                  </a:lnSpc>
                </a:pPr>
                <a:endParaRPr lang="fr-FR" sz="4000" b="1" u="none" strike="noStrike">
                  <a:solidFill>
                    <a:schemeClr val="dk1"/>
                  </a:solidFill>
                  <a:effectLst/>
                  <a:uFillTx/>
                  <a:latin typeface="Aptos"/>
                </a:endParaRPr>
              </a:p>
            </p:txBody>
          </p:sp>
          <p:sp>
            <p:nvSpPr>
              <p:cNvPr id="176" name="object 30"/>
              <p:cNvSpPr/>
              <p:nvPr/>
            </p:nvSpPr>
            <p:spPr>
              <a:xfrm>
                <a:off x="3315960" y="4364640"/>
                <a:ext cx="153720" cy="128880"/>
              </a:xfrm>
              <a:custGeom>
                <a:avLst/>
                <a:gdLst>
                  <a:gd name="textAreaLeft" fmla="*/ 0 w 153720"/>
                  <a:gd name="textAreaRight" fmla="*/ 154080 w 153720"/>
                  <a:gd name="textAreaTop" fmla="*/ 0 h 128880"/>
                  <a:gd name="textAreaBottom" fmla="*/ 129240 h 128880"/>
                </a:gdLst>
                <a:ahLst/>
                <a:cxnLst/>
                <a:rect l="textAreaLeft" t="textAreaTop" r="textAreaRight" b="textAreaBottom"/>
                <a:pathLst>
                  <a:path w="84455" h="84455">
                    <a:moveTo>
                      <a:pt x="71689" y="0"/>
                    </a:moveTo>
                    <a:lnTo>
                      <a:pt x="12652" y="0"/>
                    </a:lnTo>
                    <a:lnTo>
                      <a:pt x="5664" y="0"/>
                    </a:lnTo>
                    <a:lnTo>
                      <a:pt x="0" y="5664"/>
                    </a:lnTo>
                    <a:lnTo>
                      <a:pt x="0" y="12652"/>
                    </a:lnTo>
                    <a:lnTo>
                      <a:pt x="0" y="71689"/>
                    </a:lnTo>
                    <a:lnTo>
                      <a:pt x="0" y="78677"/>
                    </a:lnTo>
                    <a:lnTo>
                      <a:pt x="5664" y="84342"/>
                    </a:lnTo>
                    <a:lnTo>
                      <a:pt x="12652" y="84342"/>
                    </a:lnTo>
                    <a:lnTo>
                      <a:pt x="71689" y="84342"/>
                    </a:lnTo>
                    <a:lnTo>
                      <a:pt x="78677" y="84342"/>
                    </a:lnTo>
                    <a:lnTo>
                      <a:pt x="84342" y="78677"/>
                    </a:lnTo>
                    <a:lnTo>
                      <a:pt x="84342" y="71689"/>
                    </a:lnTo>
                    <a:lnTo>
                      <a:pt x="84342" y="12652"/>
                    </a:lnTo>
                    <a:lnTo>
                      <a:pt x="84342" y="5664"/>
                    </a:lnTo>
                    <a:lnTo>
                      <a:pt x="78677" y="0"/>
                    </a:lnTo>
                    <a:lnTo>
                      <a:pt x="71689" y="0"/>
                    </a:lnTo>
                    <a:close/>
                  </a:path>
                </a:pathLst>
              </a:custGeom>
              <a:noFill/>
              <a:ln w="5060">
                <a:solidFill>
                  <a:srgbClr val="000000"/>
                </a:solidFill>
                <a:round/>
              </a:ln>
            </p:spPr>
            <p:style>
              <a:lnRef idx="0">
                <a:scrgbClr r="0" g="0" b="0"/>
              </a:lnRef>
              <a:fillRef idx="0">
                <a:scrgbClr r="0" g="0" b="0"/>
              </a:fillRef>
              <a:effectRef idx="0">
                <a:scrgbClr r="0" g="0" b="0"/>
              </a:effectRef>
              <a:fontRef idx="minor"/>
            </p:style>
            <p:txBody>
              <a:bodyPr lIns="0" tIns="0" rIns="0" bIns="0" anchor="t">
                <a:noAutofit/>
              </a:bodyPr>
              <a:lstStyle/>
              <a:p>
                <a:pPr defTabSz="914400">
                  <a:lnSpc>
                    <a:spcPct val="100000"/>
                  </a:lnSpc>
                </a:pPr>
                <a:endParaRPr lang="fr-FR" sz="4000" b="1" u="none" strike="noStrike">
                  <a:solidFill>
                    <a:schemeClr val="dk1"/>
                  </a:solidFill>
                  <a:effectLst/>
                  <a:uFillTx/>
                  <a:latin typeface="Aptos"/>
                </a:endParaRPr>
              </a:p>
            </p:txBody>
          </p:sp>
        </p:grpSp>
        <p:sp>
          <p:nvSpPr>
            <p:cNvPr id="177" name="object 31"/>
            <p:cNvSpPr/>
            <p:nvPr/>
          </p:nvSpPr>
          <p:spPr>
            <a:xfrm>
              <a:off x="2333880" y="4308120"/>
              <a:ext cx="919080" cy="227160"/>
            </a:xfrm>
            <a:prstGeom prst="rect">
              <a:avLst/>
            </a:prstGeom>
            <a:noFill/>
            <a:ln w="0">
              <a:noFill/>
            </a:ln>
          </p:spPr>
          <p:style>
            <a:lnRef idx="0">
              <a:scrgbClr r="0" g="0" b="0"/>
            </a:lnRef>
            <a:fillRef idx="0">
              <a:scrgbClr r="0" g="0" b="0"/>
            </a:fillRef>
            <a:effectRef idx="0">
              <a:scrgbClr r="0" g="0" b="0"/>
            </a:effectRef>
            <a:fontRef idx="minor"/>
          </p:style>
          <p:txBody>
            <a:bodyPr lIns="0" tIns="12240" rIns="0" bIns="0" anchor="t">
              <a:spAutoFit/>
            </a:bodyPr>
            <a:lstStyle/>
            <a:p>
              <a:pPr marL="12600" defTabSz="914400">
                <a:lnSpc>
                  <a:spcPct val="100000"/>
                </a:lnSpc>
                <a:spcBef>
                  <a:spcPts val="96"/>
                </a:spcBef>
              </a:pPr>
              <a:r>
                <a:rPr lang="fr-FR" sz="1400" b="1" u="none" strike="noStrike" spc="-11">
                  <a:solidFill>
                    <a:schemeClr val="dk1"/>
                  </a:solidFill>
                  <a:effectLst/>
                  <a:uFillTx/>
                  <a:latin typeface="Tahoma"/>
                </a:rPr>
                <a:t>Mehadia</a:t>
              </a:r>
              <a:endParaRPr lang="fr-MA" sz="1400" b="0" u="none" strike="noStrike">
                <a:solidFill>
                  <a:srgbClr val="000000"/>
                </a:solidFill>
                <a:effectLst/>
                <a:uFillTx/>
                <a:latin typeface="Arial"/>
              </a:endParaRPr>
            </a:p>
          </p:txBody>
        </p:sp>
        <p:grpSp>
          <p:nvGrpSpPr>
            <p:cNvPr id="178" name="object 32"/>
            <p:cNvGrpSpPr/>
            <p:nvPr/>
          </p:nvGrpSpPr>
          <p:grpSpPr>
            <a:xfrm>
              <a:off x="3197880" y="4859640"/>
              <a:ext cx="153720" cy="128880"/>
              <a:chOff x="3197880" y="4859640"/>
              <a:chExt cx="153720" cy="128880"/>
            </a:xfrm>
          </p:grpSpPr>
          <p:sp>
            <p:nvSpPr>
              <p:cNvPr id="179" name="object 33"/>
              <p:cNvSpPr/>
              <p:nvPr/>
            </p:nvSpPr>
            <p:spPr>
              <a:xfrm>
                <a:off x="3197880" y="4859640"/>
                <a:ext cx="153720" cy="128880"/>
              </a:xfrm>
              <a:custGeom>
                <a:avLst/>
                <a:gdLst>
                  <a:gd name="textAreaLeft" fmla="*/ 0 w 153720"/>
                  <a:gd name="textAreaRight" fmla="*/ 154080 w 153720"/>
                  <a:gd name="textAreaTop" fmla="*/ 0 h 128880"/>
                  <a:gd name="textAreaBottom" fmla="*/ 129240 h 128880"/>
                </a:gdLst>
                <a:ahLst/>
                <a:cxnLst/>
                <a:rect l="textAreaLeft" t="textAreaTop" r="textAreaRight" b="textAreaBottom"/>
                <a:pathLst>
                  <a:path w="84455" h="84455">
                    <a:moveTo>
                      <a:pt x="78677" y="0"/>
                    </a:moveTo>
                    <a:lnTo>
                      <a:pt x="5664" y="0"/>
                    </a:lnTo>
                    <a:lnTo>
                      <a:pt x="0" y="5664"/>
                    </a:lnTo>
                    <a:lnTo>
                      <a:pt x="0" y="78677"/>
                    </a:lnTo>
                    <a:lnTo>
                      <a:pt x="5664" y="84342"/>
                    </a:lnTo>
                    <a:lnTo>
                      <a:pt x="78677" y="84342"/>
                    </a:lnTo>
                    <a:lnTo>
                      <a:pt x="84342" y="78677"/>
                    </a:lnTo>
                    <a:lnTo>
                      <a:pt x="84342" y="5664"/>
                    </a:lnTo>
                    <a:lnTo>
                      <a:pt x="78677" y="0"/>
                    </a:lnTo>
                    <a:close/>
                  </a:path>
                </a:pathLst>
              </a:custGeom>
              <a:solidFill>
                <a:srgbClr val="A5A5FF"/>
              </a:solidFill>
              <a:ln w="0">
                <a:noFill/>
              </a:ln>
            </p:spPr>
            <p:style>
              <a:lnRef idx="0">
                <a:scrgbClr r="0" g="0" b="0"/>
              </a:lnRef>
              <a:fillRef idx="0">
                <a:scrgbClr r="0" g="0" b="0"/>
              </a:fillRef>
              <a:effectRef idx="0">
                <a:scrgbClr r="0" g="0" b="0"/>
              </a:effectRef>
              <a:fontRef idx="minor"/>
            </p:style>
            <p:txBody>
              <a:bodyPr lIns="0" tIns="0" rIns="0" bIns="0" anchor="t">
                <a:noAutofit/>
              </a:bodyPr>
              <a:lstStyle/>
              <a:p>
                <a:pPr defTabSz="914400">
                  <a:lnSpc>
                    <a:spcPct val="100000"/>
                  </a:lnSpc>
                </a:pPr>
                <a:endParaRPr lang="fr-FR" sz="4000" b="1" u="none" strike="noStrike">
                  <a:solidFill>
                    <a:schemeClr val="dk1"/>
                  </a:solidFill>
                  <a:effectLst/>
                  <a:uFillTx/>
                  <a:latin typeface="Aptos"/>
                </a:endParaRPr>
              </a:p>
            </p:txBody>
          </p:sp>
          <p:sp>
            <p:nvSpPr>
              <p:cNvPr id="180" name="object 34"/>
              <p:cNvSpPr/>
              <p:nvPr/>
            </p:nvSpPr>
            <p:spPr>
              <a:xfrm>
                <a:off x="3197880" y="4859640"/>
                <a:ext cx="153720" cy="128880"/>
              </a:xfrm>
              <a:custGeom>
                <a:avLst/>
                <a:gdLst>
                  <a:gd name="textAreaLeft" fmla="*/ 0 w 153720"/>
                  <a:gd name="textAreaRight" fmla="*/ 154080 w 153720"/>
                  <a:gd name="textAreaTop" fmla="*/ 0 h 128880"/>
                  <a:gd name="textAreaBottom" fmla="*/ 129240 h 128880"/>
                </a:gdLst>
                <a:ahLst/>
                <a:cxnLst/>
                <a:rect l="textAreaLeft" t="textAreaTop" r="textAreaRight" b="textAreaBottom"/>
                <a:pathLst>
                  <a:path w="84455" h="84455">
                    <a:moveTo>
                      <a:pt x="71689" y="0"/>
                    </a:moveTo>
                    <a:lnTo>
                      <a:pt x="12652" y="0"/>
                    </a:lnTo>
                    <a:lnTo>
                      <a:pt x="5664" y="0"/>
                    </a:lnTo>
                    <a:lnTo>
                      <a:pt x="0" y="5664"/>
                    </a:lnTo>
                    <a:lnTo>
                      <a:pt x="0" y="12652"/>
                    </a:lnTo>
                    <a:lnTo>
                      <a:pt x="0" y="71689"/>
                    </a:lnTo>
                    <a:lnTo>
                      <a:pt x="0" y="78677"/>
                    </a:lnTo>
                    <a:lnTo>
                      <a:pt x="5664" y="84342"/>
                    </a:lnTo>
                    <a:lnTo>
                      <a:pt x="12652" y="84342"/>
                    </a:lnTo>
                    <a:lnTo>
                      <a:pt x="71689" y="84342"/>
                    </a:lnTo>
                    <a:lnTo>
                      <a:pt x="78677" y="84342"/>
                    </a:lnTo>
                    <a:lnTo>
                      <a:pt x="84342" y="78677"/>
                    </a:lnTo>
                    <a:lnTo>
                      <a:pt x="84342" y="71689"/>
                    </a:lnTo>
                    <a:lnTo>
                      <a:pt x="84342" y="12652"/>
                    </a:lnTo>
                    <a:lnTo>
                      <a:pt x="84342" y="5664"/>
                    </a:lnTo>
                    <a:lnTo>
                      <a:pt x="78677" y="0"/>
                    </a:lnTo>
                    <a:lnTo>
                      <a:pt x="71689" y="0"/>
                    </a:lnTo>
                    <a:close/>
                  </a:path>
                </a:pathLst>
              </a:custGeom>
              <a:noFill/>
              <a:ln w="5060">
                <a:solidFill>
                  <a:srgbClr val="000000"/>
                </a:solidFill>
                <a:round/>
              </a:ln>
            </p:spPr>
            <p:style>
              <a:lnRef idx="0">
                <a:scrgbClr r="0" g="0" b="0"/>
              </a:lnRef>
              <a:fillRef idx="0">
                <a:scrgbClr r="0" g="0" b="0"/>
              </a:fillRef>
              <a:effectRef idx="0">
                <a:scrgbClr r="0" g="0" b="0"/>
              </a:effectRef>
              <a:fontRef idx="minor"/>
            </p:style>
            <p:txBody>
              <a:bodyPr lIns="0" tIns="0" rIns="0" bIns="0" anchor="t">
                <a:noAutofit/>
              </a:bodyPr>
              <a:lstStyle/>
              <a:p>
                <a:pPr defTabSz="914400">
                  <a:lnSpc>
                    <a:spcPct val="100000"/>
                  </a:lnSpc>
                </a:pPr>
                <a:endParaRPr lang="fr-FR" sz="4000" b="1" u="none" strike="noStrike">
                  <a:solidFill>
                    <a:schemeClr val="dk1"/>
                  </a:solidFill>
                  <a:effectLst/>
                  <a:uFillTx/>
                  <a:latin typeface="Aptos"/>
                </a:endParaRPr>
              </a:p>
            </p:txBody>
          </p:sp>
        </p:grpSp>
        <p:sp>
          <p:nvSpPr>
            <p:cNvPr id="181" name="object 35"/>
            <p:cNvSpPr/>
            <p:nvPr/>
          </p:nvSpPr>
          <p:spPr>
            <a:xfrm>
              <a:off x="2333880" y="4803120"/>
              <a:ext cx="800640" cy="227160"/>
            </a:xfrm>
            <a:prstGeom prst="rect">
              <a:avLst/>
            </a:prstGeom>
            <a:noFill/>
            <a:ln w="0">
              <a:noFill/>
            </a:ln>
          </p:spPr>
          <p:style>
            <a:lnRef idx="0">
              <a:scrgbClr r="0" g="0" b="0"/>
            </a:lnRef>
            <a:fillRef idx="0">
              <a:scrgbClr r="0" g="0" b="0"/>
            </a:fillRef>
            <a:effectRef idx="0">
              <a:scrgbClr r="0" g="0" b="0"/>
            </a:effectRef>
            <a:fontRef idx="minor"/>
          </p:style>
          <p:txBody>
            <a:bodyPr lIns="0" tIns="12240" rIns="0" bIns="0" anchor="t">
              <a:spAutoFit/>
            </a:bodyPr>
            <a:lstStyle/>
            <a:p>
              <a:pPr marL="12600" defTabSz="914400">
                <a:lnSpc>
                  <a:spcPct val="100000"/>
                </a:lnSpc>
                <a:spcBef>
                  <a:spcPts val="96"/>
                </a:spcBef>
              </a:pPr>
              <a:r>
                <a:rPr lang="fr-FR" sz="1400" b="1" u="none" strike="noStrike" spc="-11">
                  <a:solidFill>
                    <a:schemeClr val="dk1"/>
                  </a:solidFill>
                  <a:effectLst/>
                  <a:uFillTx/>
                  <a:latin typeface="Tahoma"/>
                </a:rPr>
                <a:t>Dobreta</a:t>
              </a:r>
              <a:endParaRPr lang="fr-MA" sz="1400" b="0" u="none" strike="noStrike">
                <a:solidFill>
                  <a:srgbClr val="000000"/>
                </a:solidFill>
                <a:effectLst/>
                <a:uFillTx/>
                <a:latin typeface="Arial"/>
              </a:endParaRPr>
            </a:p>
          </p:txBody>
        </p:sp>
        <p:grpSp>
          <p:nvGrpSpPr>
            <p:cNvPr id="182" name="object 36"/>
            <p:cNvGrpSpPr/>
            <p:nvPr/>
          </p:nvGrpSpPr>
          <p:grpSpPr>
            <a:xfrm>
              <a:off x="4262040" y="4909320"/>
              <a:ext cx="153720" cy="128880"/>
              <a:chOff x="4262040" y="4909320"/>
              <a:chExt cx="153720" cy="128880"/>
            </a:xfrm>
          </p:grpSpPr>
          <p:sp>
            <p:nvSpPr>
              <p:cNvPr id="183" name="object 37"/>
              <p:cNvSpPr/>
              <p:nvPr/>
            </p:nvSpPr>
            <p:spPr>
              <a:xfrm>
                <a:off x="4262040" y="4909320"/>
                <a:ext cx="153720" cy="128880"/>
              </a:xfrm>
              <a:custGeom>
                <a:avLst/>
                <a:gdLst>
                  <a:gd name="textAreaLeft" fmla="*/ 0 w 153720"/>
                  <a:gd name="textAreaRight" fmla="*/ 154080 w 153720"/>
                  <a:gd name="textAreaTop" fmla="*/ 0 h 128880"/>
                  <a:gd name="textAreaBottom" fmla="*/ 129240 h 128880"/>
                </a:gdLst>
                <a:ahLst/>
                <a:cxnLst/>
                <a:rect l="textAreaLeft" t="textAreaTop" r="textAreaRight" b="textAreaBottom"/>
                <a:pathLst>
                  <a:path w="84455" h="84455">
                    <a:moveTo>
                      <a:pt x="78677" y="0"/>
                    </a:moveTo>
                    <a:lnTo>
                      <a:pt x="5664" y="0"/>
                    </a:lnTo>
                    <a:lnTo>
                      <a:pt x="0" y="5664"/>
                    </a:lnTo>
                    <a:lnTo>
                      <a:pt x="0" y="78677"/>
                    </a:lnTo>
                    <a:lnTo>
                      <a:pt x="5664" y="84342"/>
                    </a:lnTo>
                    <a:lnTo>
                      <a:pt x="78677" y="84342"/>
                    </a:lnTo>
                    <a:lnTo>
                      <a:pt x="84342" y="78677"/>
                    </a:lnTo>
                    <a:lnTo>
                      <a:pt x="84342" y="5664"/>
                    </a:lnTo>
                    <a:lnTo>
                      <a:pt x="78677" y="0"/>
                    </a:lnTo>
                    <a:close/>
                  </a:path>
                </a:pathLst>
              </a:custGeom>
              <a:solidFill>
                <a:srgbClr val="A5A5FF"/>
              </a:solidFill>
              <a:ln w="0">
                <a:noFill/>
              </a:ln>
            </p:spPr>
            <p:style>
              <a:lnRef idx="0">
                <a:scrgbClr r="0" g="0" b="0"/>
              </a:lnRef>
              <a:fillRef idx="0">
                <a:scrgbClr r="0" g="0" b="0"/>
              </a:fillRef>
              <a:effectRef idx="0">
                <a:scrgbClr r="0" g="0" b="0"/>
              </a:effectRef>
              <a:fontRef idx="minor"/>
            </p:style>
            <p:txBody>
              <a:bodyPr lIns="0" tIns="0" rIns="0" bIns="0" anchor="t">
                <a:noAutofit/>
              </a:bodyPr>
              <a:lstStyle/>
              <a:p>
                <a:pPr defTabSz="914400">
                  <a:lnSpc>
                    <a:spcPct val="100000"/>
                  </a:lnSpc>
                </a:pPr>
                <a:endParaRPr lang="fr-FR" sz="4000" b="1" u="none" strike="noStrike">
                  <a:solidFill>
                    <a:schemeClr val="dk1"/>
                  </a:solidFill>
                  <a:effectLst/>
                  <a:uFillTx/>
                  <a:latin typeface="Aptos"/>
                </a:endParaRPr>
              </a:p>
            </p:txBody>
          </p:sp>
          <p:sp>
            <p:nvSpPr>
              <p:cNvPr id="184" name="object 38"/>
              <p:cNvSpPr/>
              <p:nvPr/>
            </p:nvSpPr>
            <p:spPr>
              <a:xfrm>
                <a:off x="4262040" y="4909320"/>
                <a:ext cx="153720" cy="128880"/>
              </a:xfrm>
              <a:custGeom>
                <a:avLst/>
                <a:gdLst>
                  <a:gd name="textAreaLeft" fmla="*/ 0 w 153720"/>
                  <a:gd name="textAreaRight" fmla="*/ 154080 w 153720"/>
                  <a:gd name="textAreaTop" fmla="*/ 0 h 128880"/>
                  <a:gd name="textAreaBottom" fmla="*/ 129240 h 128880"/>
                </a:gdLst>
                <a:ahLst/>
                <a:cxnLst/>
                <a:rect l="textAreaLeft" t="textAreaTop" r="textAreaRight" b="textAreaBottom"/>
                <a:pathLst>
                  <a:path w="84455" h="84455">
                    <a:moveTo>
                      <a:pt x="71689" y="0"/>
                    </a:moveTo>
                    <a:lnTo>
                      <a:pt x="12652" y="0"/>
                    </a:lnTo>
                    <a:lnTo>
                      <a:pt x="5664" y="0"/>
                    </a:lnTo>
                    <a:lnTo>
                      <a:pt x="0" y="5664"/>
                    </a:lnTo>
                    <a:lnTo>
                      <a:pt x="0" y="12652"/>
                    </a:lnTo>
                    <a:lnTo>
                      <a:pt x="0" y="71689"/>
                    </a:lnTo>
                    <a:lnTo>
                      <a:pt x="0" y="78677"/>
                    </a:lnTo>
                    <a:lnTo>
                      <a:pt x="5664" y="84342"/>
                    </a:lnTo>
                    <a:lnTo>
                      <a:pt x="12652" y="84342"/>
                    </a:lnTo>
                    <a:lnTo>
                      <a:pt x="71689" y="84342"/>
                    </a:lnTo>
                    <a:lnTo>
                      <a:pt x="78677" y="84342"/>
                    </a:lnTo>
                    <a:lnTo>
                      <a:pt x="84342" y="78677"/>
                    </a:lnTo>
                    <a:lnTo>
                      <a:pt x="84342" y="71689"/>
                    </a:lnTo>
                    <a:lnTo>
                      <a:pt x="84342" y="12652"/>
                    </a:lnTo>
                    <a:lnTo>
                      <a:pt x="84342" y="5664"/>
                    </a:lnTo>
                    <a:lnTo>
                      <a:pt x="78677" y="0"/>
                    </a:lnTo>
                    <a:lnTo>
                      <a:pt x="71689" y="0"/>
                    </a:lnTo>
                    <a:close/>
                  </a:path>
                </a:pathLst>
              </a:custGeom>
              <a:noFill/>
              <a:ln w="5060">
                <a:solidFill>
                  <a:srgbClr val="000000"/>
                </a:solidFill>
                <a:round/>
              </a:ln>
            </p:spPr>
            <p:style>
              <a:lnRef idx="0">
                <a:scrgbClr r="0" g="0" b="0"/>
              </a:lnRef>
              <a:fillRef idx="0">
                <a:scrgbClr r="0" g="0" b="0"/>
              </a:fillRef>
              <a:effectRef idx="0">
                <a:scrgbClr r="0" g="0" b="0"/>
              </a:effectRef>
              <a:fontRef idx="minor"/>
            </p:style>
            <p:txBody>
              <a:bodyPr lIns="0" tIns="0" rIns="0" bIns="0" anchor="t">
                <a:noAutofit/>
              </a:bodyPr>
              <a:lstStyle/>
              <a:p>
                <a:pPr defTabSz="914400">
                  <a:lnSpc>
                    <a:spcPct val="100000"/>
                  </a:lnSpc>
                </a:pPr>
                <a:endParaRPr lang="fr-FR" sz="4000" b="1" u="none" strike="noStrike">
                  <a:solidFill>
                    <a:schemeClr val="dk1"/>
                  </a:solidFill>
                  <a:effectLst/>
                  <a:uFillTx/>
                  <a:latin typeface="Aptos"/>
                </a:endParaRPr>
              </a:p>
            </p:txBody>
          </p:sp>
        </p:grpSp>
        <p:sp>
          <p:nvSpPr>
            <p:cNvPr id="185" name="object 39"/>
            <p:cNvSpPr/>
            <p:nvPr/>
          </p:nvSpPr>
          <p:spPr>
            <a:xfrm>
              <a:off x="4029120" y="5042520"/>
              <a:ext cx="1004400" cy="227160"/>
            </a:xfrm>
            <a:prstGeom prst="rect">
              <a:avLst/>
            </a:prstGeom>
            <a:noFill/>
            <a:ln w="0">
              <a:noFill/>
            </a:ln>
          </p:spPr>
          <p:style>
            <a:lnRef idx="0">
              <a:scrgbClr r="0" g="0" b="0"/>
            </a:lnRef>
            <a:fillRef idx="0">
              <a:scrgbClr r="0" g="0" b="0"/>
            </a:fillRef>
            <a:effectRef idx="0">
              <a:scrgbClr r="0" g="0" b="0"/>
            </a:effectRef>
            <a:fontRef idx="minor"/>
          </p:style>
          <p:txBody>
            <a:bodyPr lIns="0" tIns="12240" rIns="0" bIns="0" anchor="t">
              <a:spAutoFit/>
            </a:bodyPr>
            <a:lstStyle/>
            <a:p>
              <a:pPr marL="12600" defTabSz="914400">
                <a:lnSpc>
                  <a:spcPct val="100000"/>
                </a:lnSpc>
                <a:spcBef>
                  <a:spcPts val="96"/>
                </a:spcBef>
              </a:pPr>
              <a:r>
                <a:rPr lang="fr-FR" sz="1400" b="1" u="none" strike="noStrike" spc="-11">
                  <a:solidFill>
                    <a:schemeClr val="dk1"/>
                  </a:solidFill>
                  <a:effectLst/>
                  <a:uFillTx/>
                  <a:latin typeface="Tahoma"/>
                </a:rPr>
                <a:t>Craiova</a:t>
              </a:r>
              <a:endParaRPr lang="fr-MA" sz="1400" b="0" u="none" strike="noStrike">
                <a:solidFill>
                  <a:srgbClr val="000000"/>
                </a:solidFill>
                <a:effectLst/>
                <a:uFillTx/>
                <a:latin typeface="Arial"/>
              </a:endParaRPr>
            </a:p>
          </p:txBody>
        </p:sp>
        <p:grpSp>
          <p:nvGrpSpPr>
            <p:cNvPr id="186" name="object 40"/>
            <p:cNvGrpSpPr/>
            <p:nvPr/>
          </p:nvGrpSpPr>
          <p:grpSpPr>
            <a:xfrm>
              <a:off x="4084920" y="3522960"/>
              <a:ext cx="153720" cy="128880"/>
              <a:chOff x="4084920" y="3522960"/>
              <a:chExt cx="153720" cy="128880"/>
            </a:xfrm>
          </p:grpSpPr>
          <p:sp>
            <p:nvSpPr>
              <p:cNvPr id="187" name="object 41"/>
              <p:cNvSpPr/>
              <p:nvPr/>
            </p:nvSpPr>
            <p:spPr>
              <a:xfrm>
                <a:off x="4084920" y="3522960"/>
                <a:ext cx="153720" cy="128880"/>
              </a:xfrm>
              <a:custGeom>
                <a:avLst/>
                <a:gdLst>
                  <a:gd name="textAreaLeft" fmla="*/ 0 w 153720"/>
                  <a:gd name="textAreaRight" fmla="*/ 154080 w 153720"/>
                  <a:gd name="textAreaTop" fmla="*/ 0 h 128880"/>
                  <a:gd name="textAreaBottom" fmla="*/ 129240 h 128880"/>
                </a:gdLst>
                <a:ahLst/>
                <a:cxnLst/>
                <a:rect l="textAreaLeft" t="textAreaTop" r="textAreaRight" b="textAreaBottom"/>
                <a:pathLst>
                  <a:path w="84455" h="84455">
                    <a:moveTo>
                      <a:pt x="78677" y="0"/>
                    </a:moveTo>
                    <a:lnTo>
                      <a:pt x="5664" y="0"/>
                    </a:lnTo>
                    <a:lnTo>
                      <a:pt x="0" y="5664"/>
                    </a:lnTo>
                    <a:lnTo>
                      <a:pt x="0" y="78677"/>
                    </a:lnTo>
                    <a:lnTo>
                      <a:pt x="5664" y="84342"/>
                    </a:lnTo>
                    <a:lnTo>
                      <a:pt x="78677" y="84342"/>
                    </a:lnTo>
                    <a:lnTo>
                      <a:pt x="84342" y="78677"/>
                    </a:lnTo>
                    <a:lnTo>
                      <a:pt x="84342" y="5664"/>
                    </a:lnTo>
                    <a:lnTo>
                      <a:pt x="78677" y="0"/>
                    </a:lnTo>
                    <a:close/>
                  </a:path>
                </a:pathLst>
              </a:custGeom>
              <a:solidFill>
                <a:srgbClr val="A5A5FF"/>
              </a:solidFill>
              <a:ln w="0">
                <a:noFill/>
              </a:ln>
            </p:spPr>
            <p:style>
              <a:lnRef idx="0">
                <a:scrgbClr r="0" g="0" b="0"/>
              </a:lnRef>
              <a:fillRef idx="0">
                <a:scrgbClr r="0" g="0" b="0"/>
              </a:fillRef>
              <a:effectRef idx="0">
                <a:scrgbClr r="0" g="0" b="0"/>
              </a:effectRef>
              <a:fontRef idx="minor"/>
            </p:style>
            <p:txBody>
              <a:bodyPr lIns="0" tIns="0" rIns="0" bIns="0" anchor="t">
                <a:noAutofit/>
              </a:bodyPr>
              <a:lstStyle/>
              <a:p>
                <a:pPr defTabSz="914400">
                  <a:lnSpc>
                    <a:spcPct val="100000"/>
                  </a:lnSpc>
                </a:pPr>
                <a:endParaRPr lang="fr-FR" sz="4000" b="1" u="none" strike="noStrike">
                  <a:solidFill>
                    <a:schemeClr val="dk1"/>
                  </a:solidFill>
                  <a:effectLst/>
                  <a:uFillTx/>
                  <a:latin typeface="Aptos"/>
                </a:endParaRPr>
              </a:p>
            </p:txBody>
          </p:sp>
          <p:sp>
            <p:nvSpPr>
              <p:cNvPr id="188" name="object 42"/>
              <p:cNvSpPr/>
              <p:nvPr/>
            </p:nvSpPr>
            <p:spPr>
              <a:xfrm>
                <a:off x="4084920" y="3522960"/>
                <a:ext cx="153720" cy="128880"/>
              </a:xfrm>
              <a:custGeom>
                <a:avLst/>
                <a:gdLst>
                  <a:gd name="textAreaLeft" fmla="*/ 0 w 153720"/>
                  <a:gd name="textAreaRight" fmla="*/ 154080 w 153720"/>
                  <a:gd name="textAreaTop" fmla="*/ 0 h 128880"/>
                  <a:gd name="textAreaBottom" fmla="*/ 129240 h 128880"/>
                </a:gdLst>
                <a:ahLst/>
                <a:cxnLst/>
                <a:rect l="textAreaLeft" t="textAreaTop" r="textAreaRight" b="textAreaBottom"/>
                <a:pathLst>
                  <a:path w="84455" h="84455">
                    <a:moveTo>
                      <a:pt x="71689" y="0"/>
                    </a:moveTo>
                    <a:lnTo>
                      <a:pt x="12652" y="0"/>
                    </a:lnTo>
                    <a:lnTo>
                      <a:pt x="5664" y="0"/>
                    </a:lnTo>
                    <a:lnTo>
                      <a:pt x="0" y="5664"/>
                    </a:lnTo>
                    <a:lnTo>
                      <a:pt x="0" y="12652"/>
                    </a:lnTo>
                    <a:lnTo>
                      <a:pt x="0" y="71689"/>
                    </a:lnTo>
                    <a:lnTo>
                      <a:pt x="0" y="78677"/>
                    </a:lnTo>
                    <a:lnTo>
                      <a:pt x="5664" y="84342"/>
                    </a:lnTo>
                    <a:lnTo>
                      <a:pt x="12652" y="84342"/>
                    </a:lnTo>
                    <a:lnTo>
                      <a:pt x="71689" y="84342"/>
                    </a:lnTo>
                    <a:lnTo>
                      <a:pt x="78677" y="84342"/>
                    </a:lnTo>
                    <a:lnTo>
                      <a:pt x="84342" y="78677"/>
                    </a:lnTo>
                    <a:lnTo>
                      <a:pt x="84342" y="71689"/>
                    </a:lnTo>
                    <a:lnTo>
                      <a:pt x="84342" y="12652"/>
                    </a:lnTo>
                    <a:lnTo>
                      <a:pt x="84342" y="5664"/>
                    </a:lnTo>
                    <a:lnTo>
                      <a:pt x="78677" y="0"/>
                    </a:lnTo>
                    <a:lnTo>
                      <a:pt x="71689" y="0"/>
                    </a:lnTo>
                    <a:close/>
                  </a:path>
                </a:pathLst>
              </a:custGeom>
              <a:noFill/>
              <a:ln w="5060">
                <a:solidFill>
                  <a:srgbClr val="000000"/>
                </a:solidFill>
                <a:round/>
              </a:ln>
            </p:spPr>
            <p:style>
              <a:lnRef idx="0">
                <a:scrgbClr r="0" g="0" b="0"/>
              </a:lnRef>
              <a:fillRef idx="0">
                <a:scrgbClr r="0" g="0" b="0"/>
              </a:fillRef>
              <a:effectRef idx="0">
                <a:scrgbClr r="0" g="0" b="0"/>
              </a:effectRef>
              <a:fontRef idx="minor"/>
            </p:style>
            <p:txBody>
              <a:bodyPr lIns="0" tIns="0" rIns="0" bIns="0" anchor="t">
                <a:noAutofit/>
              </a:bodyPr>
              <a:lstStyle/>
              <a:p>
                <a:pPr defTabSz="914400">
                  <a:lnSpc>
                    <a:spcPct val="100000"/>
                  </a:lnSpc>
                </a:pPr>
                <a:endParaRPr lang="fr-FR" sz="4000" b="1" u="none" strike="noStrike">
                  <a:solidFill>
                    <a:schemeClr val="dk1"/>
                  </a:solidFill>
                  <a:effectLst/>
                  <a:uFillTx/>
                  <a:latin typeface="Aptos"/>
                </a:endParaRPr>
              </a:p>
            </p:txBody>
          </p:sp>
        </p:grpSp>
        <p:sp>
          <p:nvSpPr>
            <p:cNvPr id="189" name="object 43"/>
            <p:cNvSpPr/>
            <p:nvPr/>
          </p:nvSpPr>
          <p:spPr>
            <a:xfrm>
              <a:off x="4397760" y="3349440"/>
              <a:ext cx="1271160" cy="500760"/>
            </a:xfrm>
            <a:prstGeom prst="rect">
              <a:avLst/>
            </a:prstGeom>
            <a:noFill/>
            <a:ln w="0">
              <a:noFill/>
            </a:ln>
          </p:spPr>
          <p:style>
            <a:lnRef idx="0">
              <a:scrgbClr r="0" g="0" b="0"/>
            </a:lnRef>
            <a:fillRef idx="0">
              <a:scrgbClr r="0" g="0" b="0"/>
            </a:fillRef>
            <a:effectRef idx="0">
              <a:scrgbClr r="0" g="0" b="0"/>
            </a:effectRef>
            <a:fontRef idx="minor"/>
          </p:style>
          <p:txBody>
            <a:bodyPr lIns="0" tIns="12240" rIns="0" bIns="0" anchor="t">
              <a:spAutoFit/>
            </a:bodyPr>
            <a:lstStyle/>
            <a:p>
              <a:pPr marL="12600" defTabSz="914400">
                <a:lnSpc>
                  <a:spcPct val="100000"/>
                </a:lnSpc>
                <a:spcBef>
                  <a:spcPts val="96"/>
                </a:spcBef>
              </a:pPr>
              <a:r>
                <a:rPr lang="fr-FR" sz="1400" b="1" u="none" strike="noStrike" dirty="0" err="1">
                  <a:solidFill>
                    <a:schemeClr val="dk1"/>
                  </a:solidFill>
                  <a:effectLst/>
                  <a:uFillTx/>
                  <a:latin typeface="Tahoma"/>
                </a:rPr>
                <a:t>Rimnicu</a:t>
              </a:r>
              <a:r>
                <a:rPr lang="fr-FR" sz="1400" b="1" u="none" strike="noStrike" spc="51" dirty="0">
                  <a:solidFill>
                    <a:schemeClr val="dk1"/>
                  </a:solidFill>
                  <a:effectLst/>
                  <a:uFillTx/>
                  <a:latin typeface="Tahoma"/>
                </a:rPr>
                <a:t> </a:t>
              </a:r>
              <a:r>
                <a:rPr lang="fr-FR" sz="1400" b="1" u="none" strike="noStrike" spc="-11" dirty="0" err="1">
                  <a:solidFill>
                    <a:schemeClr val="dk1"/>
                  </a:solidFill>
                  <a:effectLst/>
                  <a:uFillTx/>
                  <a:latin typeface="Tahoma"/>
                </a:rPr>
                <a:t>Vilcea</a:t>
              </a:r>
              <a:endParaRPr lang="fr-MA" sz="1400" b="0" u="none" strike="noStrike" dirty="0">
                <a:solidFill>
                  <a:srgbClr val="000000"/>
                </a:solidFill>
                <a:effectLst/>
                <a:uFillTx/>
                <a:latin typeface="Arial"/>
              </a:endParaRPr>
            </a:p>
          </p:txBody>
        </p:sp>
        <p:grpSp>
          <p:nvGrpSpPr>
            <p:cNvPr id="190" name="object 44"/>
            <p:cNvGrpSpPr/>
            <p:nvPr/>
          </p:nvGrpSpPr>
          <p:grpSpPr>
            <a:xfrm>
              <a:off x="5267520" y="3275280"/>
              <a:ext cx="449280" cy="1119240"/>
              <a:chOff x="5267520" y="3275280"/>
              <a:chExt cx="449280" cy="1119240"/>
            </a:xfrm>
          </p:grpSpPr>
          <p:sp>
            <p:nvSpPr>
              <p:cNvPr id="191" name="object 45"/>
              <p:cNvSpPr/>
              <p:nvPr/>
            </p:nvSpPr>
            <p:spPr>
              <a:xfrm>
                <a:off x="5563080" y="3275280"/>
                <a:ext cx="153720" cy="128880"/>
              </a:xfrm>
              <a:custGeom>
                <a:avLst/>
                <a:gdLst>
                  <a:gd name="textAreaLeft" fmla="*/ 0 w 153720"/>
                  <a:gd name="textAreaRight" fmla="*/ 154080 w 153720"/>
                  <a:gd name="textAreaTop" fmla="*/ 0 h 128880"/>
                  <a:gd name="textAreaBottom" fmla="*/ 129240 h 128880"/>
                </a:gdLst>
                <a:ahLst/>
                <a:cxnLst/>
                <a:rect l="textAreaLeft" t="textAreaTop" r="textAreaRight" b="textAreaBottom"/>
                <a:pathLst>
                  <a:path w="84455" h="84455">
                    <a:moveTo>
                      <a:pt x="78677" y="0"/>
                    </a:moveTo>
                    <a:lnTo>
                      <a:pt x="5664" y="0"/>
                    </a:lnTo>
                    <a:lnTo>
                      <a:pt x="0" y="5664"/>
                    </a:lnTo>
                    <a:lnTo>
                      <a:pt x="0" y="78677"/>
                    </a:lnTo>
                    <a:lnTo>
                      <a:pt x="5664" y="84342"/>
                    </a:lnTo>
                    <a:lnTo>
                      <a:pt x="78677" y="84342"/>
                    </a:lnTo>
                    <a:lnTo>
                      <a:pt x="84342" y="78677"/>
                    </a:lnTo>
                    <a:lnTo>
                      <a:pt x="84342" y="5664"/>
                    </a:lnTo>
                    <a:lnTo>
                      <a:pt x="78677" y="0"/>
                    </a:lnTo>
                    <a:close/>
                  </a:path>
                </a:pathLst>
              </a:custGeom>
              <a:solidFill>
                <a:srgbClr val="A5A5FF"/>
              </a:solidFill>
              <a:ln w="0">
                <a:noFill/>
              </a:ln>
            </p:spPr>
            <p:style>
              <a:lnRef idx="0">
                <a:scrgbClr r="0" g="0" b="0"/>
              </a:lnRef>
              <a:fillRef idx="0">
                <a:scrgbClr r="0" g="0" b="0"/>
              </a:fillRef>
              <a:effectRef idx="0">
                <a:scrgbClr r="0" g="0" b="0"/>
              </a:effectRef>
              <a:fontRef idx="minor"/>
            </p:style>
            <p:txBody>
              <a:bodyPr lIns="0" tIns="0" rIns="0" bIns="0" anchor="t">
                <a:noAutofit/>
              </a:bodyPr>
              <a:lstStyle/>
              <a:p>
                <a:pPr defTabSz="914400">
                  <a:lnSpc>
                    <a:spcPct val="100000"/>
                  </a:lnSpc>
                </a:pPr>
                <a:endParaRPr lang="fr-FR" sz="4000" b="1" u="none" strike="noStrike">
                  <a:solidFill>
                    <a:schemeClr val="dk1"/>
                  </a:solidFill>
                  <a:effectLst/>
                  <a:uFillTx/>
                  <a:latin typeface="Aptos"/>
                </a:endParaRPr>
              </a:p>
            </p:txBody>
          </p:sp>
          <p:sp>
            <p:nvSpPr>
              <p:cNvPr id="192" name="object 46"/>
              <p:cNvSpPr/>
              <p:nvPr/>
            </p:nvSpPr>
            <p:spPr>
              <a:xfrm>
                <a:off x="5563080" y="3275280"/>
                <a:ext cx="153720" cy="128880"/>
              </a:xfrm>
              <a:custGeom>
                <a:avLst/>
                <a:gdLst>
                  <a:gd name="textAreaLeft" fmla="*/ 0 w 153720"/>
                  <a:gd name="textAreaRight" fmla="*/ 154080 w 153720"/>
                  <a:gd name="textAreaTop" fmla="*/ 0 h 128880"/>
                  <a:gd name="textAreaBottom" fmla="*/ 129240 h 128880"/>
                </a:gdLst>
                <a:ahLst/>
                <a:cxnLst/>
                <a:rect l="textAreaLeft" t="textAreaTop" r="textAreaRight" b="textAreaBottom"/>
                <a:pathLst>
                  <a:path w="84455" h="84455">
                    <a:moveTo>
                      <a:pt x="71689" y="0"/>
                    </a:moveTo>
                    <a:lnTo>
                      <a:pt x="12652" y="0"/>
                    </a:lnTo>
                    <a:lnTo>
                      <a:pt x="5664" y="0"/>
                    </a:lnTo>
                    <a:lnTo>
                      <a:pt x="0" y="5664"/>
                    </a:lnTo>
                    <a:lnTo>
                      <a:pt x="0" y="12652"/>
                    </a:lnTo>
                    <a:lnTo>
                      <a:pt x="0" y="71689"/>
                    </a:lnTo>
                    <a:lnTo>
                      <a:pt x="0" y="78677"/>
                    </a:lnTo>
                    <a:lnTo>
                      <a:pt x="5664" y="84342"/>
                    </a:lnTo>
                    <a:lnTo>
                      <a:pt x="12652" y="84342"/>
                    </a:lnTo>
                    <a:lnTo>
                      <a:pt x="71689" y="84342"/>
                    </a:lnTo>
                    <a:lnTo>
                      <a:pt x="78677" y="84342"/>
                    </a:lnTo>
                    <a:lnTo>
                      <a:pt x="84342" y="78677"/>
                    </a:lnTo>
                    <a:lnTo>
                      <a:pt x="84342" y="71689"/>
                    </a:lnTo>
                    <a:lnTo>
                      <a:pt x="84342" y="12652"/>
                    </a:lnTo>
                    <a:lnTo>
                      <a:pt x="84342" y="5664"/>
                    </a:lnTo>
                    <a:lnTo>
                      <a:pt x="78677" y="0"/>
                    </a:lnTo>
                    <a:lnTo>
                      <a:pt x="71689" y="0"/>
                    </a:lnTo>
                    <a:close/>
                  </a:path>
                </a:pathLst>
              </a:custGeom>
              <a:noFill/>
              <a:ln w="5060">
                <a:solidFill>
                  <a:srgbClr val="000000"/>
                </a:solidFill>
                <a:round/>
              </a:ln>
            </p:spPr>
            <p:style>
              <a:lnRef idx="0">
                <a:scrgbClr r="0" g="0" b="0"/>
              </a:lnRef>
              <a:fillRef idx="0">
                <a:scrgbClr r="0" g="0" b="0"/>
              </a:fillRef>
              <a:effectRef idx="0">
                <a:scrgbClr r="0" g="0" b="0"/>
              </a:effectRef>
              <a:fontRef idx="minor"/>
            </p:style>
            <p:txBody>
              <a:bodyPr lIns="0" tIns="0" rIns="0" bIns="0" anchor="t">
                <a:noAutofit/>
              </a:bodyPr>
              <a:lstStyle/>
              <a:p>
                <a:pPr defTabSz="914400">
                  <a:lnSpc>
                    <a:spcPct val="100000"/>
                  </a:lnSpc>
                </a:pPr>
                <a:endParaRPr lang="fr-FR" sz="4000" b="1" u="none" strike="noStrike">
                  <a:solidFill>
                    <a:schemeClr val="dk1"/>
                  </a:solidFill>
                  <a:effectLst/>
                  <a:uFillTx/>
                  <a:latin typeface="Aptos"/>
                </a:endParaRPr>
              </a:p>
            </p:txBody>
          </p:sp>
          <p:sp>
            <p:nvSpPr>
              <p:cNvPr id="193" name="object 47"/>
              <p:cNvSpPr/>
              <p:nvPr/>
            </p:nvSpPr>
            <p:spPr>
              <a:xfrm>
                <a:off x="5267520" y="4265640"/>
                <a:ext cx="153720" cy="128880"/>
              </a:xfrm>
              <a:custGeom>
                <a:avLst/>
                <a:gdLst>
                  <a:gd name="textAreaLeft" fmla="*/ 0 w 153720"/>
                  <a:gd name="textAreaRight" fmla="*/ 154080 w 153720"/>
                  <a:gd name="textAreaTop" fmla="*/ 0 h 128880"/>
                  <a:gd name="textAreaBottom" fmla="*/ 129240 h 128880"/>
                </a:gdLst>
                <a:ahLst/>
                <a:cxnLst/>
                <a:rect l="textAreaLeft" t="textAreaTop" r="textAreaRight" b="textAreaBottom"/>
                <a:pathLst>
                  <a:path w="84455" h="84455">
                    <a:moveTo>
                      <a:pt x="78677" y="0"/>
                    </a:moveTo>
                    <a:lnTo>
                      <a:pt x="5664" y="0"/>
                    </a:lnTo>
                    <a:lnTo>
                      <a:pt x="0" y="5664"/>
                    </a:lnTo>
                    <a:lnTo>
                      <a:pt x="0" y="78677"/>
                    </a:lnTo>
                    <a:lnTo>
                      <a:pt x="5664" y="84342"/>
                    </a:lnTo>
                    <a:lnTo>
                      <a:pt x="78677" y="84342"/>
                    </a:lnTo>
                    <a:lnTo>
                      <a:pt x="84342" y="78677"/>
                    </a:lnTo>
                    <a:lnTo>
                      <a:pt x="84342" y="5664"/>
                    </a:lnTo>
                    <a:lnTo>
                      <a:pt x="78677" y="0"/>
                    </a:lnTo>
                    <a:close/>
                  </a:path>
                </a:pathLst>
              </a:custGeom>
              <a:solidFill>
                <a:srgbClr val="A5A5FF"/>
              </a:solidFill>
              <a:ln w="0">
                <a:noFill/>
              </a:ln>
            </p:spPr>
            <p:style>
              <a:lnRef idx="0">
                <a:scrgbClr r="0" g="0" b="0"/>
              </a:lnRef>
              <a:fillRef idx="0">
                <a:scrgbClr r="0" g="0" b="0"/>
              </a:fillRef>
              <a:effectRef idx="0">
                <a:scrgbClr r="0" g="0" b="0"/>
              </a:effectRef>
              <a:fontRef idx="minor"/>
            </p:style>
            <p:txBody>
              <a:bodyPr lIns="0" tIns="0" rIns="0" bIns="0" anchor="t">
                <a:noAutofit/>
              </a:bodyPr>
              <a:lstStyle/>
              <a:p>
                <a:pPr defTabSz="914400">
                  <a:lnSpc>
                    <a:spcPct val="100000"/>
                  </a:lnSpc>
                </a:pPr>
                <a:endParaRPr lang="fr-FR" sz="4000" b="1" u="none" strike="noStrike">
                  <a:solidFill>
                    <a:schemeClr val="dk1"/>
                  </a:solidFill>
                  <a:effectLst/>
                  <a:uFillTx/>
                  <a:latin typeface="Aptos"/>
                </a:endParaRPr>
              </a:p>
            </p:txBody>
          </p:sp>
          <p:sp>
            <p:nvSpPr>
              <p:cNvPr id="194" name="object 48"/>
              <p:cNvSpPr/>
              <p:nvPr/>
            </p:nvSpPr>
            <p:spPr>
              <a:xfrm>
                <a:off x="5267520" y="4265640"/>
                <a:ext cx="153720" cy="128880"/>
              </a:xfrm>
              <a:custGeom>
                <a:avLst/>
                <a:gdLst>
                  <a:gd name="textAreaLeft" fmla="*/ 0 w 153720"/>
                  <a:gd name="textAreaRight" fmla="*/ 154080 w 153720"/>
                  <a:gd name="textAreaTop" fmla="*/ 0 h 128880"/>
                  <a:gd name="textAreaBottom" fmla="*/ 129240 h 128880"/>
                </a:gdLst>
                <a:ahLst/>
                <a:cxnLst/>
                <a:rect l="textAreaLeft" t="textAreaTop" r="textAreaRight" b="textAreaBottom"/>
                <a:pathLst>
                  <a:path w="84455" h="84455">
                    <a:moveTo>
                      <a:pt x="71689" y="0"/>
                    </a:moveTo>
                    <a:lnTo>
                      <a:pt x="12652" y="0"/>
                    </a:lnTo>
                    <a:lnTo>
                      <a:pt x="5664" y="0"/>
                    </a:lnTo>
                    <a:lnTo>
                      <a:pt x="0" y="5664"/>
                    </a:lnTo>
                    <a:lnTo>
                      <a:pt x="0" y="12652"/>
                    </a:lnTo>
                    <a:lnTo>
                      <a:pt x="0" y="71689"/>
                    </a:lnTo>
                    <a:lnTo>
                      <a:pt x="0" y="78677"/>
                    </a:lnTo>
                    <a:lnTo>
                      <a:pt x="5664" y="84342"/>
                    </a:lnTo>
                    <a:lnTo>
                      <a:pt x="12652" y="84342"/>
                    </a:lnTo>
                    <a:lnTo>
                      <a:pt x="71689" y="84342"/>
                    </a:lnTo>
                    <a:lnTo>
                      <a:pt x="78677" y="84342"/>
                    </a:lnTo>
                    <a:lnTo>
                      <a:pt x="84342" y="78677"/>
                    </a:lnTo>
                    <a:lnTo>
                      <a:pt x="84342" y="71689"/>
                    </a:lnTo>
                    <a:lnTo>
                      <a:pt x="84342" y="12652"/>
                    </a:lnTo>
                    <a:lnTo>
                      <a:pt x="84342" y="5664"/>
                    </a:lnTo>
                    <a:lnTo>
                      <a:pt x="78677" y="0"/>
                    </a:lnTo>
                    <a:lnTo>
                      <a:pt x="71689" y="0"/>
                    </a:lnTo>
                    <a:close/>
                  </a:path>
                </a:pathLst>
              </a:custGeom>
              <a:noFill/>
              <a:ln w="5060">
                <a:solidFill>
                  <a:srgbClr val="000000"/>
                </a:solidFill>
                <a:round/>
              </a:ln>
            </p:spPr>
            <p:style>
              <a:lnRef idx="0">
                <a:scrgbClr r="0" g="0" b="0"/>
              </a:lnRef>
              <a:fillRef idx="0">
                <a:scrgbClr r="0" g="0" b="0"/>
              </a:fillRef>
              <a:effectRef idx="0">
                <a:scrgbClr r="0" g="0" b="0"/>
              </a:effectRef>
              <a:fontRef idx="minor"/>
            </p:style>
            <p:txBody>
              <a:bodyPr lIns="0" tIns="0" rIns="0" bIns="0" anchor="t">
                <a:noAutofit/>
              </a:bodyPr>
              <a:lstStyle/>
              <a:p>
                <a:pPr defTabSz="914400">
                  <a:lnSpc>
                    <a:spcPct val="100000"/>
                  </a:lnSpc>
                </a:pPr>
                <a:endParaRPr lang="fr-FR" sz="4000" b="1" u="none" strike="noStrike">
                  <a:solidFill>
                    <a:schemeClr val="dk1"/>
                  </a:solidFill>
                  <a:effectLst/>
                  <a:uFillTx/>
                  <a:latin typeface="Aptos"/>
                </a:endParaRPr>
              </a:p>
            </p:txBody>
          </p:sp>
        </p:grpSp>
        <p:sp>
          <p:nvSpPr>
            <p:cNvPr id="195" name="object 49"/>
            <p:cNvSpPr/>
            <p:nvPr/>
          </p:nvSpPr>
          <p:spPr>
            <a:xfrm>
              <a:off x="5102640" y="4547880"/>
              <a:ext cx="792360" cy="227160"/>
            </a:xfrm>
            <a:prstGeom prst="rect">
              <a:avLst/>
            </a:prstGeom>
            <a:noFill/>
            <a:ln w="0">
              <a:noFill/>
            </a:ln>
          </p:spPr>
          <p:style>
            <a:lnRef idx="0">
              <a:scrgbClr r="0" g="0" b="0"/>
            </a:lnRef>
            <a:fillRef idx="0">
              <a:scrgbClr r="0" g="0" b="0"/>
            </a:fillRef>
            <a:effectRef idx="0">
              <a:scrgbClr r="0" g="0" b="0"/>
            </a:effectRef>
            <a:fontRef idx="minor"/>
          </p:style>
          <p:txBody>
            <a:bodyPr lIns="0" tIns="12240" rIns="0" bIns="0" anchor="t">
              <a:spAutoFit/>
            </a:bodyPr>
            <a:lstStyle/>
            <a:p>
              <a:pPr marL="12600" defTabSz="914400">
                <a:lnSpc>
                  <a:spcPct val="100000"/>
                </a:lnSpc>
                <a:spcBef>
                  <a:spcPts val="96"/>
                </a:spcBef>
              </a:pPr>
              <a:r>
                <a:rPr lang="fr-FR" sz="1400" b="1" u="none" strike="noStrike" spc="-11">
                  <a:solidFill>
                    <a:schemeClr val="dk1"/>
                  </a:solidFill>
                  <a:effectLst/>
                  <a:uFillTx/>
                  <a:latin typeface="Tahoma"/>
                </a:rPr>
                <a:t>Pitesti</a:t>
              </a:r>
              <a:endParaRPr lang="fr-MA" sz="1400" b="0" u="none" strike="noStrike">
                <a:solidFill>
                  <a:srgbClr val="000000"/>
                </a:solidFill>
                <a:effectLst/>
                <a:uFillTx/>
                <a:latin typeface="Arial"/>
              </a:endParaRPr>
            </a:p>
          </p:txBody>
        </p:sp>
        <p:pic>
          <p:nvPicPr>
            <p:cNvPr id="196" name="object 50"/>
            <p:cNvPicPr/>
            <p:nvPr/>
          </p:nvPicPr>
          <p:blipFill>
            <a:blip r:embed="rId3"/>
            <a:stretch/>
          </p:blipFill>
          <p:spPr>
            <a:xfrm>
              <a:off x="6111000" y="3981600"/>
              <a:ext cx="240480" cy="201240"/>
            </a:xfrm>
            <a:prstGeom prst="rect">
              <a:avLst/>
            </a:prstGeom>
            <a:noFill/>
            <a:ln w="0">
              <a:noFill/>
            </a:ln>
          </p:spPr>
        </p:pic>
        <p:sp>
          <p:nvSpPr>
            <p:cNvPr id="197" name="object 51"/>
            <p:cNvSpPr/>
            <p:nvPr/>
          </p:nvSpPr>
          <p:spPr>
            <a:xfrm>
              <a:off x="6410160" y="3961440"/>
              <a:ext cx="1142280" cy="227160"/>
            </a:xfrm>
            <a:prstGeom prst="rect">
              <a:avLst/>
            </a:prstGeom>
            <a:noFill/>
            <a:ln w="0">
              <a:noFill/>
            </a:ln>
          </p:spPr>
          <p:style>
            <a:lnRef idx="0">
              <a:scrgbClr r="0" g="0" b="0"/>
            </a:lnRef>
            <a:fillRef idx="0">
              <a:scrgbClr r="0" g="0" b="0"/>
            </a:fillRef>
            <a:effectRef idx="0">
              <a:scrgbClr r="0" g="0" b="0"/>
            </a:effectRef>
            <a:fontRef idx="minor"/>
          </p:style>
          <p:txBody>
            <a:bodyPr lIns="0" tIns="12240" rIns="0" bIns="0" anchor="t">
              <a:spAutoFit/>
            </a:bodyPr>
            <a:lstStyle/>
            <a:p>
              <a:pPr marL="12600" defTabSz="914400">
                <a:lnSpc>
                  <a:spcPct val="100000"/>
                </a:lnSpc>
                <a:spcBef>
                  <a:spcPts val="96"/>
                </a:spcBef>
              </a:pPr>
              <a:r>
                <a:rPr lang="fr-FR" sz="1400" b="1" u="none" strike="noStrike" spc="-11">
                  <a:solidFill>
                    <a:schemeClr val="dk1"/>
                  </a:solidFill>
                  <a:effectLst/>
                  <a:uFillTx/>
                  <a:latin typeface="Tahoma"/>
                </a:rPr>
                <a:t>Bucharest</a:t>
              </a:r>
              <a:endParaRPr lang="fr-MA" sz="1400" b="0" u="none" strike="noStrike">
                <a:solidFill>
                  <a:srgbClr val="000000"/>
                </a:solidFill>
                <a:effectLst/>
                <a:uFillTx/>
                <a:latin typeface="Arial"/>
              </a:endParaRPr>
            </a:p>
          </p:txBody>
        </p:sp>
        <p:grpSp>
          <p:nvGrpSpPr>
            <p:cNvPr id="198" name="object 52"/>
            <p:cNvGrpSpPr/>
            <p:nvPr/>
          </p:nvGrpSpPr>
          <p:grpSpPr>
            <a:xfrm>
              <a:off x="5740560" y="5008320"/>
              <a:ext cx="153720" cy="128880"/>
              <a:chOff x="5740560" y="5008320"/>
              <a:chExt cx="153720" cy="128880"/>
            </a:xfrm>
          </p:grpSpPr>
          <p:sp>
            <p:nvSpPr>
              <p:cNvPr id="199" name="object 53"/>
              <p:cNvSpPr/>
              <p:nvPr/>
            </p:nvSpPr>
            <p:spPr>
              <a:xfrm>
                <a:off x="5740560" y="5008320"/>
                <a:ext cx="153720" cy="128880"/>
              </a:xfrm>
              <a:custGeom>
                <a:avLst/>
                <a:gdLst>
                  <a:gd name="textAreaLeft" fmla="*/ 0 w 153720"/>
                  <a:gd name="textAreaRight" fmla="*/ 154080 w 153720"/>
                  <a:gd name="textAreaTop" fmla="*/ 0 h 128880"/>
                  <a:gd name="textAreaBottom" fmla="*/ 129240 h 128880"/>
                </a:gdLst>
                <a:ahLst/>
                <a:cxnLst/>
                <a:rect l="textAreaLeft" t="textAreaTop" r="textAreaRight" b="textAreaBottom"/>
                <a:pathLst>
                  <a:path w="84455" h="84455">
                    <a:moveTo>
                      <a:pt x="78677" y="0"/>
                    </a:moveTo>
                    <a:lnTo>
                      <a:pt x="5664" y="0"/>
                    </a:lnTo>
                    <a:lnTo>
                      <a:pt x="0" y="5664"/>
                    </a:lnTo>
                    <a:lnTo>
                      <a:pt x="0" y="78677"/>
                    </a:lnTo>
                    <a:lnTo>
                      <a:pt x="5664" y="84342"/>
                    </a:lnTo>
                    <a:lnTo>
                      <a:pt x="78677" y="84342"/>
                    </a:lnTo>
                    <a:lnTo>
                      <a:pt x="84342" y="78677"/>
                    </a:lnTo>
                    <a:lnTo>
                      <a:pt x="84342" y="5664"/>
                    </a:lnTo>
                    <a:lnTo>
                      <a:pt x="78677" y="0"/>
                    </a:lnTo>
                    <a:close/>
                  </a:path>
                </a:pathLst>
              </a:custGeom>
              <a:solidFill>
                <a:srgbClr val="A5A5FF"/>
              </a:solidFill>
              <a:ln w="0">
                <a:noFill/>
              </a:ln>
            </p:spPr>
            <p:style>
              <a:lnRef idx="0">
                <a:scrgbClr r="0" g="0" b="0"/>
              </a:lnRef>
              <a:fillRef idx="0">
                <a:scrgbClr r="0" g="0" b="0"/>
              </a:fillRef>
              <a:effectRef idx="0">
                <a:scrgbClr r="0" g="0" b="0"/>
              </a:effectRef>
              <a:fontRef idx="minor"/>
            </p:style>
            <p:txBody>
              <a:bodyPr lIns="0" tIns="0" rIns="0" bIns="0" anchor="t">
                <a:noAutofit/>
              </a:bodyPr>
              <a:lstStyle/>
              <a:p>
                <a:pPr defTabSz="914400">
                  <a:lnSpc>
                    <a:spcPct val="100000"/>
                  </a:lnSpc>
                </a:pPr>
                <a:endParaRPr lang="fr-FR" sz="4000" b="1" u="none" strike="noStrike">
                  <a:solidFill>
                    <a:schemeClr val="dk1"/>
                  </a:solidFill>
                  <a:effectLst/>
                  <a:uFillTx/>
                  <a:latin typeface="Aptos"/>
                </a:endParaRPr>
              </a:p>
            </p:txBody>
          </p:sp>
          <p:sp>
            <p:nvSpPr>
              <p:cNvPr id="200" name="object 54"/>
              <p:cNvSpPr/>
              <p:nvPr/>
            </p:nvSpPr>
            <p:spPr>
              <a:xfrm>
                <a:off x="5740560" y="5008320"/>
                <a:ext cx="153720" cy="128880"/>
              </a:xfrm>
              <a:custGeom>
                <a:avLst/>
                <a:gdLst>
                  <a:gd name="textAreaLeft" fmla="*/ 0 w 153720"/>
                  <a:gd name="textAreaRight" fmla="*/ 154080 w 153720"/>
                  <a:gd name="textAreaTop" fmla="*/ 0 h 128880"/>
                  <a:gd name="textAreaBottom" fmla="*/ 129240 h 128880"/>
                </a:gdLst>
                <a:ahLst/>
                <a:cxnLst/>
                <a:rect l="textAreaLeft" t="textAreaTop" r="textAreaRight" b="textAreaBottom"/>
                <a:pathLst>
                  <a:path w="84455" h="84455">
                    <a:moveTo>
                      <a:pt x="71689" y="0"/>
                    </a:moveTo>
                    <a:lnTo>
                      <a:pt x="12652" y="0"/>
                    </a:lnTo>
                    <a:lnTo>
                      <a:pt x="5664" y="0"/>
                    </a:lnTo>
                    <a:lnTo>
                      <a:pt x="0" y="5664"/>
                    </a:lnTo>
                    <a:lnTo>
                      <a:pt x="0" y="12652"/>
                    </a:lnTo>
                    <a:lnTo>
                      <a:pt x="0" y="71689"/>
                    </a:lnTo>
                    <a:lnTo>
                      <a:pt x="0" y="78677"/>
                    </a:lnTo>
                    <a:lnTo>
                      <a:pt x="5664" y="84342"/>
                    </a:lnTo>
                    <a:lnTo>
                      <a:pt x="12652" y="84342"/>
                    </a:lnTo>
                    <a:lnTo>
                      <a:pt x="71689" y="84342"/>
                    </a:lnTo>
                    <a:lnTo>
                      <a:pt x="78677" y="84342"/>
                    </a:lnTo>
                    <a:lnTo>
                      <a:pt x="84342" y="78677"/>
                    </a:lnTo>
                    <a:lnTo>
                      <a:pt x="84342" y="71689"/>
                    </a:lnTo>
                    <a:lnTo>
                      <a:pt x="84342" y="12652"/>
                    </a:lnTo>
                    <a:lnTo>
                      <a:pt x="84342" y="5664"/>
                    </a:lnTo>
                    <a:lnTo>
                      <a:pt x="78677" y="0"/>
                    </a:lnTo>
                    <a:lnTo>
                      <a:pt x="71689" y="0"/>
                    </a:lnTo>
                    <a:close/>
                  </a:path>
                </a:pathLst>
              </a:custGeom>
              <a:noFill/>
              <a:ln w="5060">
                <a:solidFill>
                  <a:srgbClr val="000000"/>
                </a:solidFill>
                <a:round/>
              </a:ln>
            </p:spPr>
            <p:style>
              <a:lnRef idx="0">
                <a:scrgbClr r="0" g="0" b="0"/>
              </a:lnRef>
              <a:fillRef idx="0">
                <a:scrgbClr r="0" g="0" b="0"/>
              </a:fillRef>
              <a:effectRef idx="0">
                <a:scrgbClr r="0" g="0" b="0"/>
              </a:effectRef>
              <a:fontRef idx="minor"/>
            </p:style>
            <p:txBody>
              <a:bodyPr lIns="0" tIns="0" rIns="0" bIns="0" anchor="t">
                <a:noAutofit/>
              </a:bodyPr>
              <a:lstStyle/>
              <a:p>
                <a:pPr defTabSz="914400">
                  <a:lnSpc>
                    <a:spcPct val="100000"/>
                  </a:lnSpc>
                </a:pPr>
                <a:endParaRPr lang="fr-FR" sz="4000" b="1" u="none" strike="noStrike">
                  <a:solidFill>
                    <a:schemeClr val="dk1"/>
                  </a:solidFill>
                  <a:effectLst/>
                  <a:uFillTx/>
                  <a:latin typeface="Aptos"/>
                </a:endParaRPr>
              </a:p>
            </p:txBody>
          </p:sp>
        </p:grpSp>
        <p:sp>
          <p:nvSpPr>
            <p:cNvPr id="201" name="object 55"/>
            <p:cNvSpPr/>
            <p:nvPr/>
          </p:nvSpPr>
          <p:spPr>
            <a:xfrm>
              <a:off x="5498640" y="5141520"/>
              <a:ext cx="911520" cy="227160"/>
            </a:xfrm>
            <a:prstGeom prst="rect">
              <a:avLst/>
            </a:prstGeom>
            <a:noFill/>
            <a:ln w="0">
              <a:noFill/>
            </a:ln>
          </p:spPr>
          <p:style>
            <a:lnRef idx="0">
              <a:scrgbClr r="0" g="0" b="0"/>
            </a:lnRef>
            <a:fillRef idx="0">
              <a:scrgbClr r="0" g="0" b="0"/>
            </a:fillRef>
            <a:effectRef idx="0">
              <a:scrgbClr r="0" g="0" b="0"/>
            </a:effectRef>
            <a:fontRef idx="minor"/>
          </p:style>
          <p:txBody>
            <a:bodyPr lIns="0" tIns="12240" rIns="0" bIns="0" anchor="t">
              <a:spAutoFit/>
            </a:bodyPr>
            <a:lstStyle/>
            <a:p>
              <a:pPr marL="12600" defTabSz="914400">
                <a:lnSpc>
                  <a:spcPct val="100000"/>
                </a:lnSpc>
                <a:spcBef>
                  <a:spcPts val="96"/>
                </a:spcBef>
              </a:pPr>
              <a:r>
                <a:rPr lang="fr-FR" sz="1400" b="1" u="none" strike="noStrike" spc="-11">
                  <a:solidFill>
                    <a:schemeClr val="dk1"/>
                  </a:solidFill>
                  <a:effectLst/>
                  <a:uFillTx/>
                  <a:latin typeface="Tahoma"/>
                </a:rPr>
                <a:t>Giurgiu</a:t>
              </a:r>
              <a:endParaRPr lang="fr-MA" sz="1400" b="0" u="none" strike="noStrike">
                <a:solidFill>
                  <a:srgbClr val="000000"/>
                </a:solidFill>
                <a:effectLst/>
                <a:uFillTx/>
                <a:latin typeface="Arial"/>
              </a:endParaRPr>
            </a:p>
          </p:txBody>
        </p:sp>
        <p:grpSp>
          <p:nvGrpSpPr>
            <p:cNvPr id="202" name="object 56"/>
            <p:cNvGrpSpPr/>
            <p:nvPr/>
          </p:nvGrpSpPr>
          <p:grpSpPr>
            <a:xfrm>
              <a:off x="7041600" y="3275280"/>
              <a:ext cx="153720" cy="128880"/>
              <a:chOff x="7041600" y="3275280"/>
              <a:chExt cx="153720" cy="128880"/>
            </a:xfrm>
          </p:grpSpPr>
          <p:sp>
            <p:nvSpPr>
              <p:cNvPr id="203" name="object 57"/>
              <p:cNvSpPr/>
              <p:nvPr/>
            </p:nvSpPr>
            <p:spPr>
              <a:xfrm>
                <a:off x="7041600" y="3275280"/>
                <a:ext cx="153720" cy="128880"/>
              </a:xfrm>
              <a:custGeom>
                <a:avLst/>
                <a:gdLst>
                  <a:gd name="textAreaLeft" fmla="*/ 0 w 153720"/>
                  <a:gd name="textAreaRight" fmla="*/ 154080 w 153720"/>
                  <a:gd name="textAreaTop" fmla="*/ 0 h 128880"/>
                  <a:gd name="textAreaBottom" fmla="*/ 129240 h 128880"/>
                </a:gdLst>
                <a:ahLst/>
                <a:cxnLst/>
                <a:rect l="textAreaLeft" t="textAreaTop" r="textAreaRight" b="textAreaBottom"/>
                <a:pathLst>
                  <a:path w="84454" h="84455">
                    <a:moveTo>
                      <a:pt x="78677" y="0"/>
                    </a:moveTo>
                    <a:lnTo>
                      <a:pt x="5664" y="0"/>
                    </a:lnTo>
                    <a:lnTo>
                      <a:pt x="0" y="5664"/>
                    </a:lnTo>
                    <a:lnTo>
                      <a:pt x="0" y="78677"/>
                    </a:lnTo>
                    <a:lnTo>
                      <a:pt x="5664" y="84342"/>
                    </a:lnTo>
                    <a:lnTo>
                      <a:pt x="78677" y="84342"/>
                    </a:lnTo>
                    <a:lnTo>
                      <a:pt x="84342" y="78677"/>
                    </a:lnTo>
                    <a:lnTo>
                      <a:pt x="84342" y="5664"/>
                    </a:lnTo>
                    <a:lnTo>
                      <a:pt x="78677" y="0"/>
                    </a:lnTo>
                    <a:close/>
                  </a:path>
                </a:pathLst>
              </a:custGeom>
              <a:solidFill>
                <a:srgbClr val="A5A5FF"/>
              </a:solidFill>
              <a:ln w="0">
                <a:noFill/>
              </a:ln>
            </p:spPr>
            <p:style>
              <a:lnRef idx="0">
                <a:scrgbClr r="0" g="0" b="0"/>
              </a:lnRef>
              <a:fillRef idx="0">
                <a:scrgbClr r="0" g="0" b="0"/>
              </a:fillRef>
              <a:effectRef idx="0">
                <a:scrgbClr r="0" g="0" b="0"/>
              </a:effectRef>
              <a:fontRef idx="minor"/>
            </p:style>
            <p:txBody>
              <a:bodyPr lIns="0" tIns="0" rIns="0" bIns="0" anchor="t">
                <a:noAutofit/>
              </a:bodyPr>
              <a:lstStyle/>
              <a:p>
                <a:pPr defTabSz="914400">
                  <a:lnSpc>
                    <a:spcPct val="100000"/>
                  </a:lnSpc>
                </a:pPr>
                <a:endParaRPr lang="fr-FR" sz="4000" b="1" u="none" strike="noStrike">
                  <a:solidFill>
                    <a:schemeClr val="dk1"/>
                  </a:solidFill>
                  <a:effectLst/>
                  <a:uFillTx/>
                  <a:latin typeface="Aptos"/>
                </a:endParaRPr>
              </a:p>
            </p:txBody>
          </p:sp>
          <p:sp>
            <p:nvSpPr>
              <p:cNvPr id="204" name="object 58"/>
              <p:cNvSpPr/>
              <p:nvPr/>
            </p:nvSpPr>
            <p:spPr>
              <a:xfrm>
                <a:off x="7041600" y="3275280"/>
                <a:ext cx="153720" cy="128880"/>
              </a:xfrm>
              <a:custGeom>
                <a:avLst/>
                <a:gdLst>
                  <a:gd name="textAreaLeft" fmla="*/ 0 w 153720"/>
                  <a:gd name="textAreaRight" fmla="*/ 154080 w 153720"/>
                  <a:gd name="textAreaTop" fmla="*/ 0 h 128880"/>
                  <a:gd name="textAreaBottom" fmla="*/ 129240 h 128880"/>
                </a:gdLst>
                <a:ahLst/>
                <a:cxnLst/>
                <a:rect l="textAreaLeft" t="textAreaTop" r="textAreaRight" b="textAreaBottom"/>
                <a:pathLst>
                  <a:path w="84454" h="84455">
                    <a:moveTo>
                      <a:pt x="71689" y="0"/>
                    </a:moveTo>
                    <a:lnTo>
                      <a:pt x="12652" y="0"/>
                    </a:lnTo>
                    <a:lnTo>
                      <a:pt x="5664" y="0"/>
                    </a:lnTo>
                    <a:lnTo>
                      <a:pt x="0" y="5664"/>
                    </a:lnTo>
                    <a:lnTo>
                      <a:pt x="0" y="12652"/>
                    </a:lnTo>
                    <a:lnTo>
                      <a:pt x="0" y="71689"/>
                    </a:lnTo>
                    <a:lnTo>
                      <a:pt x="0" y="78677"/>
                    </a:lnTo>
                    <a:lnTo>
                      <a:pt x="5664" y="84342"/>
                    </a:lnTo>
                    <a:lnTo>
                      <a:pt x="12652" y="84342"/>
                    </a:lnTo>
                    <a:lnTo>
                      <a:pt x="71689" y="84342"/>
                    </a:lnTo>
                    <a:lnTo>
                      <a:pt x="78677" y="84342"/>
                    </a:lnTo>
                    <a:lnTo>
                      <a:pt x="84342" y="78677"/>
                    </a:lnTo>
                    <a:lnTo>
                      <a:pt x="84342" y="71689"/>
                    </a:lnTo>
                    <a:lnTo>
                      <a:pt x="84342" y="12652"/>
                    </a:lnTo>
                    <a:lnTo>
                      <a:pt x="84342" y="5664"/>
                    </a:lnTo>
                    <a:lnTo>
                      <a:pt x="78677" y="0"/>
                    </a:lnTo>
                    <a:lnTo>
                      <a:pt x="71689" y="0"/>
                    </a:lnTo>
                    <a:close/>
                  </a:path>
                </a:pathLst>
              </a:custGeom>
              <a:noFill/>
              <a:ln w="5060">
                <a:solidFill>
                  <a:srgbClr val="000000"/>
                </a:solidFill>
                <a:round/>
              </a:ln>
            </p:spPr>
            <p:style>
              <a:lnRef idx="0">
                <a:scrgbClr r="0" g="0" b="0"/>
              </a:lnRef>
              <a:fillRef idx="0">
                <a:scrgbClr r="0" g="0" b="0"/>
              </a:fillRef>
              <a:effectRef idx="0">
                <a:scrgbClr r="0" g="0" b="0"/>
              </a:effectRef>
              <a:fontRef idx="minor"/>
            </p:style>
            <p:txBody>
              <a:bodyPr lIns="0" tIns="0" rIns="0" bIns="0" anchor="t">
                <a:noAutofit/>
              </a:bodyPr>
              <a:lstStyle/>
              <a:p>
                <a:pPr defTabSz="914400">
                  <a:lnSpc>
                    <a:spcPct val="100000"/>
                  </a:lnSpc>
                </a:pPr>
                <a:endParaRPr lang="fr-FR" sz="4000" b="1" u="none" strike="noStrike">
                  <a:solidFill>
                    <a:schemeClr val="dk1"/>
                  </a:solidFill>
                  <a:effectLst/>
                  <a:uFillTx/>
                  <a:latin typeface="Aptos"/>
                </a:endParaRPr>
              </a:p>
            </p:txBody>
          </p:sp>
        </p:grpSp>
        <p:sp>
          <p:nvSpPr>
            <p:cNvPr id="205" name="object 59"/>
            <p:cNvSpPr/>
            <p:nvPr/>
          </p:nvSpPr>
          <p:spPr>
            <a:xfrm>
              <a:off x="5780160" y="3029040"/>
              <a:ext cx="1199160" cy="295200"/>
            </a:xfrm>
            <a:prstGeom prst="rect">
              <a:avLst/>
            </a:prstGeom>
            <a:noFill/>
            <a:ln w="0">
              <a:noFill/>
            </a:ln>
          </p:spPr>
          <p:style>
            <a:lnRef idx="0">
              <a:scrgbClr r="0" g="0" b="0"/>
            </a:lnRef>
            <a:fillRef idx="0">
              <a:scrgbClr r="0" g="0" b="0"/>
            </a:fillRef>
            <a:effectRef idx="0">
              <a:scrgbClr r="0" g="0" b="0"/>
            </a:effectRef>
            <a:fontRef idx="minor"/>
          </p:style>
          <p:txBody>
            <a:bodyPr lIns="0" tIns="22320" rIns="0" bIns="0" anchor="t">
              <a:spAutoFit/>
            </a:bodyPr>
            <a:lstStyle/>
            <a:p>
              <a:pPr marL="12600" indent="271800" defTabSz="914400">
                <a:lnSpc>
                  <a:spcPts val="901"/>
                </a:lnSpc>
                <a:spcBef>
                  <a:spcPts val="176"/>
                </a:spcBef>
                <a:tabLst>
                  <a:tab pos="0" algn="l"/>
                </a:tabLst>
              </a:pPr>
              <a:r>
                <a:rPr lang="fr-FR" sz="1400" b="1" u="none" strike="noStrike" spc="-11">
                  <a:solidFill>
                    <a:schemeClr val="dk1"/>
                  </a:solidFill>
                  <a:effectLst/>
                  <a:uFillTx/>
                  <a:latin typeface="Tahoma"/>
                </a:rPr>
                <a:t>Urziceni Fagaras</a:t>
              </a:r>
              <a:endParaRPr lang="fr-MA" sz="1400" b="0" u="none" strike="noStrike">
                <a:solidFill>
                  <a:srgbClr val="000000"/>
                </a:solidFill>
                <a:effectLst/>
                <a:uFillTx/>
                <a:latin typeface="Arial"/>
              </a:endParaRPr>
            </a:p>
          </p:txBody>
        </p:sp>
        <p:grpSp>
          <p:nvGrpSpPr>
            <p:cNvPr id="206" name="object 60"/>
            <p:cNvGrpSpPr/>
            <p:nvPr/>
          </p:nvGrpSpPr>
          <p:grpSpPr>
            <a:xfrm>
              <a:off x="7928640" y="3770640"/>
              <a:ext cx="153720" cy="128880"/>
              <a:chOff x="7928640" y="3770640"/>
              <a:chExt cx="153720" cy="128880"/>
            </a:xfrm>
          </p:grpSpPr>
          <p:sp>
            <p:nvSpPr>
              <p:cNvPr id="207" name="object 61"/>
              <p:cNvSpPr/>
              <p:nvPr/>
            </p:nvSpPr>
            <p:spPr>
              <a:xfrm>
                <a:off x="7928640" y="3770640"/>
                <a:ext cx="153720" cy="128880"/>
              </a:xfrm>
              <a:custGeom>
                <a:avLst/>
                <a:gdLst>
                  <a:gd name="textAreaLeft" fmla="*/ 0 w 153720"/>
                  <a:gd name="textAreaRight" fmla="*/ 154080 w 153720"/>
                  <a:gd name="textAreaTop" fmla="*/ 0 h 128880"/>
                  <a:gd name="textAreaBottom" fmla="*/ 129240 h 128880"/>
                </a:gdLst>
                <a:ahLst/>
                <a:cxnLst/>
                <a:rect l="textAreaLeft" t="textAreaTop" r="textAreaRight" b="textAreaBottom"/>
                <a:pathLst>
                  <a:path w="84454" h="84455">
                    <a:moveTo>
                      <a:pt x="78677" y="0"/>
                    </a:moveTo>
                    <a:lnTo>
                      <a:pt x="5664" y="0"/>
                    </a:lnTo>
                    <a:lnTo>
                      <a:pt x="0" y="5664"/>
                    </a:lnTo>
                    <a:lnTo>
                      <a:pt x="0" y="78677"/>
                    </a:lnTo>
                    <a:lnTo>
                      <a:pt x="5664" y="84342"/>
                    </a:lnTo>
                    <a:lnTo>
                      <a:pt x="78677" y="84342"/>
                    </a:lnTo>
                    <a:lnTo>
                      <a:pt x="84342" y="78677"/>
                    </a:lnTo>
                    <a:lnTo>
                      <a:pt x="84342" y="5664"/>
                    </a:lnTo>
                    <a:lnTo>
                      <a:pt x="78677" y="0"/>
                    </a:lnTo>
                    <a:close/>
                  </a:path>
                </a:pathLst>
              </a:custGeom>
              <a:solidFill>
                <a:srgbClr val="A5A5FF"/>
              </a:solidFill>
              <a:ln w="0">
                <a:noFill/>
              </a:ln>
            </p:spPr>
            <p:style>
              <a:lnRef idx="0">
                <a:scrgbClr r="0" g="0" b="0"/>
              </a:lnRef>
              <a:fillRef idx="0">
                <a:scrgbClr r="0" g="0" b="0"/>
              </a:fillRef>
              <a:effectRef idx="0">
                <a:scrgbClr r="0" g="0" b="0"/>
              </a:effectRef>
              <a:fontRef idx="minor"/>
            </p:style>
            <p:txBody>
              <a:bodyPr lIns="0" tIns="0" rIns="0" bIns="0" anchor="t">
                <a:noAutofit/>
              </a:bodyPr>
              <a:lstStyle/>
              <a:p>
                <a:pPr defTabSz="914400">
                  <a:lnSpc>
                    <a:spcPct val="100000"/>
                  </a:lnSpc>
                </a:pPr>
                <a:endParaRPr lang="fr-FR" sz="4000" b="1" u="none" strike="noStrike">
                  <a:solidFill>
                    <a:schemeClr val="dk1"/>
                  </a:solidFill>
                  <a:effectLst/>
                  <a:uFillTx/>
                  <a:latin typeface="Aptos"/>
                </a:endParaRPr>
              </a:p>
            </p:txBody>
          </p:sp>
          <p:sp>
            <p:nvSpPr>
              <p:cNvPr id="208" name="object 62"/>
              <p:cNvSpPr/>
              <p:nvPr/>
            </p:nvSpPr>
            <p:spPr>
              <a:xfrm>
                <a:off x="7928640" y="3770640"/>
                <a:ext cx="153720" cy="128880"/>
              </a:xfrm>
              <a:custGeom>
                <a:avLst/>
                <a:gdLst>
                  <a:gd name="textAreaLeft" fmla="*/ 0 w 153720"/>
                  <a:gd name="textAreaRight" fmla="*/ 154080 w 153720"/>
                  <a:gd name="textAreaTop" fmla="*/ 0 h 128880"/>
                  <a:gd name="textAreaBottom" fmla="*/ 129240 h 128880"/>
                </a:gdLst>
                <a:ahLst/>
                <a:cxnLst/>
                <a:rect l="textAreaLeft" t="textAreaTop" r="textAreaRight" b="textAreaBottom"/>
                <a:pathLst>
                  <a:path w="84454" h="84455">
                    <a:moveTo>
                      <a:pt x="71689" y="0"/>
                    </a:moveTo>
                    <a:lnTo>
                      <a:pt x="12652" y="0"/>
                    </a:lnTo>
                    <a:lnTo>
                      <a:pt x="5664" y="0"/>
                    </a:lnTo>
                    <a:lnTo>
                      <a:pt x="0" y="5664"/>
                    </a:lnTo>
                    <a:lnTo>
                      <a:pt x="0" y="12652"/>
                    </a:lnTo>
                    <a:lnTo>
                      <a:pt x="0" y="71689"/>
                    </a:lnTo>
                    <a:lnTo>
                      <a:pt x="0" y="78677"/>
                    </a:lnTo>
                    <a:lnTo>
                      <a:pt x="5664" y="84342"/>
                    </a:lnTo>
                    <a:lnTo>
                      <a:pt x="12652" y="84342"/>
                    </a:lnTo>
                    <a:lnTo>
                      <a:pt x="71689" y="84342"/>
                    </a:lnTo>
                    <a:lnTo>
                      <a:pt x="78677" y="84342"/>
                    </a:lnTo>
                    <a:lnTo>
                      <a:pt x="84342" y="78677"/>
                    </a:lnTo>
                    <a:lnTo>
                      <a:pt x="84342" y="71689"/>
                    </a:lnTo>
                    <a:lnTo>
                      <a:pt x="84342" y="12652"/>
                    </a:lnTo>
                    <a:lnTo>
                      <a:pt x="84342" y="5664"/>
                    </a:lnTo>
                    <a:lnTo>
                      <a:pt x="78677" y="0"/>
                    </a:lnTo>
                    <a:lnTo>
                      <a:pt x="71689" y="0"/>
                    </a:lnTo>
                    <a:close/>
                  </a:path>
                </a:pathLst>
              </a:custGeom>
              <a:noFill/>
              <a:ln w="5060">
                <a:solidFill>
                  <a:srgbClr val="000000"/>
                </a:solidFill>
                <a:round/>
              </a:ln>
            </p:spPr>
            <p:style>
              <a:lnRef idx="0">
                <a:scrgbClr r="0" g="0" b="0"/>
              </a:lnRef>
              <a:fillRef idx="0">
                <a:scrgbClr r="0" g="0" b="0"/>
              </a:fillRef>
              <a:effectRef idx="0">
                <a:scrgbClr r="0" g="0" b="0"/>
              </a:effectRef>
              <a:fontRef idx="minor"/>
            </p:style>
            <p:txBody>
              <a:bodyPr lIns="0" tIns="0" rIns="0" bIns="0" anchor="t">
                <a:noAutofit/>
              </a:bodyPr>
              <a:lstStyle/>
              <a:p>
                <a:pPr defTabSz="914400">
                  <a:lnSpc>
                    <a:spcPct val="100000"/>
                  </a:lnSpc>
                </a:pPr>
                <a:endParaRPr lang="fr-FR" sz="4000" b="1" u="none" strike="noStrike">
                  <a:solidFill>
                    <a:schemeClr val="dk1"/>
                  </a:solidFill>
                  <a:effectLst/>
                  <a:uFillTx/>
                  <a:latin typeface="Aptos"/>
                </a:endParaRPr>
              </a:p>
            </p:txBody>
          </p:sp>
        </p:grpSp>
        <p:sp>
          <p:nvSpPr>
            <p:cNvPr id="209" name="object 63"/>
            <p:cNvSpPr/>
            <p:nvPr/>
          </p:nvSpPr>
          <p:spPr>
            <a:xfrm>
              <a:off x="8145720" y="3714120"/>
              <a:ext cx="884160" cy="227160"/>
            </a:xfrm>
            <a:prstGeom prst="rect">
              <a:avLst/>
            </a:prstGeom>
            <a:noFill/>
            <a:ln w="0">
              <a:noFill/>
            </a:ln>
          </p:spPr>
          <p:style>
            <a:lnRef idx="0">
              <a:scrgbClr r="0" g="0" b="0"/>
            </a:lnRef>
            <a:fillRef idx="0">
              <a:scrgbClr r="0" g="0" b="0"/>
            </a:fillRef>
            <a:effectRef idx="0">
              <a:scrgbClr r="0" g="0" b="0"/>
            </a:effectRef>
            <a:fontRef idx="minor"/>
          </p:style>
          <p:txBody>
            <a:bodyPr lIns="0" tIns="12240" rIns="0" bIns="0" anchor="t">
              <a:spAutoFit/>
            </a:bodyPr>
            <a:lstStyle/>
            <a:p>
              <a:pPr marL="12600" defTabSz="914400">
                <a:lnSpc>
                  <a:spcPct val="100000"/>
                </a:lnSpc>
                <a:spcBef>
                  <a:spcPts val="96"/>
                </a:spcBef>
              </a:pPr>
              <a:r>
                <a:rPr lang="fr-FR" sz="1400" b="1" u="none" strike="noStrike" spc="-11">
                  <a:solidFill>
                    <a:schemeClr val="dk1"/>
                  </a:solidFill>
                  <a:effectLst/>
                  <a:uFillTx/>
                  <a:latin typeface="Tahoma"/>
                </a:rPr>
                <a:t>Hirsova</a:t>
              </a:r>
              <a:endParaRPr lang="fr-MA" sz="1400" b="0" u="none" strike="noStrike">
                <a:solidFill>
                  <a:srgbClr val="000000"/>
                </a:solidFill>
                <a:effectLst/>
                <a:uFillTx/>
                <a:latin typeface="Arial"/>
              </a:endParaRPr>
            </a:p>
          </p:txBody>
        </p:sp>
        <p:grpSp>
          <p:nvGrpSpPr>
            <p:cNvPr id="210" name="object 64"/>
            <p:cNvGrpSpPr/>
            <p:nvPr/>
          </p:nvGrpSpPr>
          <p:grpSpPr>
            <a:xfrm>
              <a:off x="7928640" y="2532600"/>
              <a:ext cx="272160" cy="2356920"/>
              <a:chOff x="7928640" y="2532600"/>
              <a:chExt cx="272160" cy="2356920"/>
            </a:xfrm>
          </p:grpSpPr>
          <p:sp>
            <p:nvSpPr>
              <p:cNvPr id="211" name="object 65"/>
              <p:cNvSpPr/>
              <p:nvPr/>
            </p:nvSpPr>
            <p:spPr>
              <a:xfrm>
                <a:off x="8047080" y="4760640"/>
                <a:ext cx="153720" cy="128880"/>
              </a:xfrm>
              <a:custGeom>
                <a:avLst/>
                <a:gdLst>
                  <a:gd name="textAreaLeft" fmla="*/ 0 w 153720"/>
                  <a:gd name="textAreaRight" fmla="*/ 154080 w 153720"/>
                  <a:gd name="textAreaTop" fmla="*/ 0 h 128880"/>
                  <a:gd name="textAreaBottom" fmla="*/ 129240 h 128880"/>
                </a:gdLst>
                <a:ahLst/>
                <a:cxnLst/>
                <a:rect l="textAreaLeft" t="textAreaTop" r="textAreaRight" b="textAreaBottom"/>
                <a:pathLst>
                  <a:path w="84454" h="84455">
                    <a:moveTo>
                      <a:pt x="78677" y="0"/>
                    </a:moveTo>
                    <a:lnTo>
                      <a:pt x="5664" y="0"/>
                    </a:lnTo>
                    <a:lnTo>
                      <a:pt x="0" y="5664"/>
                    </a:lnTo>
                    <a:lnTo>
                      <a:pt x="0" y="78677"/>
                    </a:lnTo>
                    <a:lnTo>
                      <a:pt x="5664" y="84342"/>
                    </a:lnTo>
                    <a:lnTo>
                      <a:pt x="78677" y="84342"/>
                    </a:lnTo>
                    <a:lnTo>
                      <a:pt x="84342" y="78677"/>
                    </a:lnTo>
                    <a:lnTo>
                      <a:pt x="84342" y="5664"/>
                    </a:lnTo>
                    <a:lnTo>
                      <a:pt x="78677" y="0"/>
                    </a:lnTo>
                    <a:close/>
                  </a:path>
                </a:pathLst>
              </a:custGeom>
              <a:solidFill>
                <a:srgbClr val="A5A5FF"/>
              </a:solidFill>
              <a:ln w="0">
                <a:noFill/>
              </a:ln>
            </p:spPr>
            <p:style>
              <a:lnRef idx="0">
                <a:scrgbClr r="0" g="0" b="0"/>
              </a:lnRef>
              <a:fillRef idx="0">
                <a:scrgbClr r="0" g="0" b="0"/>
              </a:fillRef>
              <a:effectRef idx="0">
                <a:scrgbClr r="0" g="0" b="0"/>
              </a:effectRef>
              <a:fontRef idx="minor"/>
            </p:style>
            <p:txBody>
              <a:bodyPr lIns="0" tIns="0" rIns="0" bIns="0" anchor="t">
                <a:noAutofit/>
              </a:bodyPr>
              <a:lstStyle/>
              <a:p>
                <a:pPr defTabSz="914400">
                  <a:lnSpc>
                    <a:spcPct val="100000"/>
                  </a:lnSpc>
                </a:pPr>
                <a:endParaRPr lang="fr-FR" sz="4000" b="1" u="none" strike="noStrike">
                  <a:solidFill>
                    <a:schemeClr val="dk1"/>
                  </a:solidFill>
                  <a:effectLst/>
                  <a:uFillTx/>
                  <a:latin typeface="Aptos"/>
                </a:endParaRPr>
              </a:p>
            </p:txBody>
          </p:sp>
          <p:sp>
            <p:nvSpPr>
              <p:cNvPr id="212" name="object 66"/>
              <p:cNvSpPr/>
              <p:nvPr/>
            </p:nvSpPr>
            <p:spPr>
              <a:xfrm>
                <a:off x="8047080" y="4760640"/>
                <a:ext cx="153720" cy="128880"/>
              </a:xfrm>
              <a:custGeom>
                <a:avLst/>
                <a:gdLst>
                  <a:gd name="textAreaLeft" fmla="*/ 0 w 153720"/>
                  <a:gd name="textAreaRight" fmla="*/ 154080 w 153720"/>
                  <a:gd name="textAreaTop" fmla="*/ 0 h 128880"/>
                  <a:gd name="textAreaBottom" fmla="*/ 129240 h 128880"/>
                </a:gdLst>
                <a:ahLst/>
                <a:cxnLst/>
                <a:rect l="textAreaLeft" t="textAreaTop" r="textAreaRight" b="textAreaBottom"/>
                <a:pathLst>
                  <a:path w="84454" h="84455">
                    <a:moveTo>
                      <a:pt x="71689" y="0"/>
                    </a:moveTo>
                    <a:lnTo>
                      <a:pt x="12652" y="0"/>
                    </a:lnTo>
                    <a:lnTo>
                      <a:pt x="5664" y="0"/>
                    </a:lnTo>
                    <a:lnTo>
                      <a:pt x="0" y="5664"/>
                    </a:lnTo>
                    <a:lnTo>
                      <a:pt x="0" y="12652"/>
                    </a:lnTo>
                    <a:lnTo>
                      <a:pt x="0" y="71689"/>
                    </a:lnTo>
                    <a:lnTo>
                      <a:pt x="0" y="78677"/>
                    </a:lnTo>
                    <a:lnTo>
                      <a:pt x="5664" y="84342"/>
                    </a:lnTo>
                    <a:lnTo>
                      <a:pt x="12652" y="84342"/>
                    </a:lnTo>
                    <a:lnTo>
                      <a:pt x="71689" y="84342"/>
                    </a:lnTo>
                    <a:lnTo>
                      <a:pt x="78677" y="84342"/>
                    </a:lnTo>
                    <a:lnTo>
                      <a:pt x="84342" y="78677"/>
                    </a:lnTo>
                    <a:lnTo>
                      <a:pt x="84342" y="71689"/>
                    </a:lnTo>
                    <a:lnTo>
                      <a:pt x="84342" y="12652"/>
                    </a:lnTo>
                    <a:lnTo>
                      <a:pt x="84342" y="5664"/>
                    </a:lnTo>
                    <a:lnTo>
                      <a:pt x="78677" y="0"/>
                    </a:lnTo>
                    <a:lnTo>
                      <a:pt x="71689" y="0"/>
                    </a:lnTo>
                    <a:close/>
                  </a:path>
                </a:pathLst>
              </a:custGeom>
              <a:noFill/>
              <a:ln w="5060">
                <a:solidFill>
                  <a:srgbClr val="000000"/>
                </a:solidFill>
                <a:round/>
              </a:ln>
            </p:spPr>
            <p:style>
              <a:lnRef idx="0">
                <a:scrgbClr r="0" g="0" b="0"/>
              </a:lnRef>
              <a:fillRef idx="0">
                <a:scrgbClr r="0" g="0" b="0"/>
              </a:fillRef>
              <a:effectRef idx="0">
                <a:scrgbClr r="0" g="0" b="0"/>
              </a:effectRef>
              <a:fontRef idx="minor"/>
            </p:style>
            <p:txBody>
              <a:bodyPr lIns="0" tIns="0" rIns="0" bIns="0" anchor="t">
                <a:noAutofit/>
              </a:bodyPr>
              <a:lstStyle/>
              <a:p>
                <a:pPr defTabSz="914400">
                  <a:lnSpc>
                    <a:spcPct val="100000"/>
                  </a:lnSpc>
                </a:pPr>
                <a:endParaRPr lang="fr-FR" sz="4000" b="1" u="none" strike="noStrike">
                  <a:solidFill>
                    <a:schemeClr val="dk1"/>
                  </a:solidFill>
                  <a:effectLst/>
                  <a:uFillTx/>
                  <a:latin typeface="Aptos"/>
                </a:endParaRPr>
              </a:p>
            </p:txBody>
          </p:sp>
          <p:sp>
            <p:nvSpPr>
              <p:cNvPr id="213" name="object 67"/>
              <p:cNvSpPr/>
              <p:nvPr/>
            </p:nvSpPr>
            <p:spPr>
              <a:xfrm>
                <a:off x="7928640" y="2532600"/>
                <a:ext cx="153720" cy="128880"/>
              </a:xfrm>
              <a:custGeom>
                <a:avLst/>
                <a:gdLst>
                  <a:gd name="textAreaLeft" fmla="*/ 0 w 153720"/>
                  <a:gd name="textAreaRight" fmla="*/ 154080 w 153720"/>
                  <a:gd name="textAreaTop" fmla="*/ 0 h 128880"/>
                  <a:gd name="textAreaBottom" fmla="*/ 129240 h 128880"/>
                </a:gdLst>
                <a:ahLst/>
                <a:cxnLst/>
                <a:rect l="textAreaLeft" t="textAreaTop" r="textAreaRight" b="textAreaBottom"/>
                <a:pathLst>
                  <a:path w="84454" h="84455">
                    <a:moveTo>
                      <a:pt x="78677" y="0"/>
                    </a:moveTo>
                    <a:lnTo>
                      <a:pt x="5664" y="0"/>
                    </a:lnTo>
                    <a:lnTo>
                      <a:pt x="0" y="5664"/>
                    </a:lnTo>
                    <a:lnTo>
                      <a:pt x="0" y="78677"/>
                    </a:lnTo>
                    <a:lnTo>
                      <a:pt x="5664" y="84342"/>
                    </a:lnTo>
                    <a:lnTo>
                      <a:pt x="78677" y="84342"/>
                    </a:lnTo>
                    <a:lnTo>
                      <a:pt x="84342" y="78677"/>
                    </a:lnTo>
                    <a:lnTo>
                      <a:pt x="84342" y="5664"/>
                    </a:lnTo>
                    <a:lnTo>
                      <a:pt x="78677" y="0"/>
                    </a:lnTo>
                    <a:close/>
                  </a:path>
                </a:pathLst>
              </a:custGeom>
              <a:solidFill>
                <a:srgbClr val="A5A5FF"/>
              </a:solidFill>
              <a:ln w="0">
                <a:noFill/>
              </a:ln>
            </p:spPr>
            <p:style>
              <a:lnRef idx="0">
                <a:scrgbClr r="0" g="0" b="0"/>
              </a:lnRef>
              <a:fillRef idx="0">
                <a:scrgbClr r="0" g="0" b="0"/>
              </a:fillRef>
              <a:effectRef idx="0">
                <a:scrgbClr r="0" g="0" b="0"/>
              </a:effectRef>
              <a:fontRef idx="minor"/>
            </p:style>
            <p:txBody>
              <a:bodyPr lIns="0" tIns="0" rIns="0" bIns="0" anchor="t">
                <a:noAutofit/>
              </a:bodyPr>
              <a:lstStyle/>
              <a:p>
                <a:pPr defTabSz="914400">
                  <a:lnSpc>
                    <a:spcPct val="100000"/>
                  </a:lnSpc>
                </a:pPr>
                <a:endParaRPr lang="fr-FR" sz="4000" b="1" u="none" strike="noStrike">
                  <a:solidFill>
                    <a:schemeClr val="dk1"/>
                  </a:solidFill>
                  <a:effectLst/>
                  <a:uFillTx/>
                  <a:latin typeface="Aptos"/>
                </a:endParaRPr>
              </a:p>
            </p:txBody>
          </p:sp>
          <p:sp>
            <p:nvSpPr>
              <p:cNvPr id="214" name="object 68"/>
              <p:cNvSpPr/>
              <p:nvPr/>
            </p:nvSpPr>
            <p:spPr>
              <a:xfrm>
                <a:off x="7928640" y="2532600"/>
                <a:ext cx="153720" cy="128880"/>
              </a:xfrm>
              <a:custGeom>
                <a:avLst/>
                <a:gdLst>
                  <a:gd name="textAreaLeft" fmla="*/ 0 w 153720"/>
                  <a:gd name="textAreaRight" fmla="*/ 154080 w 153720"/>
                  <a:gd name="textAreaTop" fmla="*/ 0 h 128880"/>
                  <a:gd name="textAreaBottom" fmla="*/ 129240 h 128880"/>
                </a:gdLst>
                <a:ahLst/>
                <a:cxnLst/>
                <a:rect l="textAreaLeft" t="textAreaTop" r="textAreaRight" b="textAreaBottom"/>
                <a:pathLst>
                  <a:path w="84454" h="84455">
                    <a:moveTo>
                      <a:pt x="71689" y="0"/>
                    </a:moveTo>
                    <a:lnTo>
                      <a:pt x="12652" y="0"/>
                    </a:lnTo>
                    <a:lnTo>
                      <a:pt x="5664" y="0"/>
                    </a:lnTo>
                    <a:lnTo>
                      <a:pt x="0" y="5664"/>
                    </a:lnTo>
                    <a:lnTo>
                      <a:pt x="0" y="12652"/>
                    </a:lnTo>
                    <a:lnTo>
                      <a:pt x="0" y="71689"/>
                    </a:lnTo>
                    <a:lnTo>
                      <a:pt x="0" y="78677"/>
                    </a:lnTo>
                    <a:lnTo>
                      <a:pt x="5664" y="84342"/>
                    </a:lnTo>
                    <a:lnTo>
                      <a:pt x="12652" y="84342"/>
                    </a:lnTo>
                    <a:lnTo>
                      <a:pt x="71689" y="84342"/>
                    </a:lnTo>
                    <a:lnTo>
                      <a:pt x="78677" y="84342"/>
                    </a:lnTo>
                    <a:lnTo>
                      <a:pt x="84342" y="78677"/>
                    </a:lnTo>
                    <a:lnTo>
                      <a:pt x="84342" y="71689"/>
                    </a:lnTo>
                    <a:lnTo>
                      <a:pt x="84342" y="12652"/>
                    </a:lnTo>
                    <a:lnTo>
                      <a:pt x="84342" y="5664"/>
                    </a:lnTo>
                    <a:lnTo>
                      <a:pt x="78677" y="0"/>
                    </a:lnTo>
                    <a:lnTo>
                      <a:pt x="71689" y="0"/>
                    </a:lnTo>
                    <a:close/>
                  </a:path>
                </a:pathLst>
              </a:custGeom>
              <a:noFill/>
              <a:ln w="5060">
                <a:solidFill>
                  <a:srgbClr val="000000"/>
                </a:solidFill>
                <a:round/>
              </a:ln>
            </p:spPr>
            <p:style>
              <a:lnRef idx="0">
                <a:scrgbClr r="0" g="0" b="0"/>
              </a:lnRef>
              <a:fillRef idx="0">
                <a:scrgbClr r="0" g="0" b="0"/>
              </a:fillRef>
              <a:effectRef idx="0">
                <a:scrgbClr r="0" g="0" b="0"/>
              </a:effectRef>
              <a:fontRef idx="minor"/>
            </p:style>
            <p:txBody>
              <a:bodyPr lIns="0" tIns="0" rIns="0" bIns="0" anchor="t">
                <a:noAutofit/>
              </a:bodyPr>
              <a:lstStyle/>
              <a:p>
                <a:pPr defTabSz="914400">
                  <a:lnSpc>
                    <a:spcPct val="100000"/>
                  </a:lnSpc>
                </a:pPr>
                <a:endParaRPr lang="fr-FR" sz="4000" b="1" u="none" strike="noStrike">
                  <a:solidFill>
                    <a:schemeClr val="dk1"/>
                  </a:solidFill>
                  <a:effectLst/>
                  <a:uFillTx/>
                  <a:latin typeface="Aptos"/>
                </a:endParaRPr>
              </a:p>
            </p:txBody>
          </p:sp>
        </p:grpSp>
        <p:sp>
          <p:nvSpPr>
            <p:cNvPr id="215" name="object 69"/>
            <p:cNvSpPr/>
            <p:nvPr/>
          </p:nvSpPr>
          <p:spPr>
            <a:xfrm>
              <a:off x="8145720" y="2476080"/>
              <a:ext cx="932040" cy="227160"/>
            </a:xfrm>
            <a:prstGeom prst="rect">
              <a:avLst/>
            </a:prstGeom>
            <a:noFill/>
            <a:ln w="0">
              <a:noFill/>
            </a:ln>
          </p:spPr>
          <p:style>
            <a:lnRef idx="0">
              <a:scrgbClr r="0" g="0" b="0"/>
            </a:lnRef>
            <a:fillRef idx="0">
              <a:scrgbClr r="0" g="0" b="0"/>
            </a:fillRef>
            <a:effectRef idx="0">
              <a:scrgbClr r="0" g="0" b="0"/>
            </a:effectRef>
            <a:fontRef idx="minor"/>
          </p:style>
          <p:txBody>
            <a:bodyPr lIns="0" tIns="12240" rIns="0" bIns="0" anchor="t">
              <a:spAutoFit/>
            </a:bodyPr>
            <a:lstStyle/>
            <a:p>
              <a:pPr marL="12600" defTabSz="914400">
                <a:lnSpc>
                  <a:spcPct val="100000"/>
                </a:lnSpc>
                <a:spcBef>
                  <a:spcPts val="96"/>
                </a:spcBef>
              </a:pPr>
              <a:r>
                <a:rPr lang="fr-FR" sz="1400" b="1" u="none" strike="noStrike" spc="-11">
                  <a:solidFill>
                    <a:schemeClr val="dk1"/>
                  </a:solidFill>
                  <a:effectLst/>
                  <a:uFillTx/>
                  <a:latin typeface="Tahoma"/>
                </a:rPr>
                <a:t>Vaslui</a:t>
              </a:r>
              <a:endParaRPr lang="fr-MA" sz="1400" b="0" u="none" strike="noStrike">
                <a:solidFill>
                  <a:srgbClr val="000000"/>
                </a:solidFill>
                <a:effectLst/>
                <a:uFillTx/>
                <a:latin typeface="Arial"/>
              </a:endParaRPr>
            </a:p>
          </p:txBody>
        </p:sp>
        <p:grpSp>
          <p:nvGrpSpPr>
            <p:cNvPr id="216" name="object 70"/>
            <p:cNvGrpSpPr/>
            <p:nvPr/>
          </p:nvGrpSpPr>
          <p:grpSpPr>
            <a:xfrm>
              <a:off x="7337160" y="2284920"/>
              <a:ext cx="153720" cy="128880"/>
              <a:chOff x="7337160" y="2284920"/>
              <a:chExt cx="153720" cy="128880"/>
            </a:xfrm>
          </p:grpSpPr>
          <p:sp>
            <p:nvSpPr>
              <p:cNvPr id="217" name="object 71"/>
              <p:cNvSpPr/>
              <p:nvPr/>
            </p:nvSpPr>
            <p:spPr>
              <a:xfrm>
                <a:off x="7337160" y="2284920"/>
                <a:ext cx="153720" cy="128880"/>
              </a:xfrm>
              <a:custGeom>
                <a:avLst/>
                <a:gdLst>
                  <a:gd name="textAreaLeft" fmla="*/ 0 w 153720"/>
                  <a:gd name="textAreaRight" fmla="*/ 154080 w 153720"/>
                  <a:gd name="textAreaTop" fmla="*/ 0 h 128880"/>
                  <a:gd name="textAreaBottom" fmla="*/ 129240 h 128880"/>
                </a:gdLst>
                <a:ahLst/>
                <a:cxnLst/>
                <a:rect l="textAreaLeft" t="textAreaTop" r="textAreaRight" b="textAreaBottom"/>
                <a:pathLst>
                  <a:path w="84454" h="84455">
                    <a:moveTo>
                      <a:pt x="78677" y="0"/>
                    </a:moveTo>
                    <a:lnTo>
                      <a:pt x="5664" y="0"/>
                    </a:lnTo>
                    <a:lnTo>
                      <a:pt x="0" y="5664"/>
                    </a:lnTo>
                    <a:lnTo>
                      <a:pt x="0" y="78677"/>
                    </a:lnTo>
                    <a:lnTo>
                      <a:pt x="5664" y="84342"/>
                    </a:lnTo>
                    <a:lnTo>
                      <a:pt x="78677" y="84342"/>
                    </a:lnTo>
                    <a:lnTo>
                      <a:pt x="84342" y="78677"/>
                    </a:lnTo>
                    <a:lnTo>
                      <a:pt x="84342" y="5664"/>
                    </a:lnTo>
                    <a:lnTo>
                      <a:pt x="78677" y="0"/>
                    </a:lnTo>
                    <a:close/>
                  </a:path>
                </a:pathLst>
              </a:custGeom>
              <a:solidFill>
                <a:srgbClr val="A5A5FF"/>
              </a:solidFill>
              <a:ln w="0">
                <a:noFill/>
              </a:ln>
            </p:spPr>
            <p:style>
              <a:lnRef idx="0">
                <a:scrgbClr r="0" g="0" b="0"/>
              </a:lnRef>
              <a:fillRef idx="0">
                <a:scrgbClr r="0" g="0" b="0"/>
              </a:fillRef>
              <a:effectRef idx="0">
                <a:scrgbClr r="0" g="0" b="0"/>
              </a:effectRef>
              <a:fontRef idx="minor"/>
            </p:style>
            <p:txBody>
              <a:bodyPr lIns="0" tIns="0" rIns="0" bIns="0" anchor="t">
                <a:noAutofit/>
              </a:bodyPr>
              <a:lstStyle/>
              <a:p>
                <a:pPr defTabSz="914400">
                  <a:lnSpc>
                    <a:spcPct val="100000"/>
                  </a:lnSpc>
                </a:pPr>
                <a:endParaRPr lang="fr-FR" sz="4000" b="1" u="none" strike="noStrike">
                  <a:solidFill>
                    <a:schemeClr val="dk1"/>
                  </a:solidFill>
                  <a:effectLst/>
                  <a:uFillTx/>
                  <a:latin typeface="Aptos"/>
                </a:endParaRPr>
              </a:p>
            </p:txBody>
          </p:sp>
          <p:sp>
            <p:nvSpPr>
              <p:cNvPr id="218" name="object 72"/>
              <p:cNvSpPr/>
              <p:nvPr/>
            </p:nvSpPr>
            <p:spPr>
              <a:xfrm>
                <a:off x="7337160" y="2284920"/>
                <a:ext cx="153720" cy="128880"/>
              </a:xfrm>
              <a:custGeom>
                <a:avLst/>
                <a:gdLst>
                  <a:gd name="textAreaLeft" fmla="*/ 0 w 153720"/>
                  <a:gd name="textAreaRight" fmla="*/ 154080 w 153720"/>
                  <a:gd name="textAreaTop" fmla="*/ 0 h 128880"/>
                  <a:gd name="textAreaBottom" fmla="*/ 129240 h 128880"/>
                </a:gdLst>
                <a:ahLst/>
                <a:cxnLst/>
                <a:rect l="textAreaLeft" t="textAreaTop" r="textAreaRight" b="textAreaBottom"/>
                <a:pathLst>
                  <a:path w="84454" h="84455">
                    <a:moveTo>
                      <a:pt x="71689" y="0"/>
                    </a:moveTo>
                    <a:lnTo>
                      <a:pt x="12652" y="0"/>
                    </a:lnTo>
                    <a:lnTo>
                      <a:pt x="5664" y="0"/>
                    </a:lnTo>
                    <a:lnTo>
                      <a:pt x="0" y="5664"/>
                    </a:lnTo>
                    <a:lnTo>
                      <a:pt x="0" y="12652"/>
                    </a:lnTo>
                    <a:lnTo>
                      <a:pt x="0" y="71689"/>
                    </a:lnTo>
                    <a:lnTo>
                      <a:pt x="0" y="78677"/>
                    </a:lnTo>
                    <a:lnTo>
                      <a:pt x="5664" y="84342"/>
                    </a:lnTo>
                    <a:lnTo>
                      <a:pt x="12652" y="84342"/>
                    </a:lnTo>
                    <a:lnTo>
                      <a:pt x="71689" y="84342"/>
                    </a:lnTo>
                    <a:lnTo>
                      <a:pt x="78677" y="84342"/>
                    </a:lnTo>
                    <a:lnTo>
                      <a:pt x="84342" y="78677"/>
                    </a:lnTo>
                    <a:lnTo>
                      <a:pt x="84342" y="71689"/>
                    </a:lnTo>
                    <a:lnTo>
                      <a:pt x="84342" y="12652"/>
                    </a:lnTo>
                    <a:lnTo>
                      <a:pt x="84342" y="5664"/>
                    </a:lnTo>
                    <a:lnTo>
                      <a:pt x="78677" y="0"/>
                    </a:lnTo>
                    <a:lnTo>
                      <a:pt x="71689" y="0"/>
                    </a:lnTo>
                    <a:close/>
                  </a:path>
                </a:pathLst>
              </a:custGeom>
              <a:noFill/>
              <a:ln w="5060">
                <a:solidFill>
                  <a:srgbClr val="000000"/>
                </a:solidFill>
                <a:round/>
              </a:ln>
            </p:spPr>
            <p:style>
              <a:lnRef idx="0">
                <a:scrgbClr r="0" g="0" b="0"/>
              </a:lnRef>
              <a:fillRef idx="0">
                <a:scrgbClr r="0" g="0" b="0"/>
              </a:fillRef>
              <a:effectRef idx="0">
                <a:scrgbClr r="0" g="0" b="0"/>
              </a:effectRef>
              <a:fontRef idx="minor"/>
            </p:style>
            <p:txBody>
              <a:bodyPr lIns="0" tIns="0" rIns="0" bIns="0" anchor="t">
                <a:noAutofit/>
              </a:bodyPr>
              <a:lstStyle/>
              <a:p>
                <a:pPr defTabSz="914400">
                  <a:lnSpc>
                    <a:spcPct val="100000"/>
                  </a:lnSpc>
                </a:pPr>
                <a:endParaRPr lang="fr-FR" sz="4000" b="1" u="none" strike="noStrike">
                  <a:solidFill>
                    <a:schemeClr val="dk1"/>
                  </a:solidFill>
                  <a:effectLst/>
                  <a:uFillTx/>
                  <a:latin typeface="Aptos"/>
                </a:endParaRPr>
              </a:p>
            </p:txBody>
          </p:sp>
        </p:grpSp>
        <p:sp>
          <p:nvSpPr>
            <p:cNvPr id="219" name="object 73"/>
            <p:cNvSpPr/>
            <p:nvPr/>
          </p:nvSpPr>
          <p:spPr>
            <a:xfrm>
              <a:off x="7229520" y="2418480"/>
              <a:ext cx="322920" cy="500760"/>
            </a:xfrm>
            <a:prstGeom prst="rect">
              <a:avLst/>
            </a:prstGeom>
            <a:noFill/>
            <a:ln w="0">
              <a:noFill/>
            </a:ln>
          </p:spPr>
          <p:style>
            <a:lnRef idx="0">
              <a:scrgbClr r="0" g="0" b="0"/>
            </a:lnRef>
            <a:fillRef idx="0">
              <a:scrgbClr r="0" g="0" b="0"/>
            </a:fillRef>
            <a:effectRef idx="0">
              <a:scrgbClr r="0" g="0" b="0"/>
            </a:effectRef>
            <a:fontRef idx="minor"/>
          </p:style>
          <p:txBody>
            <a:bodyPr lIns="0" tIns="12240" rIns="0" bIns="0" anchor="t">
              <a:spAutoFit/>
            </a:bodyPr>
            <a:lstStyle/>
            <a:p>
              <a:pPr marL="12600" defTabSz="914400">
                <a:lnSpc>
                  <a:spcPct val="100000"/>
                </a:lnSpc>
                <a:spcBef>
                  <a:spcPts val="96"/>
                </a:spcBef>
              </a:pPr>
              <a:r>
                <a:rPr lang="fr-FR" sz="1400" b="1" u="none" strike="noStrike" spc="-26">
                  <a:solidFill>
                    <a:schemeClr val="dk1"/>
                  </a:solidFill>
                  <a:effectLst/>
                  <a:uFillTx/>
                  <a:latin typeface="Tahoma"/>
                </a:rPr>
                <a:t>Las</a:t>
              </a:r>
              <a:endParaRPr lang="fr-MA" sz="1400" b="0" u="none" strike="noStrike">
                <a:solidFill>
                  <a:srgbClr val="000000"/>
                </a:solidFill>
                <a:effectLst/>
                <a:uFillTx/>
                <a:latin typeface="Arial"/>
              </a:endParaRPr>
            </a:p>
          </p:txBody>
        </p:sp>
        <p:sp>
          <p:nvSpPr>
            <p:cNvPr id="220" name="object 74"/>
            <p:cNvSpPr/>
            <p:nvPr/>
          </p:nvSpPr>
          <p:spPr>
            <a:xfrm>
              <a:off x="7529040" y="2474640"/>
              <a:ext cx="47160" cy="12852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defTabSz="914400">
                <a:lnSpc>
                  <a:spcPts val="765"/>
                </a:lnSpc>
              </a:pPr>
              <a:r>
                <a:rPr lang="fr-FR" sz="1400" b="1" u="none" strike="noStrike" spc="-51">
                  <a:solidFill>
                    <a:schemeClr val="dk1"/>
                  </a:solidFill>
                  <a:effectLst/>
                  <a:uFillTx/>
                  <a:latin typeface="Tahoma"/>
                </a:rPr>
                <a:t>i</a:t>
              </a:r>
              <a:endParaRPr lang="fr-MA" sz="1400" b="0" u="none" strike="noStrike">
                <a:solidFill>
                  <a:srgbClr val="000000"/>
                </a:solidFill>
                <a:effectLst/>
                <a:uFillTx/>
                <a:latin typeface="Arial"/>
              </a:endParaRPr>
            </a:p>
          </p:txBody>
        </p:sp>
        <p:grpSp>
          <p:nvGrpSpPr>
            <p:cNvPr id="221" name="object 75"/>
            <p:cNvGrpSpPr/>
            <p:nvPr/>
          </p:nvGrpSpPr>
          <p:grpSpPr>
            <a:xfrm>
              <a:off x="6746040" y="2037600"/>
              <a:ext cx="153720" cy="128880"/>
              <a:chOff x="6746040" y="2037600"/>
              <a:chExt cx="153720" cy="128880"/>
            </a:xfrm>
          </p:grpSpPr>
          <p:sp>
            <p:nvSpPr>
              <p:cNvPr id="222" name="object 76"/>
              <p:cNvSpPr/>
              <p:nvPr/>
            </p:nvSpPr>
            <p:spPr>
              <a:xfrm>
                <a:off x="6746040" y="2037600"/>
                <a:ext cx="153720" cy="128880"/>
              </a:xfrm>
              <a:custGeom>
                <a:avLst/>
                <a:gdLst>
                  <a:gd name="textAreaLeft" fmla="*/ 0 w 153720"/>
                  <a:gd name="textAreaRight" fmla="*/ 154080 w 153720"/>
                  <a:gd name="textAreaTop" fmla="*/ 0 h 128880"/>
                  <a:gd name="textAreaBottom" fmla="*/ 129240 h 128880"/>
                </a:gdLst>
                <a:ahLst/>
                <a:cxnLst/>
                <a:rect l="textAreaLeft" t="textAreaTop" r="textAreaRight" b="textAreaBottom"/>
                <a:pathLst>
                  <a:path w="84455" h="84455">
                    <a:moveTo>
                      <a:pt x="78677" y="0"/>
                    </a:moveTo>
                    <a:lnTo>
                      <a:pt x="5664" y="0"/>
                    </a:lnTo>
                    <a:lnTo>
                      <a:pt x="0" y="5664"/>
                    </a:lnTo>
                    <a:lnTo>
                      <a:pt x="0" y="78677"/>
                    </a:lnTo>
                    <a:lnTo>
                      <a:pt x="5664" y="84342"/>
                    </a:lnTo>
                    <a:lnTo>
                      <a:pt x="78677" y="84342"/>
                    </a:lnTo>
                    <a:lnTo>
                      <a:pt x="84342" y="78677"/>
                    </a:lnTo>
                    <a:lnTo>
                      <a:pt x="84342" y="5664"/>
                    </a:lnTo>
                    <a:lnTo>
                      <a:pt x="78677" y="0"/>
                    </a:lnTo>
                    <a:close/>
                  </a:path>
                </a:pathLst>
              </a:custGeom>
              <a:solidFill>
                <a:srgbClr val="A5A5FF"/>
              </a:solidFill>
              <a:ln w="0">
                <a:noFill/>
              </a:ln>
            </p:spPr>
            <p:style>
              <a:lnRef idx="0">
                <a:scrgbClr r="0" g="0" b="0"/>
              </a:lnRef>
              <a:fillRef idx="0">
                <a:scrgbClr r="0" g="0" b="0"/>
              </a:fillRef>
              <a:effectRef idx="0">
                <a:scrgbClr r="0" g="0" b="0"/>
              </a:effectRef>
              <a:fontRef idx="minor"/>
            </p:style>
            <p:txBody>
              <a:bodyPr lIns="0" tIns="0" rIns="0" bIns="0" anchor="t">
                <a:noAutofit/>
              </a:bodyPr>
              <a:lstStyle/>
              <a:p>
                <a:pPr defTabSz="914400">
                  <a:lnSpc>
                    <a:spcPct val="100000"/>
                  </a:lnSpc>
                </a:pPr>
                <a:endParaRPr lang="fr-FR" sz="4000" b="1" u="none" strike="noStrike">
                  <a:solidFill>
                    <a:schemeClr val="dk1"/>
                  </a:solidFill>
                  <a:effectLst/>
                  <a:uFillTx/>
                  <a:latin typeface="Aptos"/>
                </a:endParaRPr>
              </a:p>
            </p:txBody>
          </p:sp>
          <p:sp>
            <p:nvSpPr>
              <p:cNvPr id="223" name="object 77"/>
              <p:cNvSpPr/>
              <p:nvPr/>
            </p:nvSpPr>
            <p:spPr>
              <a:xfrm>
                <a:off x="6746040" y="2037600"/>
                <a:ext cx="153720" cy="128880"/>
              </a:xfrm>
              <a:custGeom>
                <a:avLst/>
                <a:gdLst>
                  <a:gd name="textAreaLeft" fmla="*/ 0 w 153720"/>
                  <a:gd name="textAreaRight" fmla="*/ 154080 w 153720"/>
                  <a:gd name="textAreaTop" fmla="*/ 0 h 128880"/>
                  <a:gd name="textAreaBottom" fmla="*/ 129240 h 128880"/>
                </a:gdLst>
                <a:ahLst/>
                <a:cxnLst/>
                <a:rect l="textAreaLeft" t="textAreaTop" r="textAreaRight" b="textAreaBottom"/>
                <a:pathLst>
                  <a:path w="84455" h="84455">
                    <a:moveTo>
                      <a:pt x="71689" y="0"/>
                    </a:moveTo>
                    <a:lnTo>
                      <a:pt x="12652" y="0"/>
                    </a:lnTo>
                    <a:lnTo>
                      <a:pt x="5664" y="0"/>
                    </a:lnTo>
                    <a:lnTo>
                      <a:pt x="0" y="5664"/>
                    </a:lnTo>
                    <a:lnTo>
                      <a:pt x="0" y="12652"/>
                    </a:lnTo>
                    <a:lnTo>
                      <a:pt x="0" y="71689"/>
                    </a:lnTo>
                    <a:lnTo>
                      <a:pt x="0" y="78677"/>
                    </a:lnTo>
                    <a:lnTo>
                      <a:pt x="5664" y="84342"/>
                    </a:lnTo>
                    <a:lnTo>
                      <a:pt x="12652" y="84342"/>
                    </a:lnTo>
                    <a:lnTo>
                      <a:pt x="71689" y="84342"/>
                    </a:lnTo>
                    <a:lnTo>
                      <a:pt x="78677" y="84342"/>
                    </a:lnTo>
                    <a:lnTo>
                      <a:pt x="84342" y="78677"/>
                    </a:lnTo>
                    <a:lnTo>
                      <a:pt x="84342" y="71689"/>
                    </a:lnTo>
                    <a:lnTo>
                      <a:pt x="84342" y="12652"/>
                    </a:lnTo>
                    <a:lnTo>
                      <a:pt x="84342" y="5664"/>
                    </a:lnTo>
                    <a:lnTo>
                      <a:pt x="78677" y="0"/>
                    </a:lnTo>
                    <a:lnTo>
                      <a:pt x="71689" y="0"/>
                    </a:lnTo>
                    <a:close/>
                  </a:path>
                </a:pathLst>
              </a:custGeom>
              <a:noFill/>
              <a:ln w="5060">
                <a:solidFill>
                  <a:srgbClr val="000000"/>
                </a:solidFill>
                <a:round/>
              </a:ln>
            </p:spPr>
            <p:style>
              <a:lnRef idx="0">
                <a:scrgbClr r="0" g="0" b="0"/>
              </a:lnRef>
              <a:fillRef idx="0">
                <a:scrgbClr r="0" g="0" b="0"/>
              </a:fillRef>
              <a:effectRef idx="0">
                <a:scrgbClr r="0" g="0" b="0"/>
              </a:effectRef>
              <a:fontRef idx="minor"/>
            </p:style>
            <p:txBody>
              <a:bodyPr lIns="0" tIns="0" rIns="0" bIns="0" anchor="t">
                <a:noAutofit/>
              </a:bodyPr>
              <a:lstStyle/>
              <a:p>
                <a:pPr defTabSz="914400">
                  <a:lnSpc>
                    <a:spcPct val="100000"/>
                  </a:lnSpc>
                </a:pPr>
                <a:endParaRPr lang="fr-FR" sz="4000" b="1" u="none" strike="noStrike">
                  <a:solidFill>
                    <a:schemeClr val="dk1"/>
                  </a:solidFill>
                  <a:effectLst/>
                  <a:uFillTx/>
                  <a:latin typeface="Aptos"/>
                </a:endParaRPr>
              </a:p>
            </p:txBody>
          </p:sp>
        </p:grpSp>
        <p:sp>
          <p:nvSpPr>
            <p:cNvPr id="224" name="object 78"/>
            <p:cNvSpPr/>
            <p:nvPr/>
          </p:nvSpPr>
          <p:spPr>
            <a:xfrm>
              <a:off x="6526440" y="1791360"/>
              <a:ext cx="914040" cy="227160"/>
            </a:xfrm>
            <a:prstGeom prst="rect">
              <a:avLst/>
            </a:prstGeom>
            <a:noFill/>
            <a:ln w="0">
              <a:noFill/>
            </a:ln>
          </p:spPr>
          <p:style>
            <a:lnRef idx="0">
              <a:scrgbClr r="0" g="0" b="0"/>
            </a:lnRef>
            <a:fillRef idx="0">
              <a:scrgbClr r="0" g="0" b="0"/>
            </a:fillRef>
            <a:effectRef idx="0">
              <a:scrgbClr r="0" g="0" b="0"/>
            </a:effectRef>
            <a:fontRef idx="minor"/>
          </p:style>
          <p:txBody>
            <a:bodyPr lIns="0" tIns="12240" rIns="0" bIns="0" anchor="t">
              <a:spAutoFit/>
            </a:bodyPr>
            <a:lstStyle/>
            <a:p>
              <a:pPr marL="12600" defTabSz="914400">
                <a:lnSpc>
                  <a:spcPct val="100000"/>
                </a:lnSpc>
                <a:spcBef>
                  <a:spcPts val="96"/>
                </a:spcBef>
              </a:pPr>
              <a:r>
                <a:rPr lang="fr-FR" sz="1400" b="1" u="none" strike="noStrike" spc="-11">
                  <a:solidFill>
                    <a:schemeClr val="dk1"/>
                  </a:solidFill>
                  <a:effectLst/>
                  <a:uFillTx/>
                  <a:latin typeface="Tahoma"/>
                </a:rPr>
                <a:t>Neamt</a:t>
              </a:r>
              <a:endParaRPr lang="fr-MA" sz="1400" b="0" u="none" strike="noStrike">
                <a:solidFill>
                  <a:srgbClr val="000000"/>
                </a:solidFill>
                <a:effectLst/>
                <a:uFillTx/>
                <a:latin typeface="Arial"/>
              </a:endParaRPr>
            </a:p>
          </p:txBody>
        </p:sp>
        <p:sp>
          <p:nvSpPr>
            <p:cNvPr id="225" name="object 79"/>
            <p:cNvSpPr/>
            <p:nvPr/>
          </p:nvSpPr>
          <p:spPr>
            <a:xfrm>
              <a:off x="2706840" y="2665440"/>
              <a:ext cx="78480" cy="327600"/>
            </a:xfrm>
            <a:custGeom>
              <a:avLst/>
              <a:gdLst>
                <a:gd name="textAreaLeft" fmla="*/ 0 w 78480"/>
                <a:gd name="textAreaRight" fmla="*/ 78840 w 78480"/>
                <a:gd name="textAreaTop" fmla="*/ 0 h 327600"/>
                <a:gd name="textAreaBottom" fmla="*/ 327960 h 327600"/>
              </a:gdLst>
              <a:ahLst/>
              <a:cxnLst/>
              <a:rect l="textAreaLeft" t="textAreaTop" r="textAreaRight" b="textAreaBottom"/>
              <a:pathLst>
                <a:path w="43180" h="214630">
                  <a:moveTo>
                    <a:pt x="0" y="214493"/>
                  </a:moveTo>
                  <a:lnTo>
                    <a:pt x="42899" y="0"/>
                  </a:lnTo>
                </a:path>
              </a:pathLst>
            </a:custGeom>
            <a:noFill/>
            <a:ln w="5060">
              <a:solidFill>
                <a:srgbClr val="000000"/>
              </a:solidFill>
              <a:round/>
            </a:ln>
          </p:spPr>
          <p:style>
            <a:lnRef idx="0">
              <a:scrgbClr r="0" g="0" b="0"/>
            </a:lnRef>
            <a:fillRef idx="0">
              <a:scrgbClr r="0" g="0" b="0"/>
            </a:fillRef>
            <a:effectRef idx="0">
              <a:scrgbClr r="0" g="0" b="0"/>
            </a:effectRef>
            <a:fontRef idx="minor"/>
          </p:style>
          <p:txBody>
            <a:bodyPr lIns="0" tIns="0" rIns="0" bIns="0" anchor="t">
              <a:noAutofit/>
            </a:bodyPr>
            <a:lstStyle/>
            <a:p>
              <a:pPr defTabSz="914400">
                <a:lnSpc>
                  <a:spcPct val="100000"/>
                </a:lnSpc>
              </a:pPr>
              <a:endParaRPr lang="fr-FR" sz="4000" b="1" u="none" strike="noStrike">
                <a:solidFill>
                  <a:schemeClr val="dk1"/>
                </a:solidFill>
                <a:effectLst/>
                <a:uFillTx/>
                <a:latin typeface="Aptos"/>
              </a:endParaRPr>
            </a:p>
          </p:txBody>
        </p:sp>
        <p:sp>
          <p:nvSpPr>
            <p:cNvPr id="226" name="object 80"/>
            <p:cNvSpPr/>
            <p:nvPr/>
          </p:nvSpPr>
          <p:spPr>
            <a:xfrm>
              <a:off x="2571120" y="2714040"/>
              <a:ext cx="350640" cy="230760"/>
            </a:xfrm>
            <a:custGeom>
              <a:avLst/>
              <a:gdLst>
                <a:gd name="textAreaLeft" fmla="*/ 0 w 350640"/>
                <a:gd name="textAreaRight" fmla="*/ 351000 w 350640"/>
                <a:gd name="textAreaTop" fmla="*/ 0 h 230760"/>
                <a:gd name="textAreaBottom" fmla="*/ 231120 h 230760"/>
              </a:gdLst>
              <a:ahLst/>
              <a:cxnLst/>
              <a:rect l="textAreaLeft" t="textAreaTop" r="textAreaRight" b="textAreaBottom"/>
              <a:pathLst>
                <a:path w="192405" h="151130">
                  <a:moveTo>
                    <a:pt x="191837" y="0"/>
                  </a:moveTo>
                  <a:lnTo>
                    <a:pt x="0" y="0"/>
                  </a:lnTo>
                  <a:lnTo>
                    <a:pt x="0" y="150742"/>
                  </a:lnTo>
                  <a:lnTo>
                    <a:pt x="191837" y="150742"/>
                  </a:lnTo>
                  <a:lnTo>
                    <a:pt x="191837" y="0"/>
                  </a:lnTo>
                  <a:close/>
                </a:path>
              </a:pathLst>
            </a:custGeom>
            <a:solidFill>
              <a:srgbClr val="FFFFFF"/>
            </a:solidFill>
            <a:ln w="0">
              <a:noFill/>
            </a:ln>
          </p:spPr>
          <p:style>
            <a:lnRef idx="0">
              <a:scrgbClr r="0" g="0" b="0"/>
            </a:lnRef>
            <a:fillRef idx="0">
              <a:scrgbClr r="0" g="0" b="0"/>
            </a:fillRef>
            <a:effectRef idx="0">
              <a:scrgbClr r="0" g="0" b="0"/>
            </a:effectRef>
            <a:fontRef idx="minor"/>
          </p:style>
          <p:txBody>
            <a:bodyPr lIns="0" tIns="0" rIns="0" bIns="0" anchor="t">
              <a:noAutofit/>
            </a:bodyPr>
            <a:lstStyle/>
            <a:p>
              <a:pPr defTabSz="914400">
                <a:lnSpc>
                  <a:spcPct val="100000"/>
                </a:lnSpc>
              </a:pPr>
              <a:endParaRPr lang="fr-FR" sz="4000" b="1" u="none" strike="noStrike" dirty="0">
                <a:solidFill>
                  <a:schemeClr val="dk1"/>
                </a:solidFill>
                <a:effectLst/>
                <a:uFillTx/>
                <a:latin typeface="Aptos"/>
              </a:endParaRPr>
            </a:p>
          </p:txBody>
        </p:sp>
        <p:sp>
          <p:nvSpPr>
            <p:cNvPr id="227" name="object 81"/>
            <p:cNvSpPr/>
            <p:nvPr/>
          </p:nvSpPr>
          <p:spPr>
            <a:xfrm>
              <a:off x="2624760" y="2706120"/>
              <a:ext cx="243000" cy="500760"/>
            </a:xfrm>
            <a:prstGeom prst="rect">
              <a:avLst/>
            </a:prstGeom>
            <a:noFill/>
            <a:ln w="0">
              <a:noFill/>
            </a:ln>
          </p:spPr>
          <p:style>
            <a:lnRef idx="0">
              <a:scrgbClr r="0" g="0" b="0"/>
            </a:lnRef>
            <a:fillRef idx="0">
              <a:scrgbClr r="0" g="0" b="0"/>
            </a:fillRef>
            <a:effectRef idx="0">
              <a:scrgbClr r="0" g="0" b="0"/>
            </a:effectRef>
            <a:fontRef idx="minor"/>
          </p:style>
          <p:txBody>
            <a:bodyPr lIns="0" tIns="12240" rIns="0" bIns="0" anchor="t">
              <a:spAutoFit/>
            </a:bodyPr>
            <a:lstStyle/>
            <a:p>
              <a:pPr marL="12600" defTabSz="914400">
                <a:lnSpc>
                  <a:spcPct val="100000"/>
                </a:lnSpc>
                <a:spcBef>
                  <a:spcPts val="96"/>
                </a:spcBef>
              </a:pPr>
              <a:r>
                <a:rPr lang="fr-FR" sz="1400" b="1" u="none" strike="noStrike" spc="-26">
                  <a:solidFill>
                    <a:schemeClr val="dk1"/>
                  </a:solidFill>
                  <a:effectLst/>
                  <a:uFillTx/>
                  <a:latin typeface="Tahoma"/>
                </a:rPr>
                <a:t>75</a:t>
              </a:r>
              <a:endParaRPr lang="fr-MA" sz="1400" b="0" u="none" strike="noStrike">
                <a:solidFill>
                  <a:srgbClr val="000000"/>
                </a:solidFill>
                <a:effectLst/>
                <a:uFillTx/>
                <a:latin typeface="Arial"/>
              </a:endParaRPr>
            </a:p>
          </p:txBody>
        </p:sp>
        <p:grpSp>
          <p:nvGrpSpPr>
            <p:cNvPr id="228" name="object 82"/>
            <p:cNvGrpSpPr/>
            <p:nvPr/>
          </p:nvGrpSpPr>
          <p:grpSpPr>
            <a:xfrm>
              <a:off x="2459160" y="3192840"/>
              <a:ext cx="448200" cy="325800"/>
              <a:chOff x="2459160" y="3192840"/>
              <a:chExt cx="448200" cy="325800"/>
            </a:xfrm>
          </p:grpSpPr>
          <p:sp>
            <p:nvSpPr>
              <p:cNvPr id="229" name="object 83"/>
              <p:cNvSpPr/>
              <p:nvPr/>
            </p:nvSpPr>
            <p:spPr>
              <a:xfrm>
                <a:off x="2683440" y="3192840"/>
                <a:ext cx="360" cy="325800"/>
              </a:xfrm>
              <a:custGeom>
                <a:avLst/>
                <a:gdLst>
                  <a:gd name="textAreaLeft" fmla="*/ 0 w 360"/>
                  <a:gd name="textAreaRight" fmla="*/ 720 w 360"/>
                  <a:gd name="textAreaTop" fmla="*/ 0 h 325800"/>
                  <a:gd name="textAreaBottom" fmla="*/ 326160 h 325800"/>
                </a:gdLst>
                <a:ahLst/>
                <a:cxnLst/>
                <a:rect l="textAreaLeft" t="textAreaTop" r="textAreaRight" b="textAreaBottom"/>
                <a:pathLst>
                  <a:path h="213360">
                    <a:moveTo>
                      <a:pt x="0" y="0"/>
                    </a:moveTo>
                    <a:lnTo>
                      <a:pt x="0" y="31295"/>
                    </a:lnTo>
                  </a:path>
                  <a:path h="213360">
                    <a:moveTo>
                      <a:pt x="0" y="182038"/>
                    </a:moveTo>
                    <a:lnTo>
                      <a:pt x="0" y="213333"/>
                    </a:lnTo>
                  </a:path>
                </a:pathLst>
              </a:custGeom>
              <a:noFill/>
              <a:ln w="5060">
                <a:solidFill>
                  <a:srgbClr val="000000"/>
                </a:solidFill>
                <a:round/>
              </a:ln>
            </p:spPr>
            <p:style>
              <a:lnRef idx="0">
                <a:scrgbClr r="0" g="0" b="0"/>
              </a:lnRef>
              <a:fillRef idx="0">
                <a:scrgbClr r="0" g="0" b="0"/>
              </a:fillRef>
              <a:effectRef idx="0">
                <a:scrgbClr r="0" g="0" b="0"/>
              </a:effectRef>
              <a:fontRef idx="minor"/>
            </p:style>
            <p:txBody>
              <a:bodyPr lIns="0" tIns="0" rIns="0" bIns="0" anchor="t">
                <a:noAutofit/>
              </a:bodyPr>
              <a:lstStyle/>
              <a:p>
                <a:pPr defTabSz="914400">
                  <a:lnSpc>
                    <a:spcPct val="100000"/>
                  </a:lnSpc>
                </a:pPr>
                <a:endParaRPr lang="fr-FR" sz="4000" b="1" u="none" strike="noStrike">
                  <a:solidFill>
                    <a:schemeClr val="dk1"/>
                  </a:solidFill>
                  <a:effectLst/>
                  <a:uFillTx/>
                  <a:latin typeface="Aptos"/>
                </a:endParaRPr>
              </a:p>
            </p:txBody>
          </p:sp>
          <p:sp>
            <p:nvSpPr>
              <p:cNvPr id="230" name="object 84"/>
              <p:cNvSpPr/>
              <p:nvPr/>
            </p:nvSpPr>
            <p:spPr>
              <a:xfrm>
                <a:off x="2459160" y="3240720"/>
                <a:ext cx="448200" cy="230760"/>
              </a:xfrm>
              <a:custGeom>
                <a:avLst/>
                <a:gdLst>
                  <a:gd name="textAreaLeft" fmla="*/ 0 w 448200"/>
                  <a:gd name="textAreaRight" fmla="*/ 448560 w 448200"/>
                  <a:gd name="textAreaTop" fmla="*/ 0 h 230760"/>
                  <a:gd name="textAreaBottom" fmla="*/ 231120 h 230760"/>
                </a:gdLst>
                <a:ahLst/>
                <a:cxnLst/>
                <a:rect l="textAreaLeft" t="textAreaTop" r="textAreaRight" b="textAreaBottom"/>
                <a:pathLst>
                  <a:path w="245744" h="151130">
                    <a:moveTo>
                      <a:pt x="245584" y="0"/>
                    </a:moveTo>
                    <a:lnTo>
                      <a:pt x="0" y="0"/>
                    </a:lnTo>
                    <a:lnTo>
                      <a:pt x="0" y="150742"/>
                    </a:lnTo>
                    <a:lnTo>
                      <a:pt x="245584" y="150742"/>
                    </a:lnTo>
                    <a:lnTo>
                      <a:pt x="245584" y="0"/>
                    </a:lnTo>
                    <a:close/>
                  </a:path>
                </a:pathLst>
              </a:custGeom>
              <a:solidFill>
                <a:srgbClr val="FFFFFF"/>
              </a:solidFill>
              <a:ln w="0">
                <a:noFill/>
              </a:ln>
            </p:spPr>
            <p:style>
              <a:lnRef idx="0">
                <a:scrgbClr r="0" g="0" b="0"/>
              </a:lnRef>
              <a:fillRef idx="0">
                <a:scrgbClr r="0" g="0" b="0"/>
              </a:fillRef>
              <a:effectRef idx="0">
                <a:scrgbClr r="0" g="0" b="0"/>
              </a:effectRef>
              <a:fontRef idx="minor"/>
            </p:style>
            <p:txBody>
              <a:bodyPr lIns="0" tIns="0" rIns="0" bIns="0" anchor="t">
                <a:noAutofit/>
              </a:bodyPr>
              <a:lstStyle/>
              <a:p>
                <a:pPr defTabSz="914400">
                  <a:lnSpc>
                    <a:spcPct val="100000"/>
                  </a:lnSpc>
                </a:pPr>
                <a:endParaRPr lang="fr-FR" sz="4000" b="1" u="none" strike="noStrike">
                  <a:solidFill>
                    <a:schemeClr val="dk1"/>
                  </a:solidFill>
                  <a:effectLst/>
                  <a:uFillTx/>
                  <a:latin typeface="Aptos"/>
                </a:endParaRPr>
              </a:p>
            </p:txBody>
          </p:sp>
        </p:grpSp>
        <p:sp>
          <p:nvSpPr>
            <p:cNvPr id="231" name="object 85"/>
            <p:cNvSpPr/>
            <p:nvPr/>
          </p:nvSpPr>
          <p:spPr>
            <a:xfrm>
              <a:off x="2459160" y="3240720"/>
              <a:ext cx="448200" cy="251280"/>
            </a:xfrm>
            <a:prstGeom prst="rect">
              <a:avLst/>
            </a:prstGeom>
            <a:noFill/>
            <a:ln w="0">
              <a:noFill/>
            </a:ln>
          </p:spPr>
          <p:style>
            <a:lnRef idx="0">
              <a:scrgbClr r="0" g="0" b="0"/>
            </a:lnRef>
            <a:fillRef idx="0">
              <a:scrgbClr r="0" g="0" b="0"/>
            </a:fillRef>
            <a:effectRef idx="0">
              <a:scrgbClr r="0" g="0" b="0"/>
            </a:effectRef>
            <a:fontRef idx="minor"/>
          </p:style>
          <p:txBody>
            <a:bodyPr lIns="0" tIns="6840" rIns="0" bIns="0" anchor="t">
              <a:spAutoFit/>
            </a:bodyPr>
            <a:lstStyle/>
            <a:p>
              <a:pPr marL="41760" defTabSz="914400">
                <a:lnSpc>
                  <a:spcPct val="100000"/>
                </a:lnSpc>
                <a:spcBef>
                  <a:spcPts val="54"/>
                </a:spcBef>
              </a:pPr>
              <a:r>
                <a:rPr lang="fr-FR" sz="1400" b="1" u="none" strike="noStrike" spc="-26">
                  <a:solidFill>
                    <a:schemeClr val="dk1"/>
                  </a:solidFill>
                  <a:effectLst/>
                  <a:uFillTx/>
                  <a:latin typeface="Tahoma"/>
                </a:rPr>
                <a:t>118</a:t>
              </a:r>
              <a:endParaRPr lang="fr-MA" sz="1400" b="0" u="none" strike="noStrike">
                <a:solidFill>
                  <a:srgbClr val="000000"/>
                </a:solidFill>
                <a:effectLst/>
                <a:uFillTx/>
                <a:latin typeface="Arial"/>
              </a:endParaRPr>
            </a:p>
          </p:txBody>
        </p:sp>
        <p:grpSp>
          <p:nvGrpSpPr>
            <p:cNvPr id="232" name="object 86"/>
            <p:cNvGrpSpPr/>
            <p:nvPr/>
          </p:nvGrpSpPr>
          <p:grpSpPr>
            <a:xfrm>
              <a:off x="2715120" y="2170080"/>
              <a:ext cx="350640" cy="358560"/>
              <a:chOff x="2715120" y="2170080"/>
              <a:chExt cx="350640" cy="358560"/>
            </a:xfrm>
          </p:grpSpPr>
          <p:sp>
            <p:nvSpPr>
              <p:cNvPr id="233" name="object 87"/>
              <p:cNvSpPr/>
              <p:nvPr/>
            </p:nvSpPr>
            <p:spPr>
              <a:xfrm>
                <a:off x="2826000" y="2170080"/>
                <a:ext cx="128160" cy="358560"/>
              </a:xfrm>
              <a:custGeom>
                <a:avLst/>
                <a:gdLst>
                  <a:gd name="textAreaLeft" fmla="*/ 0 w 128160"/>
                  <a:gd name="textAreaRight" fmla="*/ 128520 w 128160"/>
                  <a:gd name="textAreaTop" fmla="*/ 0 h 358560"/>
                  <a:gd name="textAreaBottom" fmla="*/ 358920 h 358560"/>
                </a:gdLst>
                <a:ahLst/>
                <a:cxnLst/>
                <a:rect l="textAreaLeft" t="textAreaTop" r="textAreaRight" b="textAreaBottom"/>
                <a:pathLst>
                  <a:path w="70484" h="234950">
                    <a:moveTo>
                      <a:pt x="0" y="234597"/>
                    </a:moveTo>
                    <a:lnTo>
                      <a:pt x="70386" y="0"/>
                    </a:lnTo>
                  </a:path>
                </a:pathLst>
              </a:custGeom>
              <a:noFill/>
              <a:ln w="5060">
                <a:solidFill>
                  <a:srgbClr val="000000"/>
                </a:solidFill>
                <a:round/>
              </a:ln>
            </p:spPr>
            <p:style>
              <a:lnRef idx="0">
                <a:scrgbClr r="0" g="0" b="0"/>
              </a:lnRef>
              <a:fillRef idx="0">
                <a:scrgbClr r="0" g="0" b="0"/>
              </a:fillRef>
              <a:effectRef idx="0">
                <a:scrgbClr r="0" g="0" b="0"/>
              </a:effectRef>
              <a:fontRef idx="minor"/>
            </p:style>
            <p:txBody>
              <a:bodyPr lIns="0" tIns="0" rIns="0" bIns="0" anchor="t">
                <a:noAutofit/>
              </a:bodyPr>
              <a:lstStyle/>
              <a:p>
                <a:pPr defTabSz="914400">
                  <a:lnSpc>
                    <a:spcPct val="100000"/>
                  </a:lnSpc>
                </a:pPr>
                <a:endParaRPr lang="fr-FR" sz="4000" b="1" u="none" strike="noStrike">
                  <a:solidFill>
                    <a:schemeClr val="dk1"/>
                  </a:solidFill>
                  <a:effectLst/>
                  <a:uFillTx/>
                  <a:latin typeface="Aptos"/>
                </a:endParaRPr>
              </a:p>
            </p:txBody>
          </p:sp>
          <p:sp>
            <p:nvSpPr>
              <p:cNvPr id="234" name="object 88"/>
              <p:cNvSpPr/>
              <p:nvPr/>
            </p:nvSpPr>
            <p:spPr>
              <a:xfrm>
                <a:off x="2715120" y="2234160"/>
                <a:ext cx="350640" cy="230760"/>
              </a:xfrm>
              <a:custGeom>
                <a:avLst/>
                <a:gdLst>
                  <a:gd name="textAreaLeft" fmla="*/ 0 w 350640"/>
                  <a:gd name="textAreaRight" fmla="*/ 351000 w 350640"/>
                  <a:gd name="textAreaTop" fmla="*/ 0 h 230760"/>
                  <a:gd name="textAreaBottom" fmla="*/ 231120 h 230760"/>
                </a:gdLst>
                <a:ahLst/>
                <a:cxnLst/>
                <a:rect l="textAreaLeft" t="textAreaTop" r="textAreaRight" b="textAreaBottom"/>
                <a:pathLst>
                  <a:path w="192405" h="151130">
                    <a:moveTo>
                      <a:pt x="191837" y="0"/>
                    </a:moveTo>
                    <a:lnTo>
                      <a:pt x="0" y="0"/>
                    </a:lnTo>
                    <a:lnTo>
                      <a:pt x="0" y="150742"/>
                    </a:lnTo>
                    <a:lnTo>
                      <a:pt x="191837" y="150742"/>
                    </a:lnTo>
                    <a:lnTo>
                      <a:pt x="191837" y="0"/>
                    </a:lnTo>
                    <a:close/>
                  </a:path>
                </a:pathLst>
              </a:custGeom>
              <a:solidFill>
                <a:srgbClr val="FFFFFF"/>
              </a:solidFill>
              <a:ln w="0">
                <a:noFill/>
              </a:ln>
            </p:spPr>
            <p:style>
              <a:lnRef idx="0">
                <a:scrgbClr r="0" g="0" b="0"/>
              </a:lnRef>
              <a:fillRef idx="0">
                <a:scrgbClr r="0" g="0" b="0"/>
              </a:fillRef>
              <a:effectRef idx="0">
                <a:scrgbClr r="0" g="0" b="0"/>
              </a:effectRef>
              <a:fontRef idx="minor"/>
            </p:style>
            <p:txBody>
              <a:bodyPr lIns="0" tIns="0" rIns="0" bIns="0" anchor="t">
                <a:noAutofit/>
              </a:bodyPr>
              <a:lstStyle/>
              <a:p>
                <a:pPr defTabSz="914400">
                  <a:lnSpc>
                    <a:spcPct val="100000"/>
                  </a:lnSpc>
                </a:pPr>
                <a:endParaRPr lang="fr-FR" sz="4000" b="1" u="none" strike="noStrike">
                  <a:solidFill>
                    <a:schemeClr val="dk1"/>
                  </a:solidFill>
                  <a:effectLst/>
                  <a:uFillTx/>
                  <a:latin typeface="Aptos"/>
                </a:endParaRPr>
              </a:p>
            </p:txBody>
          </p:sp>
        </p:grpSp>
        <p:sp>
          <p:nvSpPr>
            <p:cNvPr id="235" name="object 89"/>
            <p:cNvSpPr/>
            <p:nvPr/>
          </p:nvSpPr>
          <p:spPr>
            <a:xfrm>
              <a:off x="2091960" y="1921320"/>
              <a:ext cx="919800" cy="875880"/>
            </a:xfrm>
            <a:prstGeom prst="rect">
              <a:avLst/>
            </a:prstGeom>
            <a:noFill/>
            <a:ln w="0">
              <a:noFill/>
            </a:ln>
          </p:spPr>
          <p:style>
            <a:lnRef idx="0">
              <a:scrgbClr r="0" g="0" b="0"/>
            </a:lnRef>
            <a:fillRef idx="0">
              <a:scrgbClr r="0" g="0" b="0"/>
            </a:fillRef>
            <a:effectRef idx="0">
              <a:scrgbClr r="0" g="0" b="0"/>
            </a:effectRef>
            <a:fontRef idx="minor"/>
          </p:style>
          <p:txBody>
            <a:bodyPr lIns="0" tIns="50760" rIns="0" bIns="0" anchor="t">
              <a:spAutoFit/>
            </a:bodyPr>
            <a:lstStyle/>
            <a:p>
              <a:pPr marL="73800" defTabSz="914400">
                <a:lnSpc>
                  <a:spcPct val="100000"/>
                </a:lnSpc>
                <a:spcBef>
                  <a:spcPts val="400"/>
                </a:spcBef>
              </a:pPr>
              <a:r>
                <a:rPr lang="fr-FR" sz="1400" b="1" u="none" strike="noStrike" spc="-11">
                  <a:solidFill>
                    <a:schemeClr val="dk1"/>
                  </a:solidFill>
                  <a:effectLst/>
                  <a:uFillTx/>
                  <a:latin typeface="Tahoma"/>
                </a:rPr>
                <a:t>Oradea</a:t>
              </a:r>
              <a:endParaRPr lang="fr-MA" sz="1400" b="0" u="none" strike="noStrike">
                <a:solidFill>
                  <a:srgbClr val="000000"/>
                </a:solidFill>
                <a:effectLst/>
                <a:uFillTx/>
                <a:latin typeface="Arial"/>
              </a:endParaRPr>
            </a:p>
            <a:p>
              <a:pPr marL="383400" defTabSz="914400">
                <a:lnSpc>
                  <a:spcPct val="100000"/>
                </a:lnSpc>
                <a:spcBef>
                  <a:spcPts val="306"/>
                </a:spcBef>
              </a:pPr>
              <a:r>
                <a:rPr lang="fr-FR" sz="1400" b="1" u="none" strike="noStrike" spc="-26">
                  <a:solidFill>
                    <a:schemeClr val="dk1"/>
                  </a:solidFill>
                  <a:effectLst/>
                  <a:uFillTx/>
                  <a:latin typeface="Tahoma"/>
                </a:rPr>
                <a:t>71</a:t>
              </a:r>
              <a:endParaRPr lang="fr-MA" sz="1400" b="0" u="none" strike="noStrike">
                <a:solidFill>
                  <a:srgbClr val="000000"/>
                </a:solidFill>
                <a:effectLst/>
                <a:uFillTx/>
                <a:latin typeface="Arial"/>
              </a:endParaRPr>
            </a:p>
            <a:p>
              <a:pPr marL="12600" defTabSz="914400">
                <a:lnSpc>
                  <a:spcPct val="100000"/>
                </a:lnSpc>
                <a:spcBef>
                  <a:spcPts val="329"/>
                </a:spcBef>
              </a:pPr>
              <a:r>
                <a:rPr lang="fr-FR" sz="1400" b="1" u="none" strike="noStrike" spc="-11">
                  <a:solidFill>
                    <a:schemeClr val="dk1"/>
                  </a:solidFill>
                  <a:effectLst/>
                  <a:uFillTx/>
                  <a:latin typeface="Tahoma"/>
                </a:rPr>
                <a:t>Zerind</a:t>
              </a:r>
              <a:endParaRPr lang="fr-MA" sz="1400" b="0" u="none" strike="noStrike">
                <a:solidFill>
                  <a:srgbClr val="000000"/>
                </a:solidFill>
                <a:effectLst/>
                <a:uFillTx/>
                <a:latin typeface="Arial"/>
              </a:endParaRPr>
            </a:p>
          </p:txBody>
        </p:sp>
        <p:grpSp>
          <p:nvGrpSpPr>
            <p:cNvPr id="236" name="object 90"/>
            <p:cNvGrpSpPr/>
            <p:nvPr/>
          </p:nvGrpSpPr>
          <p:grpSpPr>
            <a:xfrm>
              <a:off x="2803680" y="2977200"/>
              <a:ext cx="981360" cy="230760"/>
              <a:chOff x="2803680" y="2977200"/>
              <a:chExt cx="981360" cy="230760"/>
            </a:xfrm>
          </p:grpSpPr>
          <p:sp>
            <p:nvSpPr>
              <p:cNvPr id="237" name="object 91"/>
              <p:cNvSpPr/>
              <p:nvPr/>
            </p:nvSpPr>
            <p:spPr>
              <a:xfrm>
                <a:off x="2803680" y="3092040"/>
                <a:ext cx="981360" cy="360"/>
              </a:xfrm>
              <a:custGeom>
                <a:avLst/>
                <a:gdLst>
                  <a:gd name="textAreaLeft" fmla="*/ 0 w 981360"/>
                  <a:gd name="textAreaRight" fmla="*/ 981720 w 981360"/>
                  <a:gd name="textAreaTop" fmla="*/ 0 h 360"/>
                  <a:gd name="textAreaBottom" fmla="*/ 720 h 360"/>
                </a:gdLst>
                <a:ahLst/>
                <a:cxnLst/>
                <a:rect l="textAreaLeft" t="textAreaTop" r="textAreaRight" b="textAreaBottom"/>
                <a:pathLst>
                  <a:path w="537844">
                    <a:moveTo>
                      <a:pt x="0" y="0"/>
                    </a:moveTo>
                    <a:lnTo>
                      <a:pt x="145874" y="0"/>
                    </a:lnTo>
                  </a:path>
                  <a:path w="537844">
                    <a:moveTo>
                      <a:pt x="391459" y="0"/>
                    </a:moveTo>
                    <a:lnTo>
                      <a:pt x="537334" y="0"/>
                    </a:lnTo>
                  </a:path>
                </a:pathLst>
              </a:custGeom>
              <a:noFill/>
              <a:ln w="5060">
                <a:solidFill>
                  <a:srgbClr val="000000"/>
                </a:solidFill>
                <a:round/>
              </a:ln>
            </p:spPr>
            <p:style>
              <a:lnRef idx="0">
                <a:scrgbClr r="0" g="0" b="0"/>
              </a:lnRef>
              <a:fillRef idx="0">
                <a:scrgbClr r="0" g="0" b="0"/>
              </a:fillRef>
              <a:effectRef idx="0">
                <a:scrgbClr r="0" g="0" b="0"/>
              </a:effectRef>
              <a:fontRef idx="minor"/>
            </p:style>
            <p:txBody>
              <a:bodyPr lIns="0" tIns="0" rIns="0" bIns="0" anchor="t">
                <a:noAutofit/>
              </a:bodyPr>
              <a:lstStyle/>
              <a:p>
                <a:pPr defTabSz="914400">
                  <a:lnSpc>
                    <a:spcPct val="100000"/>
                  </a:lnSpc>
                </a:pPr>
                <a:endParaRPr lang="fr-FR" sz="4000" b="1" u="none" strike="noStrike">
                  <a:solidFill>
                    <a:schemeClr val="dk1"/>
                  </a:solidFill>
                  <a:effectLst/>
                  <a:uFillTx/>
                  <a:latin typeface="Aptos"/>
                </a:endParaRPr>
              </a:p>
            </p:txBody>
          </p:sp>
          <p:sp>
            <p:nvSpPr>
              <p:cNvPr id="238" name="object 92"/>
              <p:cNvSpPr/>
              <p:nvPr/>
            </p:nvSpPr>
            <p:spPr>
              <a:xfrm>
                <a:off x="3070080" y="2977200"/>
                <a:ext cx="448200" cy="230760"/>
              </a:xfrm>
              <a:custGeom>
                <a:avLst/>
                <a:gdLst>
                  <a:gd name="textAreaLeft" fmla="*/ 0 w 448200"/>
                  <a:gd name="textAreaRight" fmla="*/ 448560 w 448200"/>
                  <a:gd name="textAreaTop" fmla="*/ 0 h 230760"/>
                  <a:gd name="textAreaBottom" fmla="*/ 231120 h 230760"/>
                </a:gdLst>
                <a:ahLst/>
                <a:cxnLst/>
                <a:rect l="textAreaLeft" t="textAreaTop" r="textAreaRight" b="textAreaBottom"/>
                <a:pathLst>
                  <a:path w="245744" h="151130">
                    <a:moveTo>
                      <a:pt x="245584" y="0"/>
                    </a:moveTo>
                    <a:lnTo>
                      <a:pt x="0" y="0"/>
                    </a:lnTo>
                    <a:lnTo>
                      <a:pt x="0" y="150742"/>
                    </a:lnTo>
                    <a:lnTo>
                      <a:pt x="245584" y="150742"/>
                    </a:lnTo>
                    <a:lnTo>
                      <a:pt x="245584" y="0"/>
                    </a:lnTo>
                    <a:close/>
                  </a:path>
                </a:pathLst>
              </a:custGeom>
              <a:solidFill>
                <a:srgbClr val="FFFFFF"/>
              </a:solidFill>
              <a:ln w="0">
                <a:noFill/>
              </a:ln>
            </p:spPr>
            <p:style>
              <a:lnRef idx="0">
                <a:scrgbClr r="0" g="0" b="0"/>
              </a:lnRef>
              <a:fillRef idx="0">
                <a:scrgbClr r="0" g="0" b="0"/>
              </a:fillRef>
              <a:effectRef idx="0">
                <a:scrgbClr r="0" g="0" b="0"/>
              </a:effectRef>
              <a:fontRef idx="minor"/>
            </p:style>
            <p:txBody>
              <a:bodyPr lIns="0" tIns="0" rIns="0" bIns="0" anchor="t">
                <a:noAutofit/>
              </a:bodyPr>
              <a:lstStyle/>
              <a:p>
                <a:pPr defTabSz="914400">
                  <a:lnSpc>
                    <a:spcPct val="100000"/>
                  </a:lnSpc>
                </a:pPr>
                <a:endParaRPr lang="fr-FR" sz="4000" b="1" u="none" strike="noStrike">
                  <a:solidFill>
                    <a:schemeClr val="dk1"/>
                  </a:solidFill>
                  <a:effectLst/>
                  <a:uFillTx/>
                  <a:latin typeface="Aptos"/>
                </a:endParaRPr>
              </a:p>
            </p:txBody>
          </p:sp>
        </p:grpSp>
        <p:sp>
          <p:nvSpPr>
            <p:cNvPr id="239" name="object 93"/>
            <p:cNvSpPr/>
            <p:nvPr/>
          </p:nvSpPr>
          <p:spPr>
            <a:xfrm>
              <a:off x="3123720" y="2968920"/>
              <a:ext cx="340560" cy="500760"/>
            </a:xfrm>
            <a:prstGeom prst="rect">
              <a:avLst/>
            </a:prstGeom>
            <a:noFill/>
            <a:ln w="0">
              <a:noFill/>
            </a:ln>
          </p:spPr>
          <p:style>
            <a:lnRef idx="0">
              <a:scrgbClr r="0" g="0" b="0"/>
            </a:lnRef>
            <a:fillRef idx="0">
              <a:scrgbClr r="0" g="0" b="0"/>
            </a:fillRef>
            <a:effectRef idx="0">
              <a:scrgbClr r="0" g="0" b="0"/>
            </a:effectRef>
            <a:fontRef idx="minor"/>
          </p:style>
          <p:txBody>
            <a:bodyPr lIns="0" tIns="12240" rIns="0" bIns="0" anchor="t">
              <a:spAutoFit/>
            </a:bodyPr>
            <a:lstStyle/>
            <a:p>
              <a:pPr marL="12600" defTabSz="914400">
                <a:lnSpc>
                  <a:spcPct val="100000"/>
                </a:lnSpc>
                <a:spcBef>
                  <a:spcPts val="96"/>
                </a:spcBef>
              </a:pPr>
              <a:r>
                <a:rPr lang="fr-FR" sz="1400" b="1" u="none" strike="noStrike" spc="-26">
                  <a:solidFill>
                    <a:schemeClr val="dk1"/>
                  </a:solidFill>
                  <a:effectLst/>
                  <a:uFillTx/>
                  <a:latin typeface="Tahoma"/>
                </a:rPr>
                <a:t>140</a:t>
              </a:r>
              <a:endParaRPr lang="fr-MA" sz="1400" b="0" u="none" strike="noStrike">
                <a:solidFill>
                  <a:srgbClr val="000000"/>
                </a:solidFill>
                <a:effectLst/>
                <a:uFillTx/>
                <a:latin typeface="Arial"/>
              </a:endParaRPr>
            </a:p>
          </p:txBody>
        </p:sp>
        <p:sp>
          <p:nvSpPr>
            <p:cNvPr id="240" name="object 94"/>
            <p:cNvSpPr/>
            <p:nvPr/>
          </p:nvSpPr>
          <p:spPr>
            <a:xfrm>
              <a:off x="3040200" y="2170080"/>
              <a:ext cx="764640" cy="853560"/>
            </a:xfrm>
            <a:custGeom>
              <a:avLst/>
              <a:gdLst>
                <a:gd name="textAreaLeft" fmla="*/ 0 w 764640"/>
                <a:gd name="textAreaRight" fmla="*/ 765000 w 764640"/>
                <a:gd name="textAreaTop" fmla="*/ 0 h 853560"/>
                <a:gd name="textAreaBottom" fmla="*/ 853920 h 853560"/>
              </a:gdLst>
              <a:ahLst/>
              <a:cxnLst/>
              <a:rect l="textAreaLeft" t="textAreaTop" r="textAreaRight" b="textAreaBottom"/>
              <a:pathLst>
                <a:path w="419100" h="558800">
                  <a:moveTo>
                    <a:pt x="0" y="0"/>
                  </a:moveTo>
                  <a:lnTo>
                    <a:pt x="418976" y="558598"/>
                  </a:lnTo>
                </a:path>
              </a:pathLst>
            </a:custGeom>
            <a:noFill/>
            <a:ln w="5060">
              <a:solidFill>
                <a:srgbClr val="000000"/>
              </a:solidFill>
              <a:round/>
            </a:ln>
          </p:spPr>
          <p:style>
            <a:lnRef idx="0">
              <a:scrgbClr r="0" g="0" b="0"/>
            </a:lnRef>
            <a:fillRef idx="0">
              <a:scrgbClr r="0" g="0" b="0"/>
            </a:fillRef>
            <a:effectRef idx="0">
              <a:scrgbClr r="0" g="0" b="0"/>
            </a:effectRef>
            <a:fontRef idx="minor"/>
          </p:style>
          <p:txBody>
            <a:bodyPr lIns="0" tIns="0" rIns="0" bIns="0" anchor="t">
              <a:noAutofit/>
            </a:bodyPr>
            <a:lstStyle/>
            <a:p>
              <a:pPr defTabSz="914400">
                <a:lnSpc>
                  <a:spcPct val="100000"/>
                </a:lnSpc>
              </a:pPr>
              <a:endParaRPr lang="fr-FR" sz="4000" b="1" u="none" strike="noStrike">
                <a:solidFill>
                  <a:schemeClr val="dk1"/>
                </a:solidFill>
                <a:effectLst/>
                <a:uFillTx/>
                <a:latin typeface="Aptos"/>
              </a:endParaRPr>
            </a:p>
          </p:txBody>
        </p:sp>
        <p:sp>
          <p:nvSpPr>
            <p:cNvPr id="241" name="object 95"/>
            <p:cNvSpPr/>
            <p:nvPr/>
          </p:nvSpPr>
          <p:spPr>
            <a:xfrm>
              <a:off x="3198600" y="2481840"/>
              <a:ext cx="448200" cy="251280"/>
            </a:xfrm>
            <a:prstGeom prst="rect">
              <a:avLst/>
            </a:prstGeom>
            <a:solidFill>
              <a:srgbClr val="FFFFFF"/>
            </a:solidFill>
            <a:ln w="0">
              <a:noFill/>
            </a:ln>
          </p:spPr>
          <p:style>
            <a:lnRef idx="0">
              <a:scrgbClr r="0" g="0" b="0"/>
            </a:lnRef>
            <a:fillRef idx="0">
              <a:scrgbClr r="0" g="0" b="0"/>
            </a:fillRef>
            <a:effectRef idx="0">
              <a:scrgbClr r="0" g="0" b="0"/>
            </a:effectRef>
            <a:fontRef idx="minor"/>
          </p:style>
          <p:txBody>
            <a:bodyPr lIns="0" tIns="6840" rIns="0" bIns="0" anchor="t">
              <a:spAutoFit/>
            </a:bodyPr>
            <a:lstStyle/>
            <a:p>
              <a:pPr marL="41760" defTabSz="914400">
                <a:lnSpc>
                  <a:spcPct val="100000"/>
                </a:lnSpc>
                <a:spcBef>
                  <a:spcPts val="54"/>
                </a:spcBef>
              </a:pPr>
              <a:r>
                <a:rPr lang="fr-FR" sz="1400" b="1" u="none" strike="noStrike" spc="-26">
                  <a:solidFill>
                    <a:schemeClr val="dk1"/>
                  </a:solidFill>
                  <a:effectLst/>
                  <a:uFillTx/>
                  <a:latin typeface="Tahoma"/>
                </a:rPr>
                <a:t>151</a:t>
              </a:r>
              <a:endParaRPr lang="fr-MA" sz="1400" b="0" u="none" strike="noStrike">
                <a:solidFill>
                  <a:srgbClr val="000000"/>
                </a:solidFill>
                <a:effectLst/>
                <a:uFillTx/>
                <a:latin typeface="Arial"/>
              </a:endParaRPr>
            </a:p>
          </p:txBody>
        </p:sp>
        <p:grpSp>
          <p:nvGrpSpPr>
            <p:cNvPr id="242" name="object 96"/>
            <p:cNvGrpSpPr/>
            <p:nvPr/>
          </p:nvGrpSpPr>
          <p:grpSpPr>
            <a:xfrm>
              <a:off x="2755080" y="3635280"/>
              <a:ext cx="448200" cy="250920"/>
              <a:chOff x="2755080" y="3635280"/>
              <a:chExt cx="448200" cy="250920"/>
            </a:xfrm>
          </p:grpSpPr>
          <p:sp>
            <p:nvSpPr>
              <p:cNvPr id="243" name="object 97"/>
              <p:cNvSpPr/>
              <p:nvPr/>
            </p:nvSpPr>
            <p:spPr>
              <a:xfrm>
                <a:off x="2764800" y="3635280"/>
                <a:ext cx="428400" cy="250920"/>
              </a:xfrm>
              <a:custGeom>
                <a:avLst/>
                <a:gdLst>
                  <a:gd name="textAreaLeft" fmla="*/ 0 w 428400"/>
                  <a:gd name="textAreaRight" fmla="*/ 428760 w 428400"/>
                  <a:gd name="textAreaTop" fmla="*/ 0 h 250920"/>
                  <a:gd name="textAreaBottom" fmla="*/ 251280 h 250920"/>
                </a:gdLst>
                <a:ahLst/>
                <a:cxnLst/>
                <a:rect l="textAreaLeft" t="textAreaTop" r="textAreaRight" b="textAreaBottom"/>
                <a:pathLst>
                  <a:path w="234950" h="164464">
                    <a:moveTo>
                      <a:pt x="0" y="0"/>
                    </a:moveTo>
                    <a:lnTo>
                      <a:pt x="234597" y="164230"/>
                    </a:lnTo>
                  </a:path>
                </a:pathLst>
              </a:custGeom>
              <a:noFill/>
              <a:ln w="5060">
                <a:solidFill>
                  <a:srgbClr val="000000"/>
                </a:solidFill>
                <a:round/>
              </a:ln>
            </p:spPr>
            <p:style>
              <a:lnRef idx="0">
                <a:scrgbClr r="0" g="0" b="0"/>
              </a:lnRef>
              <a:fillRef idx="0">
                <a:scrgbClr r="0" g="0" b="0"/>
              </a:fillRef>
              <a:effectRef idx="0">
                <a:scrgbClr r="0" g="0" b="0"/>
              </a:effectRef>
              <a:fontRef idx="minor"/>
            </p:style>
            <p:txBody>
              <a:bodyPr lIns="0" tIns="0" rIns="0" bIns="0" anchor="t">
                <a:noAutofit/>
              </a:bodyPr>
              <a:lstStyle/>
              <a:p>
                <a:pPr defTabSz="914400">
                  <a:lnSpc>
                    <a:spcPct val="100000"/>
                  </a:lnSpc>
                </a:pPr>
                <a:endParaRPr lang="fr-FR" sz="4000" b="1" u="none" strike="noStrike">
                  <a:solidFill>
                    <a:schemeClr val="dk1"/>
                  </a:solidFill>
                  <a:effectLst/>
                  <a:uFillTx/>
                  <a:latin typeface="Aptos"/>
                </a:endParaRPr>
              </a:p>
            </p:txBody>
          </p:sp>
          <p:sp>
            <p:nvSpPr>
              <p:cNvPr id="244" name="object 98"/>
              <p:cNvSpPr/>
              <p:nvPr/>
            </p:nvSpPr>
            <p:spPr>
              <a:xfrm>
                <a:off x="2755080" y="3645360"/>
                <a:ext cx="448200" cy="230760"/>
              </a:xfrm>
              <a:custGeom>
                <a:avLst/>
                <a:gdLst>
                  <a:gd name="textAreaLeft" fmla="*/ 0 w 448200"/>
                  <a:gd name="textAreaRight" fmla="*/ 448560 w 448200"/>
                  <a:gd name="textAreaTop" fmla="*/ 0 h 230760"/>
                  <a:gd name="textAreaBottom" fmla="*/ 231120 h 230760"/>
                </a:gdLst>
                <a:ahLst/>
                <a:cxnLst/>
                <a:rect l="textAreaLeft" t="textAreaTop" r="textAreaRight" b="textAreaBottom"/>
                <a:pathLst>
                  <a:path w="245744" h="151130">
                    <a:moveTo>
                      <a:pt x="245584" y="0"/>
                    </a:moveTo>
                    <a:lnTo>
                      <a:pt x="0" y="0"/>
                    </a:lnTo>
                    <a:lnTo>
                      <a:pt x="0" y="150742"/>
                    </a:lnTo>
                    <a:lnTo>
                      <a:pt x="245584" y="150742"/>
                    </a:lnTo>
                    <a:lnTo>
                      <a:pt x="245584" y="0"/>
                    </a:lnTo>
                    <a:close/>
                  </a:path>
                </a:pathLst>
              </a:custGeom>
              <a:solidFill>
                <a:srgbClr val="FFFFFF"/>
              </a:solidFill>
              <a:ln w="0">
                <a:noFill/>
              </a:ln>
            </p:spPr>
            <p:style>
              <a:lnRef idx="0">
                <a:scrgbClr r="0" g="0" b="0"/>
              </a:lnRef>
              <a:fillRef idx="0">
                <a:scrgbClr r="0" g="0" b="0"/>
              </a:fillRef>
              <a:effectRef idx="0">
                <a:scrgbClr r="0" g="0" b="0"/>
              </a:effectRef>
              <a:fontRef idx="minor"/>
            </p:style>
            <p:txBody>
              <a:bodyPr lIns="0" tIns="0" rIns="0" bIns="0" anchor="t">
                <a:noAutofit/>
              </a:bodyPr>
              <a:lstStyle/>
              <a:p>
                <a:pPr defTabSz="914400">
                  <a:lnSpc>
                    <a:spcPct val="100000"/>
                  </a:lnSpc>
                </a:pPr>
                <a:endParaRPr lang="fr-FR" sz="4000" b="1" u="none" strike="noStrike">
                  <a:solidFill>
                    <a:schemeClr val="dk1"/>
                  </a:solidFill>
                  <a:effectLst/>
                  <a:uFillTx/>
                  <a:latin typeface="Aptos"/>
                </a:endParaRPr>
              </a:p>
            </p:txBody>
          </p:sp>
        </p:grpSp>
        <p:sp>
          <p:nvSpPr>
            <p:cNvPr id="245" name="object 99"/>
            <p:cNvSpPr/>
            <p:nvPr/>
          </p:nvSpPr>
          <p:spPr>
            <a:xfrm>
              <a:off x="2755080" y="3645360"/>
              <a:ext cx="448200" cy="251280"/>
            </a:xfrm>
            <a:prstGeom prst="rect">
              <a:avLst/>
            </a:prstGeom>
            <a:noFill/>
            <a:ln w="0">
              <a:noFill/>
            </a:ln>
          </p:spPr>
          <p:style>
            <a:lnRef idx="0">
              <a:scrgbClr r="0" g="0" b="0"/>
            </a:lnRef>
            <a:fillRef idx="0">
              <a:scrgbClr r="0" g="0" b="0"/>
            </a:fillRef>
            <a:effectRef idx="0">
              <a:scrgbClr r="0" g="0" b="0"/>
            </a:effectRef>
            <a:fontRef idx="minor"/>
          </p:style>
          <p:txBody>
            <a:bodyPr lIns="0" tIns="6840" rIns="0" bIns="0" anchor="t">
              <a:spAutoFit/>
            </a:bodyPr>
            <a:lstStyle/>
            <a:p>
              <a:pPr marL="41760" defTabSz="914400">
                <a:lnSpc>
                  <a:spcPct val="100000"/>
                </a:lnSpc>
                <a:spcBef>
                  <a:spcPts val="54"/>
                </a:spcBef>
              </a:pPr>
              <a:r>
                <a:rPr lang="fr-FR" sz="1400" b="1" u="none" strike="noStrike" spc="-26">
                  <a:solidFill>
                    <a:schemeClr val="dk1"/>
                  </a:solidFill>
                  <a:effectLst/>
                  <a:uFillTx/>
                  <a:latin typeface="Tahoma"/>
                </a:rPr>
                <a:t>111</a:t>
              </a:r>
              <a:endParaRPr lang="fr-MA" sz="1400" b="0" u="none" strike="noStrike">
                <a:solidFill>
                  <a:srgbClr val="000000"/>
                </a:solidFill>
                <a:effectLst/>
                <a:uFillTx/>
                <a:latin typeface="Arial"/>
              </a:endParaRPr>
            </a:p>
          </p:txBody>
        </p:sp>
        <p:sp>
          <p:nvSpPr>
            <p:cNvPr id="246" name="object 100"/>
            <p:cNvSpPr/>
            <p:nvPr/>
          </p:nvSpPr>
          <p:spPr>
            <a:xfrm>
              <a:off x="3291120" y="4002120"/>
              <a:ext cx="85320" cy="358560"/>
            </a:xfrm>
            <a:custGeom>
              <a:avLst/>
              <a:gdLst>
                <a:gd name="textAreaLeft" fmla="*/ 0 w 85320"/>
                <a:gd name="textAreaRight" fmla="*/ 85680 w 85320"/>
                <a:gd name="textAreaTop" fmla="*/ 0 h 358560"/>
                <a:gd name="textAreaBottom" fmla="*/ 358920 h 358560"/>
              </a:gdLst>
              <a:ahLst/>
              <a:cxnLst/>
              <a:rect l="textAreaLeft" t="textAreaTop" r="textAreaRight" b="textAreaBottom"/>
              <a:pathLst>
                <a:path w="46990" h="234950">
                  <a:moveTo>
                    <a:pt x="0" y="0"/>
                  </a:moveTo>
                  <a:lnTo>
                    <a:pt x="46923" y="234597"/>
                  </a:lnTo>
                </a:path>
              </a:pathLst>
            </a:custGeom>
            <a:noFill/>
            <a:ln w="5060">
              <a:solidFill>
                <a:srgbClr val="000000"/>
              </a:solidFill>
              <a:round/>
            </a:ln>
          </p:spPr>
          <p:style>
            <a:lnRef idx="0">
              <a:scrgbClr r="0" g="0" b="0"/>
            </a:lnRef>
            <a:fillRef idx="0">
              <a:scrgbClr r="0" g="0" b="0"/>
            </a:fillRef>
            <a:effectRef idx="0">
              <a:scrgbClr r="0" g="0" b="0"/>
            </a:effectRef>
            <a:fontRef idx="minor"/>
          </p:style>
          <p:txBody>
            <a:bodyPr lIns="0" tIns="0" rIns="0" bIns="0" anchor="t">
              <a:noAutofit/>
            </a:bodyPr>
            <a:lstStyle/>
            <a:p>
              <a:pPr defTabSz="914400">
                <a:lnSpc>
                  <a:spcPct val="100000"/>
                </a:lnSpc>
              </a:pPr>
              <a:endParaRPr lang="fr-FR" sz="4000" b="1" u="none" strike="noStrike">
                <a:solidFill>
                  <a:schemeClr val="dk1"/>
                </a:solidFill>
                <a:effectLst/>
                <a:uFillTx/>
                <a:latin typeface="Aptos"/>
              </a:endParaRPr>
            </a:p>
          </p:txBody>
        </p:sp>
        <p:sp>
          <p:nvSpPr>
            <p:cNvPr id="247" name="object 101"/>
            <p:cNvSpPr/>
            <p:nvPr/>
          </p:nvSpPr>
          <p:spPr>
            <a:xfrm>
              <a:off x="3158640" y="4066200"/>
              <a:ext cx="350640" cy="230760"/>
            </a:xfrm>
            <a:custGeom>
              <a:avLst/>
              <a:gdLst>
                <a:gd name="textAreaLeft" fmla="*/ 0 w 350640"/>
                <a:gd name="textAreaRight" fmla="*/ 351000 w 350640"/>
                <a:gd name="textAreaTop" fmla="*/ 0 h 230760"/>
                <a:gd name="textAreaBottom" fmla="*/ 231120 h 230760"/>
              </a:gdLst>
              <a:ahLst/>
              <a:cxnLst/>
              <a:rect l="textAreaLeft" t="textAreaTop" r="textAreaRight" b="textAreaBottom"/>
              <a:pathLst>
                <a:path w="192405" h="151130">
                  <a:moveTo>
                    <a:pt x="191837" y="0"/>
                  </a:moveTo>
                  <a:lnTo>
                    <a:pt x="0" y="0"/>
                  </a:lnTo>
                  <a:lnTo>
                    <a:pt x="0" y="150742"/>
                  </a:lnTo>
                  <a:lnTo>
                    <a:pt x="191837" y="150742"/>
                  </a:lnTo>
                  <a:lnTo>
                    <a:pt x="191837" y="0"/>
                  </a:lnTo>
                  <a:close/>
                </a:path>
              </a:pathLst>
            </a:custGeom>
            <a:solidFill>
              <a:srgbClr val="FFFFFF"/>
            </a:solidFill>
            <a:ln w="0">
              <a:noFill/>
            </a:ln>
          </p:spPr>
          <p:style>
            <a:lnRef idx="0">
              <a:scrgbClr r="0" g="0" b="0"/>
            </a:lnRef>
            <a:fillRef idx="0">
              <a:scrgbClr r="0" g="0" b="0"/>
            </a:fillRef>
            <a:effectRef idx="0">
              <a:scrgbClr r="0" g="0" b="0"/>
            </a:effectRef>
            <a:fontRef idx="minor"/>
          </p:style>
          <p:txBody>
            <a:bodyPr lIns="0" tIns="0" rIns="0" bIns="0" anchor="t">
              <a:noAutofit/>
            </a:bodyPr>
            <a:lstStyle/>
            <a:p>
              <a:pPr defTabSz="914400">
                <a:lnSpc>
                  <a:spcPct val="100000"/>
                </a:lnSpc>
              </a:pPr>
              <a:endParaRPr lang="fr-FR" sz="4000" b="1" u="none" strike="noStrike">
                <a:solidFill>
                  <a:schemeClr val="dk1"/>
                </a:solidFill>
                <a:effectLst/>
                <a:uFillTx/>
                <a:latin typeface="Aptos"/>
              </a:endParaRPr>
            </a:p>
          </p:txBody>
        </p:sp>
        <p:sp>
          <p:nvSpPr>
            <p:cNvPr id="248" name="object 102"/>
            <p:cNvSpPr/>
            <p:nvPr/>
          </p:nvSpPr>
          <p:spPr>
            <a:xfrm>
              <a:off x="3212640" y="4058280"/>
              <a:ext cx="243000" cy="500760"/>
            </a:xfrm>
            <a:prstGeom prst="rect">
              <a:avLst/>
            </a:prstGeom>
            <a:noFill/>
            <a:ln w="0">
              <a:noFill/>
            </a:ln>
          </p:spPr>
          <p:style>
            <a:lnRef idx="0">
              <a:scrgbClr r="0" g="0" b="0"/>
            </a:lnRef>
            <a:fillRef idx="0">
              <a:scrgbClr r="0" g="0" b="0"/>
            </a:fillRef>
            <a:effectRef idx="0">
              <a:scrgbClr r="0" g="0" b="0"/>
            </a:effectRef>
            <a:fontRef idx="minor"/>
          </p:style>
          <p:txBody>
            <a:bodyPr lIns="0" tIns="12240" rIns="0" bIns="0" anchor="t">
              <a:spAutoFit/>
            </a:bodyPr>
            <a:lstStyle/>
            <a:p>
              <a:pPr marL="12600" defTabSz="914400">
                <a:lnSpc>
                  <a:spcPct val="100000"/>
                </a:lnSpc>
                <a:spcBef>
                  <a:spcPts val="96"/>
                </a:spcBef>
              </a:pPr>
              <a:r>
                <a:rPr lang="fr-FR" sz="1400" b="1" u="none" strike="noStrike" spc="-26">
                  <a:solidFill>
                    <a:schemeClr val="dk1"/>
                  </a:solidFill>
                  <a:effectLst/>
                  <a:uFillTx/>
                  <a:latin typeface="Tahoma"/>
                </a:rPr>
                <a:t>70</a:t>
              </a:r>
              <a:endParaRPr lang="fr-MA" sz="1400" b="0" u="none" strike="noStrike">
                <a:solidFill>
                  <a:srgbClr val="000000"/>
                </a:solidFill>
                <a:effectLst/>
                <a:uFillTx/>
                <a:latin typeface="Arial"/>
              </a:endParaRPr>
            </a:p>
          </p:txBody>
        </p:sp>
        <p:grpSp>
          <p:nvGrpSpPr>
            <p:cNvPr id="249" name="object 103"/>
            <p:cNvGrpSpPr/>
            <p:nvPr/>
          </p:nvGrpSpPr>
          <p:grpSpPr>
            <a:xfrm>
              <a:off x="3158640" y="4497480"/>
              <a:ext cx="350640" cy="358560"/>
              <a:chOff x="3158640" y="4497480"/>
              <a:chExt cx="350640" cy="358560"/>
            </a:xfrm>
          </p:grpSpPr>
          <p:sp>
            <p:nvSpPr>
              <p:cNvPr id="250" name="object 104"/>
              <p:cNvSpPr/>
              <p:nvPr/>
            </p:nvSpPr>
            <p:spPr>
              <a:xfrm>
                <a:off x="3291120" y="4497480"/>
                <a:ext cx="85320" cy="358560"/>
              </a:xfrm>
              <a:custGeom>
                <a:avLst/>
                <a:gdLst>
                  <a:gd name="textAreaLeft" fmla="*/ 0 w 85320"/>
                  <a:gd name="textAreaRight" fmla="*/ 85680 w 85320"/>
                  <a:gd name="textAreaTop" fmla="*/ 0 h 358560"/>
                  <a:gd name="textAreaBottom" fmla="*/ 358920 h 358560"/>
                </a:gdLst>
                <a:ahLst/>
                <a:cxnLst/>
                <a:rect l="textAreaLeft" t="textAreaTop" r="textAreaRight" b="textAreaBottom"/>
                <a:pathLst>
                  <a:path w="46990" h="234950">
                    <a:moveTo>
                      <a:pt x="46923" y="0"/>
                    </a:moveTo>
                    <a:lnTo>
                      <a:pt x="0" y="234597"/>
                    </a:lnTo>
                  </a:path>
                </a:pathLst>
              </a:custGeom>
              <a:noFill/>
              <a:ln w="5060">
                <a:solidFill>
                  <a:srgbClr val="000000"/>
                </a:solidFill>
                <a:round/>
              </a:ln>
            </p:spPr>
            <p:style>
              <a:lnRef idx="0">
                <a:scrgbClr r="0" g="0" b="0"/>
              </a:lnRef>
              <a:fillRef idx="0">
                <a:scrgbClr r="0" g="0" b="0"/>
              </a:fillRef>
              <a:effectRef idx="0">
                <a:scrgbClr r="0" g="0" b="0"/>
              </a:effectRef>
              <a:fontRef idx="minor"/>
            </p:style>
            <p:txBody>
              <a:bodyPr lIns="0" tIns="0" rIns="0" bIns="0" anchor="t">
                <a:noAutofit/>
              </a:bodyPr>
              <a:lstStyle/>
              <a:p>
                <a:pPr defTabSz="914400">
                  <a:lnSpc>
                    <a:spcPct val="100000"/>
                  </a:lnSpc>
                </a:pPr>
                <a:endParaRPr lang="fr-FR" sz="4000" b="1" u="none" strike="noStrike">
                  <a:solidFill>
                    <a:schemeClr val="dk1"/>
                  </a:solidFill>
                  <a:effectLst/>
                  <a:uFillTx/>
                  <a:latin typeface="Aptos"/>
                </a:endParaRPr>
              </a:p>
            </p:txBody>
          </p:sp>
          <p:sp>
            <p:nvSpPr>
              <p:cNvPr id="251" name="object 105"/>
              <p:cNvSpPr/>
              <p:nvPr/>
            </p:nvSpPr>
            <p:spPr>
              <a:xfrm>
                <a:off x="3158640" y="4561560"/>
                <a:ext cx="350640" cy="230760"/>
              </a:xfrm>
              <a:custGeom>
                <a:avLst/>
                <a:gdLst>
                  <a:gd name="textAreaLeft" fmla="*/ 0 w 350640"/>
                  <a:gd name="textAreaRight" fmla="*/ 351000 w 350640"/>
                  <a:gd name="textAreaTop" fmla="*/ 0 h 230760"/>
                  <a:gd name="textAreaBottom" fmla="*/ 231120 h 230760"/>
                </a:gdLst>
                <a:ahLst/>
                <a:cxnLst/>
                <a:rect l="textAreaLeft" t="textAreaTop" r="textAreaRight" b="textAreaBottom"/>
                <a:pathLst>
                  <a:path w="192405" h="151130">
                    <a:moveTo>
                      <a:pt x="191837" y="0"/>
                    </a:moveTo>
                    <a:lnTo>
                      <a:pt x="0" y="0"/>
                    </a:lnTo>
                    <a:lnTo>
                      <a:pt x="0" y="150742"/>
                    </a:lnTo>
                    <a:lnTo>
                      <a:pt x="191837" y="150742"/>
                    </a:lnTo>
                    <a:lnTo>
                      <a:pt x="191837" y="0"/>
                    </a:lnTo>
                    <a:close/>
                  </a:path>
                </a:pathLst>
              </a:custGeom>
              <a:solidFill>
                <a:srgbClr val="FFFFFF"/>
              </a:solidFill>
              <a:ln w="0">
                <a:noFill/>
              </a:ln>
            </p:spPr>
            <p:style>
              <a:lnRef idx="0">
                <a:scrgbClr r="0" g="0" b="0"/>
              </a:lnRef>
              <a:fillRef idx="0">
                <a:scrgbClr r="0" g="0" b="0"/>
              </a:fillRef>
              <a:effectRef idx="0">
                <a:scrgbClr r="0" g="0" b="0"/>
              </a:effectRef>
              <a:fontRef idx="minor"/>
            </p:style>
            <p:txBody>
              <a:bodyPr lIns="0" tIns="0" rIns="0" bIns="0" anchor="t">
                <a:noAutofit/>
              </a:bodyPr>
              <a:lstStyle/>
              <a:p>
                <a:pPr defTabSz="914400">
                  <a:lnSpc>
                    <a:spcPct val="100000"/>
                  </a:lnSpc>
                </a:pPr>
                <a:endParaRPr lang="fr-FR" sz="4000" b="1" u="none" strike="noStrike">
                  <a:solidFill>
                    <a:schemeClr val="dk1"/>
                  </a:solidFill>
                  <a:effectLst/>
                  <a:uFillTx/>
                  <a:latin typeface="Aptos"/>
                </a:endParaRPr>
              </a:p>
            </p:txBody>
          </p:sp>
        </p:grpSp>
        <p:sp>
          <p:nvSpPr>
            <p:cNvPr id="252" name="object 106"/>
            <p:cNvSpPr/>
            <p:nvPr/>
          </p:nvSpPr>
          <p:spPr>
            <a:xfrm>
              <a:off x="3212640" y="4553280"/>
              <a:ext cx="243000" cy="500760"/>
            </a:xfrm>
            <a:prstGeom prst="rect">
              <a:avLst/>
            </a:prstGeom>
            <a:noFill/>
            <a:ln w="0">
              <a:noFill/>
            </a:ln>
          </p:spPr>
          <p:style>
            <a:lnRef idx="0">
              <a:scrgbClr r="0" g="0" b="0"/>
            </a:lnRef>
            <a:fillRef idx="0">
              <a:scrgbClr r="0" g="0" b="0"/>
            </a:fillRef>
            <a:effectRef idx="0">
              <a:scrgbClr r="0" g="0" b="0"/>
            </a:effectRef>
            <a:fontRef idx="minor"/>
          </p:style>
          <p:txBody>
            <a:bodyPr lIns="0" tIns="12240" rIns="0" bIns="0" anchor="t">
              <a:spAutoFit/>
            </a:bodyPr>
            <a:lstStyle/>
            <a:p>
              <a:pPr marL="12600" defTabSz="914400">
                <a:lnSpc>
                  <a:spcPct val="100000"/>
                </a:lnSpc>
                <a:spcBef>
                  <a:spcPts val="96"/>
                </a:spcBef>
              </a:pPr>
              <a:r>
                <a:rPr lang="fr-FR" sz="1400" b="1" u="none" strike="noStrike" spc="-26">
                  <a:solidFill>
                    <a:schemeClr val="dk1"/>
                  </a:solidFill>
                  <a:effectLst/>
                  <a:uFillTx/>
                  <a:latin typeface="Tahoma"/>
                </a:rPr>
                <a:t>75</a:t>
              </a:r>
              <a:endParaRPr lang="fr-MA" sz="1400" b="0" u="none" strike="noStrike">
                <a:solidFill>
                  <a:srgbClr val="000000"/>
                </a:solidFill>
                <a:effectLst/>
                <a:uFillTx/>
                <a:latin typeface="Arial"/>
              </a:endParaRPr>
            </a:p>
          </p:txBody>
        </p:sp>
        <p:sp>
          <p:nvSpPr>
            <p:cNvPr id="253" name="object 107"/>
            <p:cNvSpPr/>
            <p:nvPr/>
          </p:nvSpPr>
          <p:spPr>
            <a:xfrm>
              <a:off x="3351600" y="4948920"/>
              <a:ext cx="910440" cy="360"/>
            </a:xfrm>
            <a:custGeom>
              <a:avLst/>
              <a:gdLst>
                <a:gd name="textAreaLeft" fmla="*/ 0 w 910440"/>
                <a:gd name="textAreaRight" fmla="*/ 910800 w 910440"/>
                <a:gd name="textAreaTop" fmla="*/ 0 h 360"/>
                <a:gd name="textAreaBottom" fmla="*/ 720 h 360"/>
              </a:gdLst>
              <a:ahLst/>
              <a:cxnLst/>
              <a:rect l="textAreaLeft" t="textAreaTop" r="textAreaRight" b="textAreaBottom"/>
              <a:pathLst>
                <a:path w="499110">
                  <a:moveTo>
                    <a:pt x="372222" y="0"/>
                  </a:moveTo>
                  <a:lnTo>
                    <a:pt x="498859" y="0"/>
                  </a:lnTo>
                </a:path>
                <a:path w="499110">
                  <a:moveTo>
                    <a:pt x="0" y="0"/>
                  </a:moveTo>
                  <a:lnTo>
                    <a:pt x="126637" y="0"/>
                  </a:lnTo>
                </a:path>
              </a:pathLst>
            </a:custGeom>
            <a:noFill/>
            <a:ln w="32499">
              <a:solidFill>
                <a:srgbClr val="000000"/>
              </a:solidFill>
              <a:round/>
            </a:ln>
          </p:spPr>
          <p:style>
            <a:lnRef idx="0">
              <a:scrgbClr r="0" g="0" b="0"/>
            </a:lnRef>
            <a:fillRef idx="0">
              <a:scrgbClr r="0" g="0" b="0"/>
            </a:fillRef>
            <a:effectRef idx="0">
              <a:scrgbClr r="0" g="0" b="0"/>
            </a:effectRef>
            <a:fontRef idx="minor"/>
          </p:style>
          <p:txBody>
            <a:bodyPr lIns="0" tIns="0" rIns="0" bIns="0" anchor="t">
              <a:noAutofit/>
            </a:bodyPr>
            <a:lstStyle/>
            <a:p>
              <a:pPr defTabSz="914400">
                <a:lnSpc>
                  <a:spcPct val="100000"/>
                </a:lnSpc>
              </a:pPr>
              <a:endParaRPr lang="fr-FR" sz="4000" b="1" u="none" strike="noStrike">
                <a:solidFill>
                  <a:schemeClr val="dk1"/>
                </a:solidFill>
                <a:effectLst/>
                <a:uFillTx/>
                <a:latin typeface="Aptos"/>
              </a:endParaRPr>
            </a:p>
          </p:txBody>
        </p:sp>
        <p:sp>
          <p:nvSpPr>
            <p:cNvPr id="254" name="object 108"/>
            <p:cNvSpPr/>
            <p:nvPr/>
          </p:nvSpPr>
          <p:spPr>
            <a:xfrm>
              <a:off x="3582720" y="4833720"/>
              <a:ext cx="448200" cy="251280"/>
            </a:xfrm>
            <a:prstGeom prst="rect">
              <a:avLst/>
            </a:prstGeom>
            <a:solidFill>
              <a:srgbClr val="FFFFFF"/>
            </a:solidFill>
            <a:ln w="0">
              <a:noFill/>
            </a:ln>
          </p:spPr>
          <p:style>
            <a:lnRef idx="0">
              <a:scrgbClr r="0" g="0" b="0"/>
            </a:lnRef>
            <a:fillRef idx="0">
              <a:scrgbClr r="0" g="0" b="0"/>
            </a:fillRef>
            <a:effectRef idx="0">
              <a:scrgbClr r="0" g="0" b="0"/>
            </a:effectRef>
            <a:fontRef idx="minor"/>
          </p:style>
          <p:txBody>
            <a:bodyPr lIns="0" tIns="6840" rIns="0" bIns="0" anchor="t">
              <a:spAutoFit/>
            </a:bodyPr>
            <a:lstStyle/>
            <a:p>
              <a:pPr marL="41760" defTabSz="914400">
                <a:lnSpc>
                  <a:spcPct val="100000"/>
                </a:lnSpc>
                <a:spcBef>
                  <a:spcPts val="54"/>
                </a:spcBef>
              </a:pPr>
              <a:r>
                <a:rPr lang="fr-FR" sz="1400" b="1" u="none" strike="noStrike" spc="-26">
                  <a:solidFill>
                    <a:schemeClr val="dk1"/>
                  </a:solidFill>
                  <a:effectLst/>
                  <a:uFillTx/>
                  <a:latin typeface="Tahoma"/>
                </a:rPr>
                <a:t>120</a:t>
              </a:r>
              <a:endParaRPr lang="fr-MA" sz="1400" b="0" u="none" strike="noStrike">
                <a:solidFill>
                  <a:srgbClr val="000000"/>
                </a:solidFill>
                <a:effectLst/>
                <a:uFillTx/>
                <a:latin typeface="Arial"/>
              </a:endParaRPr>
            </a:p>
          </p:txBody>
        </p:sp>
        <p:grpSp>
          <p:nvGrpSpPr>
            <p:cNvPr id="255" name="object 109"/>
            <p:cNvGrpSpPr/>
            <p:nvPr/>
          </p:nvGrpSpPr>
          <p:grpSpPr>
            <a:xfrm>
              <a:off x="3838680" y="3160440"/>
              <a:ext cx="350640" cy="358560"/>
              <a:chOff x="3838680" y="3160440"/>
              <a:chExt cx="350640" cy="358560"/>
            </a:xfrm>
          </p:grpSpPr>
          <p:sp>
            <p:nvSpPr>
              <p:cNvPr id="256" name="object 110"/>
              <p:cNvSpPr/>
              <p:nvPr/>
            </p:nvSpPr>
            <p:spPr>
              <a:xfrm>
                <a:off x="3906720" y="3160440"/>
                <a:ext cx="214200" cy="358560"/>
              </a:xfrm>
              <a:custGeom>
                <a:avLst/>
                <a:gdLst>
                  <a:gd name="textAreaLeft" fmla="*/ 0 w 214200"/>
                  <a:gd name="textAreaRight" fmla="*/ 214560 w 214200"/>
                  <a:gd name="textAreaTop" fmla="*/ 0 h 358560"/>
                  <a:gd name="textAreaBottom" fmla="*/ 358920 h 358560"/>
                </a:gdLst>
                <a:ahLst/>
                <a:cxnLst/>
                <a:rect l="textAreaLeft" t="textAreaTop" r="textAreaRight" b="textAreaBottom"/>
                <a:pathLst>
                  <a:path w="117475" h="234950">
                    <a:moveTo>
                      <a:pt x="0" y="0"/>
                    </a:moveTo>
                    <a:lnTo>
                      <a:pt x="117307" y="234597"/>
                    </a:lnTo>
                  </a:path>
                </a:pathLst>
              </a:custGeom>
              <a:noFill/>
              <a:ln w="5060">
                <a:solidFill>
                  <a:srgbClr val="000000"/>
                </a:solidFill>
                <a:round/>
              </a:ln>
            </p:spPr>
            <p:style>
              <a:lnRef idx="0">
                <a:scrgbClr r="0" g="0" b="0"/>
              </a:lnRef>
              <a:fillRef idx="0">
                <a:scrgbClr r="0" g="0" b="0"/>
              </a:fillRef>
              <a:effectRef idx="0">
                <a:scrgbClr r="0" g="0" b="0"/>
              </a:effectRef>
              <a:fontRef idx="minor"/>
            </p:style>
            <p:txBody>
              <a:bodyPr lIns="0" tIns="0" rIns="0" bIns="0" anchor="t">
                <a:noAutofit/>
              </a:bodyPr>
              <a:lstStyle/>
              <a:p>
                <a:pPr defTabSz="914400">
                  <a:lnSpc>
                    <a:spcPct val="100000"/>
                  </a:lnSpc>
                </a:pPr>
                <a:endParaRPr lang="fr-FR" sz="4000" b="1" u="none" strike="noStrike">
                  <a:solidFill>
                    <a:schemeClr val="dk1"/>
                  </a:solidFill>
                  <a:effectLst/>
                  <a:uFillTx/>
                  <a:latin typeface="Aptos"/>
                </a:endParaRPr>
              </a:p>
            </p:txBody>
          </p:sp>
          <p:sp>
            <p:nvSpPr>
              <p:cNvPr id="257" name="object 111"/>
              <p:cNvSpPr/>
              <p:nvPr/>
            </p:nvSpPr>
            <p:spPr>
              <a:xfrm>
                <a:off x="3838680" y="3224520"/>
                <a:ext cx="350640" cy="230760"/>
              </a:xfrm>
              <a:custGeom>
                <a:avLst/>
                <a:gdLst>
                  <a:gd name="textAreaLeft" fmla="*/ 0 w 350640"/>
                  <a:gd name="textAreaRight" fmla="*/ 351000 w 350640"/>
                  <a:gd name="textAreaTop" fmla="*/ 0 h 230760"/>
                  <a:gd name="textAreaBottom" fmla="*/ 231120 h 230760"/>
                </a:gdLst>
                <a:ahLst/>
                <a:cxnLst/>
                <a:rect l="textAreaLeft" t="textAreaTop" r="textAreaRight" b="textAreaBottom"/>
                <a:pathLst>
                  <a:path w="192405" h="151130">
                    <a:moveTo>
                      <a:pt x="191837" y="0"/>
                    </a:moveTo>
                    <a:lnTo>
                      <a:pt x="0" y="0"/>
                    </a:lnTo>
                    <a:lnTo>
                      <a:pt x="0" y="150742"/>
                    </a:lnTo>
                    <a:lnTo>
                      <a:pt x="191837" y="150742"/>
                    </a:lnTo>
                    <a:lnTo>
                      <a:pt x="191837" y="0"/>
                    </a:lnTo>
                    <a:close/>
                  </a:path>
                </a:pathLst>
              </a:custGeom>
              <a:solidFill>
                <a:srgbClr val="FFFFFF"/>
              </a:solidFill>
              <a:ln w="0">
                <a:noFill/>
              </a:ln>
            </p:spPr>
            <p:style>
              <a:lnRef idx="0">
                <a:scrgbClr r="0" g="0" b="0"/>
              </a:lnRef>
              <a:fillRef idx="0">
                <a:scrgbClr r="0" g="0" b="0"/>
              </a:fillRef>
              <a:effectRef idx="0">
                <a:scrgbClr r="0" g="0" b="0"/>
              </a:effectRef>
              <a:fontRef idx="minor"/>
            </p:style>
            <p:txBody>
              <a:bodyPr lIns="0" tIns="0" rIns="0" bIns="0" anchor="t">
                <a:noAutofit/>
              </a:bodyPr>
              <a:lstStyle/>
              <a:p>
                <a:pPr defTabSz="914400">
                  <a:lnSpc>
                    <a:spcPct val="100000"/>
                  </a:lnSpc>
                </a:pPr>
                <a:endParaRPr lang="fr-FR" sz="4000" b="1" u="none" strike="noStrike">
                  <a:solidFill>
                    <a:schemeClr val="dk1"/>
                  </a:solidFill>
                  <a:effectLst/>
                  <a:uFillTx/>
                  <a:latin typeface="Aptos"/>
                </a:endParaRPr>
              </a:p>
            </p:txBody>
          </p:sp>
        </p:grpSp>
        <p:sp>
          <p:nvSpPr>
            <p:cNvPr id="258" name="object 112"/>
            <p:cNvSpPr/>
            <p:nvPr/>
          </p:nvSpPr>
          <p:spPr>
            <a:xfrm>
              <a:off x="3892680" y="3216600"/>
              <a:ext cx="243000" cy="500760"/>
            </a:xfrm>
            <a:prstGeom prst="rect">
              <a:avLst/>
            </a:prstGeom>
            <a:noFill/>
            <a:ln w="0">
              <a:noFill/>
            </a:ln>
          </p:spPr>
          <p:style>
            <a:lnRef idx="0">
              <a:scrgbClr r="0" g="0" b="0"/>
            </a:lnRef>
            <a:fillRef idx="0">
              <a:scrgbClr r="0" g="0" b="0"/>
            </a:fillRef>
            <a:effectRef idx="0">
              <a:scrgbClr r="0" g="0" b="0"/>
            </a:effectRef>
            <a:fontRef idx="minor"/>
          </p:style>
          <p:txBody>
            <a:bodyPr lIns="0" tIns="12240" rIns="0" bIns="0" anchor="t">
              <a:spAutoFit/>
            </a:bodyPr>
            <a:lstStyle/>
            <a:p>
              <a:pPr marL="12600" defTabSz="914400">
                <a:lnSpc>
                  <a:spcPct val="100000"/>
                </a:lnSpc>
                <a:spcBef>
                  <a:spcPts val="96"/>
                </a:spcBef>
              </a:pPr>
              <a:r>
                <a:rPr lang="fr-FR" sz="1400" b="1" u="none" strike="noStrike" spc="-26">
                  <a:solidFill>
                    <a:schemeClr val="dk1"/>
                  </a:solidFill>
                  <a:effectLst/>
                  <a:uFillTx/>
                  <a:latin typeface="Tahoma"/>
                </a:rPr>
                <a:t>80</a:t>
              </a:r>
              <a:endParaRPr lang="fr-MA" sz="1400" b="0" u="none" strike="noStrike">
                <a:solidFill>
                  <a:srgbClr val="000000"/>
                </a:solidFill>
                <a:effectLst/>
                <a:uFillTx/>
                <a:latin typeface="Arial"/>
              </a:endParaRPr>
            </a:p>
          </p:txBody>
        </p:sp>
        <p:grpSp>
          <p:nvGrpSpPr>
            <p:cNvPr id="259" name="object 113"/>
            <p:cNvGrpSpPr/>
            <p:nvPr/>
          </p:nvGrpSpPr>
          <p:grpSpPr>
            <a:xfrm>
              <a:off x="4026240" y="3655800"/>
              <a:ext cx="448200" cy="1249560"/>
              <a:chOff x="4026240" y="3655800"/>
              <a:chExt cx="448200" cy="1249560"/>
            </a:xfrm>
          </p:grpSpPr>
          <p:sp>
            <p:nvSpPr>
              <p:cNvPr id="260" name="object 114"/>
              <p:cNvSpPr/>
              <p:nvPr/>
            </p:nvSpPr>
            <p:spPr>
              <a:xfrm>
                <a:off x="4170600" y="3655800"/>
                <a:ext cx="159480" cy="1249560"/>
              </a:xfrm>
              <a:custGeom>
                <a:avLst/>
                <a:gdLst>
                  <a:gd name="textAreaLeft" fmla="*/ 0 w 159480"/>
                  <a:gd name="textAreaRight" fmla="*/ 159840 w 159480"/>
                  <a:gd name="textAreaTop" fmla="*/ 0 h 1249560"/>
                  <a:gd name="textAreaBottom" fmla="*/ 1249920 h 1249560"/>
                </a:gdLst>
                <a:ahLst/>
                <a:cxnLst/>
                <a:rect l="textAreaLeft" t="textAreaTop" r="textAreaRight" b="textAreaBottom"/>
                <a:pathLst>
                  <a:path w="87630" h="817880">
                    <a:moveTo>
                      <a:pt x="87624" y="817799"/>
                    </a:moveTo>
                    <a:lnTo>
                      <a:pt x="0" y="0"/>
                    </a:lnTo>
                  </a:path>
                </a:pathLst>
              </a:custGeom>
              <a:noFill/>
              <a:ln w="5060">
                <a:solidFill>
                  <a:srgbClr val="000000"/>
                </a:solidFill>
                <a:round/>
              </a:ln>
            </p:spPr>
            <p:style>
              <a:lnRef idx="0">
                <a:scrgbClr r="0" g="0" b="0"/>
              </a:lnRef>
              <a:fillRef idx="0">
                <a:scrgbClr r="0" g="0" b="0"/>
              </a:fillRef>
              <a:effectRef idx="0">
                <a:scrgbClr r="0" g="0" b="0"/>
              </a:effectRef>
              <a:fontRef idx="minor"/>
            </p:style>
            <p:txBody>
              <a:bodyPr lIns="0" tIns="0" rIns="0" bIns="0" anchor="t">
                <a:noAutofit/>
              </a:bodyPr>
              <a:lstStyle/>
              <a:p>
                <a:pPr defTabSz="914400">
                  <a:lnSpc>
                    <a:spcPct val="100000"/>
                  </a:lnSpc>
                </a:pPr>
                <a:endParaRPr lang="fr-FR" sz="4000" b="1" u="none" strike="noStrike">
                  <a:solidFill>
                    <a:schemeClr val="dk1"/>
                  </a:solidFill>
                  <a:effectLst/>
                  <a:uFillTx/>
                  <a:latin typeface="Aptos"/>
                </a:endParaRPr>
              </a:p>
            </p:txBody>
          </p:sp>
          <p:sp>
            <p:nvSpPr>
              <p:cNvPr id="261" name="object 115"/>
              <p:cNvSpPr/>
              <p:nvPr/>
            </p:nvSpPr>
            <p:spPr>
              <a:xfrm>
                <a:off x="4026240" y="4165200"/>
                <a:ext cx="448200" cy="230760"/>
              </a:xfrm>
              <a:custGeom>
                <a:avLst/>
                <a:gdLst>
                  <a:gd name="textAreaLeft" fmla="*/ 0 w 448200"/>
                  <a:gd name="textAreaRight" fmla="*/ 448560 w 448200"/>
                  <a:gd name="textAreaTop" fmla="*/ 0 h 230760"/>
                  <a:gd name="textAreaBottom" fmla="*/ 231120 h 230760"/>
                </a:gdLst>
                <a:ahLst/>
                <a:cxnLst/>
                <a:rect l="textAreaLeft" t="textAreaTop" r="textAreaRight" b="textAreaBottom"/>
                <a:pathLst>
                  <a:path w="245744" h="151130">
                    <a:moveTo>
                      <a:pt x="245584" y="0"/>
                    </a:moveTo>
                    <a:lnTo>
                      <a:pt x="0" y="0"/>
                    </a:lnTo>
                    <a:lnTo>
                      <a:pt x="0" y="150742"/>
                    </a:lnTo>
                    <a:lnTo>
                      <a:pt x="245584" y="150742"/>
                    </a:lnTo>
                    <a:lnTo>
                      <a:pt x="245584" y="0"/>
                    </a:lnTo>
                    <a:close/>
                  </a:path>
                </a:pathLst>
              </a:custGeom>
              <a:solidFill>
                <a:srgbClr val="FFFFFF"/>
              </a:solidFill>
              <a:ln w="0">
                <a:noFill/>
              </a:ln>
            </p:spPr>
            <p:style>
              <a:lnRef idx="0">
                <a:scrgbClr r="0" g="0" b="0"/>
              </a:lnRef>
              <a:fillRef idx="0">
                <a:scrgbClr r="0" g="0" b="0"/>
              </a:fillRef>
              <a:effectRef idx="0">
                <a:scrgbClr r="0" g="0" b="0"/>
              </a:effectRef>
              <a:fontRef idx="minor"/>
            </p:style>
            <p:txBody>
              <a:bodyPr lIns="0" tIns="0" rIns="0" bIns="0" anchor="t">
                <a:noAutofit/>
              </a:bodyPr>
              <a:lstStyle/>
              <a:p>
                <a:pPr defTabSz="914400">
                  <a:lnSpc>
                    <a:spcPct val="100000"/>
                  </a:lnSpc>
                </a:pPr>
                <a:endParaRPr lang="fr-FR" sz="4000" b="1" u="none" strike="noStrike">
                  <a:solidFill>
                    <a:schemeClr val="dk1"/>
                  </a:solidFill>
                  <a:effectLst/>
                  <a:uFillTx/>
                  <a:latin typeface="Aptos"/>
                </a:endParaRPr>
              </a:p>
            </p:txBody>
          </p:sp>
        </p:grpSp>
        <p:sp>
          <p:nvSpPr>
            <p:cNvPr id="262" name="object 116"/>
            <p:cNvSpPr/>
            <p:nvPr/>
          </p:nvSpPr>
          <p:spPr>
            <a:xfrm>
              <a:off x="4080240" y="4157280"/>
              <a:ext cx="340560" cy="500760"/>
            </a:xfrm>
            <a:prstGeom prst="rect">
              <a:avLst/>
            </a:prstGeom>
            <a:noFill/>
            <a:ln w="0">
              <a:noFill/>
            </a:ln>
          </p:spPr>
          <p:style>
            <a:lnRef idx="0">
              <a:scrgbClr r="0" g="0" b="0"/>
            </a:lnRef>
            <a:fillRef idx="0">
              <a:scrgbClr r="0" g="0" b="0"/>
            </a:fillRef>
            <a:effectRef idx="0">
              <a:scrgbClr r="0" g="0" b="0"/>
            </a:effectRef>
            <a:fontRef idx="minor"/>
          </p:style>
          <p:txBody>
            <a:bodyPr lIns="0" tIns="12240" rIns="0" bIns="0" anchor="t">
              <a:spAutoFit/>
            </a:bodyPr>
            <a:lstStyle/>
            <a:p>
              <a:pPr marL="12600" defTabSz="914400">
                <a:lnSpc>
                  <a:spcPct val="100000"/>
                </a:lnSpc>
                <a:spcBef>
                  <a:spcPts val="96"/>
                </a:spcBef>
              </a:pPr>
              <a:r>
                <a:rPr lang="fr-FR" sz="1400" b="1" u="none" strike="noStrike" spc="-26">
                  <a:solidFill>
                    <a:schemeClr val="dk1"/>
                  </a:solidFill>
                  <a:effectLst/>
                  <a:uFillTx/>
                  <a:latin typeface="Tahoma"/>
                </a:rPr>
                <a:t>146</a:t>
              </a:r>
              <a:endParaRPr lang="fr-MA" sz="1400" b="0" u="none" strike="noStrike">
                <a:solidFill>
                  <a:srgbClr val="000000"/>
                </a:solidFill>
                <a:effectLst/>
                <a:uFillTx/>
                <a:latin typeface="Arial"/>
              </a:endParaRPr>
            </a:p>
          </p:txBody>
        </p:sp>
        <p:grpSp>
          <p:nvGrpSpPr>
            <p:cNvPr id="263" name="object 117"/>
            <p:cNvGrpSpPr/>
            <p:nvPr/>
          </p:nvGrpSpPr>
          <p:grpSpPr>
            <a:xfrm>
              <a:off x="3947760" y="3100680"/>
              <a:ext cx="1610640" cy="230760"/>
              <a:chOff x="3947760" y="3100680"/>
              <a:chExt cx="1610640" cy="230760"/>
            </a:xfrm>
          </p:grpSpPr>
          <p:sp>
            <p:nvSpPr>
              <p:cNvPr id="264" name="object 118"/>
              <p:cNvSpPr/>
              <p:nvPr/>
            </p:nvSpPr>
            <p:spPr>
              <a:xfrm>
                <a:off x="3947760" y="3103560"/>
                <a:ext cx="1610640" cy="224640"/>
              </a:xfrm>
              <a:custGeom>
                <a:avLst/>
                <a:gdLst>
                  <a:gd name="textAreaLeft" fmla="*/ 0 w 1610640"/>
                  <a:gd name="textAreaRight" fmla="*/ 1611000 w 1610640"/>
                  <a:gd name="textAreaTop" fmla="*/ 0 h 224640"/>
                  <a:gd name="textAreaBottom" fmla="*/ 225000 h 224640"/>
                </a:gdLst>
                <a:ahLst/>
                <a:cxnLst/>
                <a:rect l="textAreaLeft" t="textAreaTop" r="textAreaRight" b="textAreaBottom"/>
                <a:pathLst>
                  <a:path w="882650" h="147319">
                    <a:moveTo>
                      <a:pt x="0" y="0"/>
                    </a:moveTo>
                    <a:lnTo>
                      <a:pt x="882598" y="147103"/>
                    </a:lnTo>
                  </a:path>
                </a:pathLst>
              </a:custGeom>
              <a:noFill/>
              <a:ln w="5060">
                <a:solidFill>
                  <a:srgbClr val="000000"/>
                </a:solidFill>
                <a:round/>
              </a:ln>
            </p:spPr>
            <p:style>
              <a:lnRef idx="0">
                <a:scrgbClr r="0" g="0" b="0"/>
              </a:lnRef>
              <a:fillRef idx="0">
                <a:scrgbClr r="0" g="0" b="0"/>
              </a:fillRef>
              <a:effectRef idx="0">
                <a:scrgbClr r="0" g="0" b="0"/>
              </a:effectRef>
              <a:fontRef idx="minor"/>
            </p:style>
            <p:txBody>
              <a:bodyPr lIns="0" tIns="0" rIns="0" bIns="0" anchor="t">
                <a:noAutofit/>
              </a:bodyPr>
              <a:lstStyle/>
              <a:p>
                <a:pPr defTabSz="914400">
                  <a:lnSpc>
                    <a:spcPct val="100000"/>
                  </a:lnSpc>
                </a:pPr>
                <a:endParaRPr lang="fr-FR" sz="4000" b="1" u="none" strike="noStrike">
                  <a:solidFill>
                    <a:schemeClr val="dk1"/>
                  </a:solidFill>
                  <a:effectLst/>
                  <a:uFillTx/>
                  <a:latin typeface="Aptos"/>
                </a:endParaRPr>
              </a:p>
            </p:txBody>
          </p:sp>
          <p:sp>
            <p:nvSpPr>
              <p:cNvPr id="265" name="object 119"/>
              <p:cNvSpPr/>
              <p:nvPr/>
            </p:nvSpPr>
            <p:spPr>
              <a:xfrm>
                <a:off x="4578120" y="3100680"/>
                <a:ext cx="350640" cy="230760"/>
              </a:xfrm>
              <a:custGeom>
                <a:avLst/>
                <a:gdLst>
                  <a:gd name="textAreaLeft" fmla="*/ 0 w 350640"/>
                  <a:gd name="textAreaRight" fmla="*/ 351000 w 350640"/>
                  <a:gd name="textAreaTop" fmla="*/ 0 h 230760"/>
                  <a:gd name="textAreaBottom" fmla="*/ 231120 h 230760"/>
                </a:gdLst>
                <a:ahLst/>
                <a:cxnLst/>
                <a:rect l="textAreaLeft" t="textAreaTop" r="textAreaRight" b="textAreaBottom"/>
                <a:pathLst>
                  <a:path w="192405" h="151130">
                    <a:moveTo>
                      <a:pt x="191837" y="0"/>
                    </a:moveTo>
                    <a:lnTo>
                      <a:pt x="0" y="0"/>
                    </a:lnTo>
                    <a:lnTo>
                      <a:pt x="0" y="150742"/>
                    </a:lnTo>
                    <a:lnTo>
                      <a:pt x="191837" y="150742"/>
                    </a:lnTo>
                    <a:lnTo>
                      <a:pt x="191837" y="0"/>
                    </a:lnTo>
                    <a:close/>
                  </a:path>
                </a:pathLst>
              </a:custGeom>
              <a:solidFill>
                <a:srgbClr val="FFFFFF"/>
              </a:solidFill>
              <a:ln w="0">
                <a:noFill/>
              </a:ln>
            </p:spPr>
            <p:style>
              <a:lnRef idx="0">
                <a:scrgbClr r="0" g="0" b="0"/>
              </a:lnRef>
              <a:fillRef idx="0">
                <a:scrgbClr r="0" g="0" b="0"/>
              </a:fillRef>
              <a:effectRef idx="0">
                <a:scrgbClr r="0" g="0" b="0"/>
              </a:effectRef>
              <a:fontRef idx="minor"/>
            </p:style>
            <p:txBody>
              <a:bodyPr lIns="0" tIns="0" rIns="0" bIns="0" anchor="t">
                <a:noAutofit/>
              </a:bodyPr>
              <a:lstStyle/>
              <a:p>
                <a:pPr defTabSz="914400">
                  <a:lnSpc>
                    <a:spcPct val="100000"/>
                  </a:lnSpc>
                </a:pPr>
                <a:endParaRPr lang="fr-FR" sz="4000" b="1" u="none" strike="noStrike">
                  <a:solidFill>
                    <a:schemeClr val="dk1"/>
                  </a:solidFill>
                  <a:effectLst/>
                  <a:uFillTx/>
                  <a:latin typeface="Aptos"/>
                </a:endParaRPr>
              </a:p>
            </p:txBody>
          </p:sp>
        </p:grpSp>
        <p:sp>
          <p:nvSpPr>
            <p:cNvPr id="266" name="object 120"/>
            <p:cNvSpPr/>
            <p:nvPr/>
          </p:nvSpPr>
          <p:spPr>
            <a:xfrm>
              <a:off x="4631760" y="3092760"/>
              <a:ext cx="243000" cy="500760"/>
            </a:xfrm>
            <a:prstGeom prst="rect">
              <a:avLst/>
            </a:prstGeom>
            <a:noFill/>
            <a:ln w="0">
              <a:noFill/>
            </a:ln>
          </p:spPr>
          <p:style>
            <a:lnRef idx="0">
              <a:scrgbClr r="0" g="0" b="0"/>
            </a:lnRef>
            <a:fillRef idx="0">
              <a:scrgbClr r="0" g="0" b="0"/>
            </a:fillRef>
            <a:effectRef idx="0">
              <a:scrgbClr r="0" g="0" b="0"/>
            </a:effectRef>
            <a:fontRef idx="minor"/>
          </p:style>
          <p:txBody>
            <a:bodyPr lIns="0" tIns="12240" rIns="0" bIns="0" anchor="t">
              <a:spAutoFit/>
            </a:bodyPr>
            <a:lstStyle/>
            <a:p>
              <a:pPr marL="12600" defTabSz="914400">
                <a:lnSpc>
                  <a:spcPct val="100000"/>
                </a:lnSpc>
                <a:spcBef>
                  <a:spcPts val="96"/>
                </a:spcBef>
              </a:pPr>
              <a:r>
                <a:rPr lang="fr-FR" sz="1400" b="1" u="none" strike="noStrike" spc="-26">
                  <a:solidFill>
                    <a:schemeClr val="dk1"/>
                  </a:solidFill>
                  <a:effectLst/>
                  <a:uFillTx/>
                  <a:latin typeface="Tahoma"/>
                </a:rPr>
                <a:t>99</a:t>
              </a:r>
              <a:endParaRPr lang="fr-MA" sz="1400" b="0" u="none" strike="noStrike">
                <a:solidFill>
                  <a:srgbClr val="000000"/>
                </a:solidFill>
                <a:effectLst/>
                <a:uFillTx/>
                <a:latin typeface="Arial"/>
              </a:endParaRPr>
            </a:p>
          </p:txBody>
        </p:sp>
        <p:sp>
          <p:nvSpPr>
            <p:cNvPr id="267" name="object 121"/>
            <p:cNvSpPr/>
            <p:nvPr/>
          </p:nvSpPr>
          <p:spPr>
            <a:xfrm>
              <a:off x="4420800" y="4382280"/>
              <a:ext cx="842400" cy="539280"/>
            </a:xfrm>
            <a:custGeom>
              <a:avLst/>
              <a:gdLst>
                <a:gd name="textAreaLeft" fmla="*/ 0 w 842400"/>
                <a:gd name="textAreaRight" fmla="*/ 842760 w 842400"/>
                <a:gd name="textAreaTop" fmla="*/ 0 h 539280"/>
                <a:gd name="textAreaBottom" fmla="*/ 539640 h 539280"/>
              </a:gdLst>
              <a:ahLst/>
              <a:cxnLst/>
              <a:rect l="textAreaLeft" t="textAreaTop" r="textAreaRight" b="textAreaBottom"/>
              <a:pathLst>
                <a:path w="461644" h="353060">
                  <a:moveTo>
                    <a:pt x="0" y="352853"/>
                  </a:moveTo>
                  <a:lnTo>
                    <a:pt x="461397" y="0"/>
                  </a:lnTo>
                </a:path>
              </a:pathLst>
            </a:custGeom>
            <a:noFill/>
            <a:ln w="5060">
              <a:solidFill>
                <a:srgbClr val="000000"/>
              </a:solidFill>
              <a:round/>
            </a:ln>
          </p:spPr>
          <p:style>
            <a:lnRef idx="0">
              <a:scrgbClr r="0" g="0" b="0"/>
            </a:lnRef>
            <a:fillRef idx="0">
              <a:scrgbClr r="0" g="0" b="0"/>
            </a:fillRef>
            <a:effectRef idx="0">
              <a:scrgbClr r="0" g="0" b="0"/>
            </a:effectRef>
            <a:fontRef idx="minor"/>
          </p:style>
          <p:txBody>
            <a:bodyPr lIns="0" tIns="0" rIns="0" bIns="0" anchor="t">
              <a:noAutofit/>
            </a:bodyPr>
            <a:lstStyle/>
            <a:p>
              <a:pPr defTabSz="914400">
                <a:lnSpc>
                  <a:spcPct val="100000"/>
                </a:lnSpc>
              </a:pPr>
              <a:endParaRPr lang="fr-FR" sz="4000" b="1" u="none" strike="noStrike">
                <a:solidFill>
                  <a:schemeClr val="dk1"/>
                </a:solidFill>
                <a:effectLst/>
                <a:uFillTx/>
                <a:latin typeface="Aptos"/>
              </a:endParaRPr>
            </a:p>
          </p:txBody>
        </p:sp>
        <p:sp>
          <p:nvSpPr>
            <p:cNvPr id="268" name="object 122"/>
            <p:cNvSpPr/>
            <p:nvPr/>
          </p:nvSpPr>
          <p:spPr>
            <a:xfrm>
              <a:off x="4617720" y="4536720"/>
              <a:ext cx="448200" cy="251280"/>
            </a:xfrm>
            <a:prstGeom prst="rect">
              <a:avLst/>
            </a:prstGeom>
            <a:solidFill>
              <a:srgbClr val="FFFFFF"/>
            </a:solidFill>
            <a:ln w="0">
              <a:noFill/>
            </a:ln>
          </p:spPr>
          <p:style>
            <a:lnRef idx="0">
              <a:scrgbClr r="0" g="0" b="0"/>
            </a:lnRef>
            <a:fillRef idx="0">
              <a:scrgbClr r="0" g="0" b="0"/>
            </a:fillRef>
            <a:effectRef idx="0">
              <a:scrgbClr r="0" g="0" b="0"/>
            </a:effectRef>
            <a:fontRef idx="minor"/>
          </p:style>
          <p:txBody>
            <a:bodyPr lIns="0" tIns="6840" rIns="0" bIns="0" anchor="t">
              <a:spAutoFit/>
            </a:bodyPr>
            <a:lstStyle/>
            <a:p>
              <a:pPr marL="41760" defTabSz="914400">
                <a:lnSpc>
                  <a:spcPct val="100000"/>
                </a:lnSpc>
                <a:spcBef>
                  <a:spcPts val="54"/>
                </a:spcBef>
              </a:pPr>
              <a:r>
                <a:rPr lang="fr-FR" sz="1400" b="1" u="none" strike="noStrike" spc="-26">
                  <a:solidFill>
                    <a:schemeClr val="dk1"/>
                  </a:solidFill>
                  <a:effectLst/>
                  <a:uFillTx/>
                  <a:latin typeface="Tahoma"/>
                </a:rPr>
                <a:t>138</a:t>
              </a:r>
              <a:endParaRPr lang="fr-MA" sz="1400" b="0" u="none" strike="noStrike">
                <a:solidFill>
                  <a:srgbClr val="000000"/>
                </a:solidFill>
                <a:effectLst/>
                <a:uFillTx/>
                <a:latin typeface="Arial"/>
              </a:endParaRPr>
            </a:p>
          </p:txBody>
        </p:sp>
        <p:sp>
          <p:nvSpPr>
            <p:cNvPr id="269" name="object 123"/>
            <p:cNvSpPr/>
            <p:nvPr/>
          </p:nvSpPr>
          <p:spPr>
            <a:xfrm>
              <a:off x="4243320" y="3638520"/>
              <a:ext cx="1019520" cy="640080"/>
            </a:xfrm>
            <a:custGeom>
              <a:avLst/>
              <a:gdLst>
                <a:gd name="textAreaLeft" fmla="*/ 0 w 1019520"/>
                <a:gd name="textAreaRight" fmla="*/ 1019880 w 1019520"/>
                <a:gd name="textAreaTop" fmla="*/ 0 h 640080"/>
                <a:gd name="textAreaBottom" fmla="*/ 640440 h 640080"/>
              </a:gdLst>
              <a:ahLst/>
              <a:cxnLst/>
              <a:rect l="textAreaLeft" t="textAreaTop" r="textAreaRight" b="textAreaBottom"/>
              <a:pathLst>
                <a:path w="558800" h="419100">
                  <a:moveTo>
                    <a:pt x="0" y="0"/>
                  </a:moveTo>
                  <a:lnTo>
                    <a:pt x="558598" y="418975"/>
                  </a:lnTo>
                </a:path>
              </a:pathLst>
            </a:custGeom>
            <a:noFill/>
            <a:ln w="5060">
              <a:solidFill>
                <a:srgbClr val="000000"/>
              </a:solidFill>
              <a:round/>
            </a:ln>
          </p:spPr>
          <p:style>
            <a:lnRef idx="0">
              <a:scrgbClr r="0" g="0" b="0"/>
            </a:lnRef>
            <a:fillRef idx="0">
              <a:scrgbClr r="0" g="0" b="0"/>
            </a:fillRef>
            <a:effectRef idx="0">
              <a:scrgbClr r="0" g="0" b="0"/>
            </a:effectRef>
            <a:fontRef idx="minor"/>
          </p:style>
          <p:txBody>
            <a:bodyPr lIns="0" tIns="0" rIns="0" bIns="0" anchor="t">
              <a:noAutofit/>
            </a:bodyPr>
            <a:lstStyle/>
            <a:p>
              <a:pPr defTabSz="914400">
                <a:lnSpc>
                  <a:spcPct val="100000"/>
                </a:lnSpc>
              </a:pPr>
              <a:endParaRPr lang="fr-FR" sz="4000" b="1" u="none" strike="noStrike">
                <a:solidFill>
                  <a:schemeClr val="dk1"/>
                </a:solidFill>
                <a:effectLst/>
                <a:uFillTx/>
                <a:latin typeface="Aptos"/>
              </a:endParaRPr>
            </a:p>
          </p:txBody>
        </p:sp>
        <p:sp>
          <p:nvSpPr>
            <p:cNvPr id="270" name="object 124"/>
            <p:cNvSpPr/>
            <p:nvPr/>
          </p:nvSpPr>
          <p:spPr>
            <a:xfrm>
              <a:off x="4578120" y="3843360"/>
              <a:ext cx="350640" cy="251280"/>
            </a:xfrm>
            <a:prstGeom prst="rect">
              <a:avLst/>
            </a:prstGeom>
            <a:solidFill>
              <a:srgbClr val="FFFFFF"/>
            </a:solidFill>
            <a:ln w="0">
              <a:noFill/>
            </a:ln>
          </p:spPr>
          <p:style>
            <a:lnRef idx="0">
              <a:scrgbClr r="0" g="0" b="0"/>
            </a:lnRef>
            <a:fillRef idx="0">
              <a:scrgbClr r="0" g="0" b="0"/>
            </a:fillRef>
            <a:effectRef idx="0">
              <a:scrgbClr r="0" g="0" b="0"/>
            </a:effectRef>
            <a:fontRef idx="minor"/>
          </p:style>
          <p:txBody>
            <a:bodyPr lIns="0" tIns="6840" rIns="0" bIns="0" anchor="t">
              <a:spAutoFit/>
            </a:bodyPr>
            <a:lstStyle/>
            <a:p>
              <a:pPr marL="41760" defTabSz="914400">
                <a:lnSpc>
                  <a:spcPct val="100000"/>
                </a:lnSpc>
                <a:spcBef>
                  <a:spcPts val="54"/>
                </a:spcBef>
              </a:pPr>
              <a:r>
                <a:rPr lang="fr-FR" sz="1400" b="1" u="none" strike="noStrike" spc="-26">
                  <a:solidFill>
                    <a:schemeClr val="dk1"/>
                  </a:solidFill>
                  <a:effectLst/>
                  <a:uFillTx/>
                  <a:latin typeface="Tahoma"/>
                </a:rPr>
                <a:t>97</a:t>
              </a:r>
              <a:endParaRPr lang="fr-MA" sz="1400" b="0" u="none" strike="noStrike">
                <a:solidFill>
                  <a:srgbClr val="000000"/>
                </a:solidFill>
                <a:effectLst/>
                <a:uFillTx/>
                <a:latin typeface="Arial"/>
              </a:endParaRPr>
            </a:p>
          </p:txBody>
        </p:sp>
        <p:sp>
          <p:nvSpPr>
            <p:cNvPr id="271" name="object 125"/>
            <p:cNvSpPr/>
            <p:nvPr/>
          </p:nvSpPr>
          <p:spPr>
            <a:xfrm>
              <a:off x="5694480" y="3408120"/>
              <a:ext cx="470160" cy="590760"/>
            </a:xfrm>
            <a:custGeom>
              <a:avLst/>
              <a:gdLst>
                <a:gd name="textAreaLeft" fmla="*/ 0 w 470160"/>
                <a:gd name="textAreaRight" fmla="*/ 470520 w 470160"/>
                <a:gd name="textAreaTop" fmla="*/ 0 h 590760"/>
                <a:gd name="textAreaBottom" fmla="*/ 591120 h 590760"/>
              </a:gdLst>
              <a:ahLst/>
              <a:cxnLst/>
              <a:rect l="textAreaLeft" t="textAreaTop" r="textAreaRight" b="textAreaBottom"/>
              <a:pathLst>
                <a:path w="257810" h="386714">
                  <a:moveTo>
                    <a:pt x="0" y="0"/>
                  </a:moveTo>
                  <a:lnTo>
                    <a:pt x="257498" y="386244"/>
                  </a:lnTo>
                </a:path>
              </a:pathLst>
            </a:custGeom>
            <a:noFill/>
            <a:ln w="5060">
              <a:solidFill>
                <a:srgbClr val="000000"/>
              </a:solidFill>
              <a:round/>
            </a:ln>
          </p:spPr>
          <p:style>
            <a:lnRef idx="0">
              <a:scrgbClr r="0" g="0" b="0"/>
            </a:lnRef>
            <a:fillRef idx="0">
              <a:scrgbClr r="0" g="0" b="0"/>
            </a:fillRef>
            <a:effectRef idx="0">
              <a:scrgbClr r="0" g="0" b="0"/>
            </a:effectRef>
            <a:fontRef idx="minor"/>
          </p:style>
          <p:txBody>
            <a:bodyPr lIns="0" tIns="0" rIns="0" bIns="0" anchor="t">
              <a:noAutofit/>
            </a:bodyPr>
            <a:lstStyle/>
            <a:p>
              <a:pPr defTabSz="914400">
                <a:lnSpc>
                  <a:spcPct val="100000"/>
                </a:lnSpc>
              </a:pPr>
              <a:endParaRPr lang="fr-FR" sz="4000" b="1" u="none" strike="noStrike">
                <a:solidFill>
                  <a:schemeClr val="dk1"/>
                </a:solidFill>
                <a:effectLst/>
                <a:uFillTx/>
                <a:latin typeface="Aptos"/>
              </a:endParaRPr>
            </a:p>
          </p:txBody>
        </p:sp>
        <p:sp>
          <p:nvSpPr>
            <p:cNvPr id="272" name="object 126"/>
            <p:cNvSpPr/>
            <p:nvPr/>
          </p:nvSpPr>
          <p:spPr>
            <a:xfrm>
              <a:off x="5705280" y="3588120"/>
              <a:ext cx="448200" cy="251280"/>
            </a:xfrm>
            <a:prstGeom prst="rect">
              <a:avLst/>
            </a:prstGeom>
            <a:solidFill>
              <a:srgbClr val="FFFFFF"/>
            </a:solidFill>
            <a:ln w="0">
              <a:noFill/>
            </a:ln>
          </p:spPr>
          <p:style>
            <a:lnRef idx="0">
              <a:scrgbClr r="0" g="0" b="0"/>
            </a:lnRef>
            <a:fillRef idx="0">
              <a:scrgbClr r="0" g="0" b="0"/>
            </a:fillRef>
            <a:effectRef idx="0">
              <a:scrgbClr r="0" g="0" b="0"/>
            </a:effectRef>
            <a:fontRef idx="minor"/>
          </p:style>
          <p:txBody>
            <a:bodyPr lIns="0" tIns="6840" rIns="0" bIns="0" anchor="t">
              <a:spAutoFit/>
            </a:bodyPr>
            <a:lstStyle/>
            <a:p>
              <a:pPr marL="41760" defTabSz="914400">
                <a:lnSpc>
                  <a:spcPct val="100000"/>
                </a:lnSpc>
                <a:spcBef>
                  <a:spcPts val="54"/>
                </a:spcBef>
              </a:pPr>
              <a:r>
                <a:rPr lang="fr-FR" sz="1400" b="1" u="none" strike="noStrike" spc="-26">
                  <a:solidFill>
                    <a:schemeClr val="dk1"/>
                  </a:solidFill>
                  <a:effectLst/>
                  <a:uFillTx/>
                  <a:latin typeface="Tahoma"/>
                </a:rPr>
                <a:t>211</a:t>
              </a:r>
              <a:endParaRPr lang="fr-MA" sz="1400" b="0" u="none" strike="noStrike">
                <a:solidFill>
                  <a:srgbClr val="000000"/>
                </a:solidFill>
                <a:effectLst/>
                <a:uFillTx/>
                <a:latin typeface="Arial"/>
              </a:endParaRPr>
            </a:p>
          </p:txBody>
        </p:sp>
        <p:grpSp>
          <p:nvGrpSpPr>
            <p:cNvPr id="273" name="object 127"/>
            <p:cNvGrpSpPr/>
            <p:nvPr/>
          </p:nvGrpSpPr>
          <p:grpSpPr>
            <a:xfrm>
              <a:off x="5425920" y="4095720"/>
              <a:ext cx="691560" cy="230760"/>
              <a:chOff x="5425920" y="4095720"/>
              <a:chExt cx="691560" cy="230760"/>
            </a:xfrm>
          </p:grpSpPr>
          <p:sp>
            <p:nvSpPr>
              <p:cNvPr id="274" name="object 128"/>
              <p:cNvSpPr/>
              <p:nvPr/>
            </p:nvSpPr>
            <p:spPr>
              <a:xfrm>
                <a:off x="5425920" y="4114440"/>
                <a:ext cx="691560" cy="192600"/>
              </a:xfrm>
              <a:custGeom>
                <a:avLst/>
                <a:gdLst>
                  <a:gd name="textAreaLeft" fmla="*/ 0 w 691560"/>
                  <a:gd name="textAreaRight" fmla="*/ 691920 w 691560"/>
                  <a:gd name="textAreaTop" fmla="*/ 0 h 192600"/>
                  <a:gd name="textAreaBottom" fmla="*/ 192960 h 192600"/>
                </a:gdLst>
                <a:ahLst/>
                <a:cxnLst/>
                <a:rect l="textAreaLeft" t="textAreaTop" r="textAreaRight" b="textAreaBottom"/>
                <a:pathLst>
                  <a:path w="379094" h="126364">
                    <a:moveTo>
                      <a:pt x="0" y="126224"/>
                    </a:moveTo>
                    <a:lnTo>
                      <a:pt x="378656" y="0"/>
                    </a:lnTo>
                  </a:path>
                </a:pathLst>
              </a:custGeom>
              <a:noFill/>
              <a:ln w="5060">
                <a:solidFill>
                  <a:srgbClr val="000000"/>
                </a:solidFill>
                <a:round/>
              </a:ln>
            </p:spPr>
            <p:style>
              <a:lnRef idx="0">
                <a:scrgbClr r="0" g="0" b="0"/>
              </a:lnRef>
              <a:fillRef idx="0">
                <a:scrgbClr r="0" g="0" b="0"/>
              </a:fillRef>
              <a:effectRef idx="0">
                <a:scrgbClr r="0" g="0" b="0"/>
              </a:effectRef>
              <a:fontRef idx="minor"/>
            </p:style>
            <p:txBody>
              <a:bodyPr lIns="0" tIns="0" rIns="0" bIns="0" anchor="t">
                <a:noAutofit/>
              </a:bodyPr>
              <a:lstStyle/>
              <a:p>
                <a:pPr defTabSz="914400">
                  <a:lnSpc>
                    <a:spcPct val="100000"/>
                  </a:lnSpc>
                </a:pPr>
                <a:endParaRPr lang="fr-FR" sz="4000" b="1" u="none" strike="noStrike">
                  <a:solidFill>
                    <a:schemeClr val="dk1"/>
                  </a:solidFill>
                  <a:effectLst/>
                  <a:uFillTx/>
                  <a:latin typeface="Aptos"/>
                </a:endParaRPr>
              </a:p>
            </p:txBody>
          </p:sp>
          <p:sp>
            <p:nvSpPr>
              <p:cNvPr id="275" name="object 129"/>
              <p:cNvSpPr/>
              <p:nvPr/>
            </p:nvSpPr>
            <p:spPr>
              <a:xfrm>
                <a:off x="5547600" y="4095720"/>
                <a:ext cx="448200" cy="230760"/>
              </a:xfrm>
              <a:custGeom>
                <a:avLst/>
                <a:gdLst>
                  <a:gd name="textAreaLeft" fmla="*/ 0 w 448200"/>
                  <a:gd name="textAreaRight" fmla="*/ 448560 w 448200"/>
                  <a:gd name="textAreaTop" fmla="*/ 0 h 230760"/>
                  <a:gd name="textAreaBottom" fmla="*/ 231120 h 230760"/>
                </a:gdLst>
                <a:ahLst/>
                <a:cxnLst/>
                <a:rect l="textAreaLeft" t="textAreaTop" r="textAreaRight" b="textAreaBottom"/>
                <a:pathLst>
                  <a:path w="245744" h="151130">
                    <a:moveTo>
                      <a:pt x="245584" y="0"/>
                    </a:moveTo>
                    <a:lnTo>
                      <a:pt x="0" y="0"/>
                    </a:lnTo>
                    <a:lnTo>
                      <a:pt x="0" y="150742"/>
                    </a:lnTo>
                    <a:lnTo>
                      <a:pt x="245584" y="150742"/>
                    </a:lnTo>
                    <a:lnTo>
                      <a:pt x="245584" y="0"/>
                    </a:lnTo>
                    <a:close/>
                  </a:path>
                </a:pathLst>
              </a:custGeom>
              <a:solidFill>
                <a:srgbClr val="FFFFFF"/>
              </a:solidFill>
              <a:ln w="0">
                <a:noFill/>
              </a:ln>
            </p:spPr>
            <p:style>
              <a:lnRef idx="0">
                <a:scrgbClr r="0" g="0" b="0"/>
              </a:lnRef>
              <a:fillRef idx="0">
                <a:scrgbClr r="0" g="0" b="0"/>
              </a:fillRef>
              <a:effectRef idx="0">
                <a:scrgbClr r="0" g="0" b="0"/>
              </a:effectRef>
              <a:fontRef idx="minor"/>
            </p:style>
            <p:txBody>
              <a:bodyPr lIns="0" tIns="0" rIns="0" bIns="0" anchor="t">
                <a:noAutofit/>
              </a:bodyPr>
              <a:lstStyle/>
              <a:p>
                <a:pPr defTabSz="914400">
                  <a:lnSpc>
                    <a:spcPct val="100000"/>
                  </a:lnSpc>
                </a:pPr>
                <a:endParaRPr lang="fr-FR" sz="4000" b="1" u="none" strike="noStrike">
                  <a:solidFill>
                    <a:schemeClr val="dk1"/>
                  </a:solidFill>
                  <a:effectLst/>
                  <a:uFillTx/>
                  <a:latin typeface="Aptos"/>
                </a:endParaRPr>
              </a:p>
            </p:txBody>
          </p:sp>
        </p:grpSp>
        <p:sp>
          <p:nvSpPr>
            <p:cNvPr id="276" name="object 130"/>
            <p:cNvSpPr/>
            <p:nvPr/>
          </p:nvSpPr>
          <p:spPr>
            <a:xfrm>
              <a:off x="5601240" y="4087440"/>
              <a:ext cx="340560" cy="500760"/>
            </a:xfrm>
            <a:prstGeom prst="rect">
              <a:avLst/>
            </a:prstGeom>
            <a:noFill/>
            <a:ln w="0">
              <a:noFill/>
            </a:ln>
          </p:spPr>
          <p:style>
            <a:lnRef idx="0">
              <a:scrgbClr r="0" g="0" b="0"/>
            </a:lnRef>
            <a:fillRef idx="0">
              <a:scrgbClr r="0" g="0" b="0"/>
            </a:fillRef>
            <a:effectRef idx="0">
              <a:scrgbClr r="0" g="0" b="0"/>
            </a:effectRef>
            <a:fontRef idx="minor"/>
          </p:style>
          <p:txBody>
            <a:bodyPr lIns="0" tIns="12240" rIns="0" bIns="0" anchor="t">
              <a:spAutoFit/>
            </a:bodyPr>
            <a:lstStyle/>
            <a:p>
              <a:pPr marL="12600" defTabSz="914400">
                <a:lnSpc>
                  <a:spcPct val="100000"/>
                </a:lnSpc>
                <a:spcBef>
                  <a:spcPts val="96"/>
                </a:spcBef>
              </a:pPr>
              <a:r>
                <a:rPr lang="fr-FR" sz="1400" b="1" u="none" strike="noStrike" spc="-26">
                  <a:solidFill>
                    <a:schemeClr val="dk1"/>
                  </a:solidFill>
                  <a:effectLst/>
                  <a:uFillTx/>
                  <a:latin typeface="Tahoma"/>
                </a:rPr>
                <a:t>101</a:t>
              </a:r>
              <a:endParaRPr lang="fr-MA" sz="1400" b="0" u="none" strike="noStrike">
                <a:solidFill>
                  <a:srgbClr val="000000"/>
                </a:solidFill>
                <a:effectLst/>
                <a:uFillTx/>
                <a:latin typeface="Arial"/>
              </a:endParaRPr>
            </a:p>
          </p:txBody>
        </p:sp>
        <p:sp>
          <p:nvSpPr>
            <p:cNvPr id="277" name="object 131"/>
            <p:cNvSpPr/>
            <p:nvPr/>
          </p:nvSpPr>
          <p:spPr>
            <a:xfrm>
              <a:off x="5846040" y="4177800"/>
              <a:ext cx="346320" cy="826560"/>
            </a:xfrm>
            <a:custGeom>
              <a:avLst/>
              <a:gdLst>
                <a:gd name="textAreaLeft" fmla="*/ 0 w 346320"/>
                <a:gd name="textAreaRight" fmla="*/ 346680 w 346320"/>
                <a:gd name="textAreaTop" fmla="*/ 0 h 826560"/>
                <a:gd name="textAreaBottom" fmla="*/ 826920 h 826560"/>
              </a:gdLst>
              <a:ahLst/>
              <a:cxnLst/>
              <a:rect l="textAreaLeft" t="textAreaTop" r="textAreaRight" b="textAreaBottom"/>
              <a:pathLst>
                <a:path w="189864" h="541019">
                  <a:moveTo>
                    <a:pt x="189301" y="0"/>
                  </a:moveTo>
                  <a:lnTo>
                    <a:pt x="0" y="540845"/>
                  </a:lnTo>
                </a:path>
              </a:pathLst>
            </a:custGeom>
            <a:noFill/>
            <a:ln w="5060">
              <a:solidFill>
                <a:srgbClr val="000000"/>
              </a:solidFill>
              <a:round/>
            </a:ln>
          </p:spPr>
          <p:style>
            <a:lnRef idx="0">
              <a:scrgbClr r="0" g="0" b="0"/>
            </a:lnRef>
            <a:fillRef idx="0">
              <a:scrgbClr r="0" g="0" b="0"/>
            </a:fillRef>
            <a:effectRef idx="0">
              <a:scrgbClr r="0" g="0" b="0"/>
            </a:effectRef>
            <a:fontRef idx="minor"/>
          </p:style>
          <p:txBody>
            <a:bodyPr lIns="0" tIns="0" rIns="0" bIns="0" anchor="t">
              <a:noAutofit/>
            </a:bodyPr>
            <a:lstStyle/>
            <a:p>
              <a:pPr defTabSz="914400">
                <a:lnSpc>
                  <a:spcPct val="100000"/>
                </a:lnSpc>
              </a:pPr>
              <a:endParaRPr lang="fr-FR" sz="4000" b="1" u="none" strike="noStrike">
                <a:solidFill>
                  <a:schemeClr val="dk1"/>
                </a:solidFill>
                <a:effectLst/>
                <a:uFillTx/>
                <a:latin typeface="Aptos"/>
              </a:endParaRPr>
            </a:p>
          </p:txBody>
        </p:sp>
        <p:sp>
          <p:nvSpPr>
            <p:cNvPr id="278" name="object 132"/>
            <p:cNvSpPr/>
            <p:nvPr/>
          </p:nvSpPr>
          <p:spPr>
            <a:xfrm>
              <a:off x="5843880" y="4475880"/>
              <a:ext cx="350640" cy="230760"/>
            </a:xfrm>
            <a:custGeom>
              <a:avLst/>
              <a:gdLst>
                <a:gd name="textAreaLeft" fmla="*/ 0 w 350640"/>
                <a:gd name="textAreaRight" fmla="*/ 351000 w 350640"/>
                <a:gd name="textAreaTop" fmla="*/ 0 h 230760"/>
                <a:gd name="textAreaBottom" fmla="*/ 231120 h 230760"/>
              </a:gdLst>
              <a:ahLst/>
              <a:cxnLst/>
              <a:rect l="textAreaLeft" t="textAreaTop" r="textAreaRight" b="textAreaBottom"/>
              <a:pathLst>
                <a:path w="192405" h="151130">
                  <a:moveTo>
                    <a:pt x="191837" y="0"/>
                  </a:moveTo>
                  <a:lnTo>
                    <a:pt x="0" y="0"/>
                  </a:lnTo>
                  <a:lnTo>
                    <a:pt x="0" y="150742"/>
                  </a:lnTo>
                  <a:lnTo>
                    <a:pt x="191837" y="150742"/>
                  </a:lnTo>
                  <a:lnTo>
                    <a:pt x="191837" y="0"/>
                  </a:lnTo>
                  <a:close/>
                </a:path>
              </a:pathLst>
            </a:custGeom>
            <a:solidFill>
              <a:srgbClr val="FFFFFF"/>
            </a:solidFill>
            <a:ln w="0">
              <a:noFill/>
            </a:ln>
          </p:spPr>
          <p:style>
            <a:lnRef idx="0">
              <a:scrgbClr r="0" g="0" b="0"/>
            </a:lnRef>
            <a:fillRef idx="0">
              <a:scrgbClr r="0" g="0" b="0"/>
            </a:fillRef>
            <a:effectRef idx="0">
              <a:scrgbClr r="0" g="0" b="0"/>
            </a:effectRef>
            <a:fontRef idx="minor"/>
          </p:style>
          <p:txBody>
            <a:bodyPr lIns="0" tIns="0" rIns="0" bIns="0" anchor="t">
              <a:noAutofit/>
            </a:bodyPr>
            <a:lstStyle/>
            <a:p>
              <a:pPr defTabSz="914400">
                <a:lnSpc>
                  <a:spcPct val="100000"/>
                </a:lnSpc>
              </a:pPr>
              <a:endParaRPr lang="fr-FR" sz="4000" b="1" u="none" strike="noStrike">
                <a:solidFill>
                  <a:schemeClr val="dk1"/>
                </a:solidFill>
                <a:effectLst/>
                <a:uFillTx/>
                <a:latin typeface="Aptos"/>
              </a:endParaRPr>
            </a:p>
          </p:txBody>
        </p:sp>
        <p:sp>
          <p:nvSpPr>
            <p:cNvPr id="279" name="object 133"/>
            <p:cNvSpPr/>
            <p:nvPr/>
          </p:nvSpPr>
          <p:spPr>
            <a:xfrm>
              <a:off x="5897520" y="4467960"/>
              <a:ext cx="243000" cy="500760"/>
            </a:xfrm>
            <a:prstGeom prst="rect">
              <a:avLst/>
            </a:prstGeom>
            <a:noFill/>
            <a:ln w="0">
              <a:noFill/>
            </a:ln>
          </p:spPr>
          <p:style>
            <a:lnRef idx="0">
              <a:scrgbClr r="0" g="0" b="0"/>
            </a:lnRef>
            <a:fillRef idx="0">
              <a:scrgbClr r="0" g="0" b="0"/>
            </a:fillRef>
            <a:effectRef idx="0">
              <a:scrgbClr r="0" g="0" b="0"/>
            </a:effectRef>
            <a:fontRef idx="minor"/>
          </p:style>
          <p:txBody>
            <a:bodyPr lIns="0" tIns="12240" rIns="0" bIns="0" anchor="t">
              <a:spAutoFit/>
            </a:bodyPr>
            <a:lstStyle/>
            <a:p>
              <a:pPr marL="12600" defTabSz="914400">
                <a:lnSpc>
                  <a:spcPct val="100000"/>
                </a:lnSpc>
                <a:spcBef>
                  <a:spcPts val="96"/>
                </a:spcBef>
              </a:pPr>
              <a:r>
                <a:rPr lang="fr-FR" sz="1400" b="1" u="none" strike="noStrike" spc="-26">
                  <a:solidFill>
                    <a:schemeClr val="dk1"/>
                  </a:solidFill>
                  <a:effectLst/>
                  <a:uFillTx/>
                  <a:latin typeface="Tahoma"/>
                </a:rPr>
                <a:t>90</a:t>
              </a:r>
              <a:endParaRPr lang="fr-MA" sz="1400" b="0" u="none" strike="noStrike">
                <a:solidFill>
                  <a:srgbClr val="000000"/>
                </a:solidFill>
                <a:effectLst/>
                <a:uFillTx/>
                <a:latin typeface="Arial"/>
              </a:endParaRPr>
            </a:p>
          </p:txBody>
        </p:sp>
        <p:sp>
          <p:nvSpPr>
            <p:cNvPr id="280" name="object 134"/>
            <p:cNvSpPr/>
            <p:nvPr/>
          </p:nvSpPr>
          <p:spPr>
            <a:xfrm>
              <a:off x="6316560" y="3408120"/>
              <a:ext cx="720360" cy="603360"/>
            </a:xfrm>
            <a:custGeom>
              <a:avLst/>
              <a:gdLst>
                <a:gd name="textAreaLeft" fmla="*/ 0 w 720360"/>
                <a:gd name="textAreaRight" fmla="*/ 720720 w 720360"/>
                <a:gd name="textAreaTop" fmla="*/ 0 h 603360"/>
                <a:gd name="textAreaBottom" fmla="*/ 603720 h 603360"/>
              </a:gdLst>
              <a:ahLst/>
              <a:cxnLst/>
              <a:rect l="textAreaLeft" t="textAreaTop" r="textAreaRight" b="textAreaBottom"/>
              <a:pathLst>
                <a:path w="394970" h="394969">
                  <a:moveTo>
                    <a:pt x="0" y="394659"/>
                  </a:moveTo>
                  <a:lnTo>
                    <a:pt x="394654" y="0"/>
                  </a:lnTo>
                </a:path>
              </a:pathLst>
            </a:custGeom>
            <a:noFill/>
            <a:ln w="5060">
              <a:solidFill>
                <a:srgbClr val="000000"/>
              </a:solidFill>
              <a:round/>
            </a:ln>
          </p:spPr>
          <p:style>
            <a:lnRef idx="0">
              <a:scrgbClr r="0" g="0" b="0"/>
            </a:lnRef>
            <a:fillRef idx="0">
              <a:scrgbClr r="0" g="0" b="0"/>
            </a:fillRef>
            <a:effectRef idx="0">
              <a:scrgbClr r="0" g="0" b="0"/>
            </a:effectRef>
            <a:fontRef idx="minor"/>
          </p:style>
          <p:txBody>
            <a:bodyPr lIns="0" tIns="0" rIns="0" bIns="0" anchor="t">
              <a:noAutofit/>
            </a:bodyPr>
            <a:lstStyle/>
            <a:p>
              <a:pPr defTabSz="914400">
                <a:lnSpc>
                  <a:spcPct val="100000"/>
                </a:lnSpc>
              </a:pPr>
              <a:endParaRPr lang="fr-FR" sz="4000" b="1" u="none" strike="noStrike">
                <a:solidFill>
                  <a:schemeClr val="dk1"/>
                </a:solidFill>
                <a:effectLst/>
                <a:uFillTx/>
                <a:latin typeface="Aptos"/>
              </a:endParaRPr>
            </a:p>
          </p:txBody>
        </p:sp>
        <p:sp>
          <p:nvSpPr>
            <p:cNvPr id="281" name="object 135"/>
            <p:cNvSpPr/>
            <p:nvPr/>
          </p:nvSpPr>
          <p:spPr>
            <a:xfrm>
              <a:off x="6501600" y="3594600"/>
              <a:ext cx="350640" cy="251280"/>
            </a:xfrm>
            <a:prstGeom prst="rect">
              <a:avLst/>
            </a:prstGeom>
            <a:solidFill>
              <a:srgbClr val="FFFFFF"/>
            </a:solidFill>
            <a:ln w="0">
              <a:noFill/>
            </a:ln>
          </p:spPr>
          <p:style>
            <a:lnRef idx="0">
              <a:scrgbClr r="0" g="0" b="0"/>
            </a:lnRef>
            <a:fillRef idx="0">
              <a:scrgbClr r="0" g="0" b="0"/>
            </a:fillRef>
            <a:effectRef idx="0">
              <a:scrgbClr r="0" g="0" b="0"/>
            </a:effectRef>
            <a:fontRef idx="minor"/>
          </p:style>
          <p:txBody>
            <a:bodyPr lIns="0" tIns="6840" rIns="0" bIns="0" anchor="t">
              <a:spAutoFit/>
            </a:bodyPr>
            <a:lstStyle/>
            <a:p>
              <a:pPr marL="41760" defTabSz="914400">
                <a:lnSpc>
                  <a:spcPct val="100000"/>
                </a:lnSpc>
                <a:spcBef>
                  <a:spcPts val="54"/>
                </a:spcBef>
              </a:pPr>
              <a:r>
                <a:rPr lang="fr-FR" sz="1400" b="1" u="none" strike="noStrike" spc="-26">
                  <a:solidFill>
                    <a:schemeClr val="dk1"/>
                  </a:solidFill>
                  <a:effectLst/>
                  <a:uFillTx/>
                  <a:latin typeface="Tahoma"/>
                </a:rPr>
                <a:t>85</a:t>
              </a:r>
              <a:endParaRPr lang="fr-MA" sz="1400" b="0" u="none" strike="noStrike">
                <a:solidFill>
                  <a:srgbClr val="000000"/>
                </a:solidFill>
                <a:effectLst/>
                <a:uFillTx/>
                <a:latin typeface="Arial"/>
              </a:endParaRPr>
            </a:p>
          </p:txBody>
        </p:sp>
        <p:grpSp>
          <p:nvGrpSpPr>
            <p:cNvPr id="282" name="object 136"/>
            <p:cNvGrpSpPr/>
            <p:nvPr/>
          </p:nvGrpSpPr>
          <p:grpSpPr>
            <a:xfrm>
              <a:off x="7200360" y="3385440"/>
              <a:ext cx="723960" cy="404280"/>
              <a:chOff x="7200360" y="3385440"/>
              <a:chExt cx="723960" cy="404280"/>
            </a:xfrm>
          </p:grpSpPr>
          <p:sp>
            <p:nvSpPr>
              <p:cNvPr id="283" name="object 137"/>
              <p:cNvSpPr/>
              <p:nvPr/>
            </p:nvSpPr>
            <p:spPr>
              <a:xfrm>
                <a:off x="7200360" y="3385440"/>
                <a:ext cx="723960" cy="404280"/>
              </a:xfrm>
              <a:custGeom>
                <a:avLst/>
                <a:gdLst>
                  <a:gd name="textAreaLeft" fmla="*/ 0 w 723960"/>
                  <a:gd name="textAreaRight" fmla="*/ 724320 w 723960"/>
                  <a:gd name="textAreaTop" fmla="*/ 0 h 404280"/>
                  <a:gd name="textAreaBottom" fmla="*/ 404640 h 404280"/>
                </a:gdLst>
                <a:ahLst/>
                <a:cxnLst/>
                <a:rect l="textAreaLeft" t="textAreaTop" r="textAreaRight" b="textAreaBottom"/>
                <a:pathLst>
                  <a:path w="396875" h="264794">
                    <a:moveTo>
                      <a:pt x="0" y="0"/>
                    </a:moveTo>
                    <a:lnTo>
                      <a:pt x="396597" y="264402"/>
                    </a:lnTo>
                  </a:path>
                </a:pathLst>
              </a:custGeom>
              <a:noFill/>
              <a:ln w="5060">
                <a:solidFill>
                  <a:srgbClr val="000000"/>
                </a:solidFill>
                <a:round/>
              </a:ln>
            </p:spPr>
            <p:style>
              <a:lnRef idx="0">
                <a:scrgbClr r="0" g="0" b="0"/>
              </a:lnRef>
              <a:fillRef idx="0">
                <a:scrgbClr r="0" g="0" b="0"/>
              </a:fillRef>
              <a:effectRef idx="0">
                <a:scrgbClr r="0" g="0" b="0"/>
              </a:effectRef>
              <a:fontRef idx="minor"/>
            </p:style>
            <p:txBody>
              <a:bodyPr lIns="0" tIns="0" rIns="0" bIns="0" anchor="t">
                <a:noAutofit/>
              </a:bodyPr>
              <a:lstStyle/>
              <a:p>
                <a:pPr defTabSz="914400">
                  <a:lnSpc>
                    <a:spcPct val="100000"/>
                  </a:lnSpc>
                </a:pPr>
                <a:endParaRPr lang="fr-FR" sz="4000" b="1" u="none" strike="noStrike">
                  <a:solidFill>
                    <a:schemeClr val="dk1"/>
                  </a:solidFill>
                  <a:effectLst/>
                  <a:uFillTx/>
                  <a:latin typeface="Aptos"/>
                </a:endParaRPr>
              </a:p>
            </p:txBody>
          </p:sp>
          <p:sp>
            <p:nvSpPr>
              <p:cNvPr id="284" name="object 138"/>
              <p:cNvSpPr/>
              <p:nvPr/>
            </p:nvSpPr>
            <p:spPr>
              <a:xfrm>
                <a:off x="7387200" y="3472200"/>
                <a:ext cx="350640" cy="230760"/>
              </a:xfrm>
              <a:custGeom>
                <a:avLst/>
                <a:gdLst>
                  <a:gd name="textAreaLeft" fmla="*/ 0 w 350640"/>
                  <a:gd name="textAreaRight" fmla="*/ 351000 w 350640"/>
                  <a:gd name="textAreaTop" fmla="*/ 0 h 230760"/>
                  <a:gd name="textAreaBottom" fmla="*/ 231120 h 230760"/>
                </a:gdLst>
                <a:ahLst/>
                <a:cxnLst/>
                <a:rect l="textAreaLeft" t="textAreaTop" r="textAreaRight" b="textAreaBottom"/>
                <a:pathLst>
                  <a:path w="192404" h="151130">
                    <a:moveTo>
                      <a:pt x="191837" y="0"/>
                    </a:moveTo>
                    <a:lnTo>
                      <a:pt x="0" y="0"/>
                    </a:lnTo>
                    <a:lnTo>
                      <a:pt x="0" y="150742"/>
                    </a:lnTo>
                    <a:lnTo>
                      <a:pt x="191837" y="150742"/>
                    </a:lnTo>
                    <a:lnTo>
                      <a:pt x="191837" y="0"/>
                    </a:lnTo>
                    <a:close/>
                  </a:path>
                </a:pathLst>
              </a:custGeom>
              <a:solidFill>
                <a:srgbClr val="FFFFFF"/>
              </a:solidFill>
              <a:ln w="0">
                <a:noFill/>
              </a:ln>
            </p:spPr>
            <p:style>
              <a:lnRef idx="0">
                <a:scrgbClr r="0" g="0" b="0"/>
              </a:lnRef>
              <a:fillRef idx="0">
                <a:scrgbClr r="0" g="0" b="0"/>
              </a:fillRef>
              <a:effectRef idx="0">
                <a:scrgbClr r="0" g="0" b="0"/>
              </a:effectRef>
              <a:fontRef idx="minor"/>
            </p:style>
            <p:txBody>
              <a:bodyPr lIns="0" tIns="0" rIns="0" bIns="0" anchor="t">
                <a:noAutofit/>
              </a:bodyPr>
              <a:lstStyle/>
              <a:p>
                <a:pPr defTabSz="914400">
                  <a:lnSpc>
                    <a:spcPct val="100000"/>
                  </a:lnSpc>
                </a:pPr>
                <a:endParaRPr lang="fr-FR" sz="4000" b="1" u="none" strike="noStrike">
                  <a:solidFill>
                    <a:schemeClr val="dk1"/>
                  </a:solidFill>
                  <a:effectLst/>
                  <a:uFillTx/>
                  <a:latin typeface="Aptos"/>
                </a:endParaRPr>
              </a:p>
            </p:txBody>
          </p:sp>
        </p:grpSp>
        <p:sp>
          <p:nvSpPr>
            <p:cNvPr id="285" name="object 139"/>
            <p:cNvSpPr/>
            <p:nvPr/>
          </p:nvSpPr>
          <p:spPr>
            <a:xfrm>
              <a:off x="7440840" y="3463920"/>
              <a:ext cx="243000" cy="500760"/>
            </a:xfrm>
            <a:prstGeom prst="rect">
              <a:avLst/>
            </a:prstGeom>
            <a:noFill/>
            <a:ln w="0">
              <a:noFill/>
            </a:ln>
          </p:spPr>
          <p:style>
            <a:lnRef idx="0">
              <a:scrgbClr r="0" g="0" b="0"/>
            </a:lnRef>
            <a:fillRef idx="0">
              <a:scrgbClr r="0" g="0" b="0"/>
            </a:fillRef>
            <a:effectRef idx="0">
              <a:scrgbClr r="0" g="0" b="0"/>
            </a:effectRef>
            <a:fontRef idx="minor"/>
          </p:style>
          <p:txBody>
            <a:bodyPr lIns="0" tIns="12240" rIns="0" bIns="0" anchor="t">
              <a:spAutoFit/>
            </a:bodyPr>
            <a:lstStyle/>
            <a:p>
              <a:pPr marL="12600" defTabSz="914400">
                <a:lnSpc>
                  <a:spcPct val="100000"/>
                </a:lnSpc>
                <a:spcBef>
                  <a:spcPts val="96"/>
                </a:spcBef>
              </a:pPr>
              <a:r>
                <a:rPr lang="fr-FR" sz="1400" b="1" u="none" strike="noStrike" spc="-26">
                  <a:solidFill>
                    <a:schemeClr val="dk1"/>
                  </a:solidFill>
                  <a:effectLst/>
                  <a:uFillTx/>
                  <a:latin typeface="Tahoma"/>
                </a:rPr>
                <a:t>98</a:t>
              </a:r>
              <a:endParaRPr lang="fr-MA" sz="1400" b="0" u="none" strike="noStrike">
                <a:solidFill>
                  <a:srgbClr val="000000"/>
                </a:solidFill>
                <a:effectLst/>
                <a:uFillTx/>
                <a:latin typeface="Arial"/>
              </a:endParaRPr>
            </a:p>
          </p:txBody>
        </p:sp>
        <p:grpSp>
          <p:nvGrpSpPr>
            <p:cNvPr id="286" name="object 140"/>
            <p:cNvGrpSpPr/>
            <p:nvPr/>
          </p:nvGrpSpPr>
          <p:grpSpPr>
            <a:xfrm>
              <a:off x="7889760" y="3903120"/>
              <a:ext cx="350640" cy="853560"/>
              <a:chOff x="7889760" y="3903120"/>
              <a:chExt cx="350640" cy="853560"/>
            </a:xfrm>
          </p:grpSpPr>
          <p:sp>
            <p:nvSpPr>
              <p:cNvPr id="287" name="object 141"/>
              <p:cNvSpPr/>
              <p:nvPr/>
            </p:nvSpPr>
            <p:spPr>
              <a:xfrm>
                <a:off x="8013960" y="3903120"/>
                <a:ext cx="101520" cy="853560"/>
              </a:xfrm>
              <a:custGeom>
                <a:avLst/>
                <a:gdLst>
                  <a:gd name="textAreaLeft" fmla="*/ 0 w 101520"/>
                  <a:gd name="textAreaRight" fmla="*/ 101880 w 101520"/>
                  <a:gd name="textAreaTop" fmla="*/ 0 h 853560"/>
                  <a:gd name="textAreaBottom" fmla="*/ 853920 h 853560"/>
                </a:gdLst>
                <a:ahLst/>
                <a:cxnLst/>
                <a:rect l="textAreaLeft" t="textAreaTop" r="textAreaRight" b="textAreaBottom"/>
                <a:pathLst>
                  <a:path w="55879" h="558800">
                    <a:moveTo>
                      <a:pt x="0" y="0"/>
                    </a:moveTo>
                    <a:lnTo>
                      <a:pt x="55863" y="558598"/>
                    </a:lnTo>
                  </a:path>
                </a:pathLst>
              </a:custGeom>
              <a:noFill/>
              <a:ln w="5060">
                <a:solidFill>
                  <a:srgbClr val="000000"/>
                </a:solidFill>
                <a:round/>
              </a:ln>
            </p:spPr>
            <p:style>
              <a:lnRef idx="0">
                <a:scrgbClr r="0" g="0" b="0"/>
              </a:lnRef>
              <a:fillRef idx="0">
                <a:scrgbClr r="0" g="0" b="0"/>
              </a:fillRef>
              <a:effectRef idx="0">
                <a:scrgbClr r="0" g="0" b="0"/>
              </a:effectRef>
              <a:fontRef idx="minor"/>
            </p:style>
            <p:txBody>
              <a:bodyPr lIns="0" tIns="0" rIns="0" bIns="0" anchor="t">
                <a:noAutofit/>
              </a:bodyPr>
              <a:lstStyle/>
              <a:p>
                <a:pPr defTabSz="914400">
                  <a:lnSpc>
                    <a:spcPct val="100000"/>
                  </a:lnSpc>
                </a:pPr>
                <a:endParaRPr lang="fr-FR" sz="4000" b="1" u="none" strike="noStrike">
                  <a:solidFill>
                    <a:schemeClr val="dk1"/>
                  </a:solidFill>
                  <a:effectLst/>
                  <a:uFillTx/>
                  <a:latin typeface="Aptos"/>
                </a:endParaRPr>
              </a:p>
            </p:txBody>
          </p:sp>
          <p:sp>
            <p:nvSpPr>
              <p:cNvPr id="288" name="object 142"/>
              <p:cNvSpPr/>
              <p:nvPr/>
            </p:nvSpPr>
            <p:spPr>
              <a:xfrm>
                <a:off x="7889760" y="4214880"/>
                <a:ext cx="350640" cy="230760"/>
              </a:xfrm>
              <a:custGeom>
                <a:avLst/>
                <a:gdLst>
                  <a:gd name="textAreaLeft" fmla="*/ 0 w 350640"/>
                  <a:gd name="textAreaRight" fmla="*/ 351000 w 350640"/>
                  <a:gd name="textAreaTop" fmla="*/ 0 h 230760"/>
                  <a:gd name="textAreaBottom" fmla="*/ 231120 h 230760"/>
                </a:gdLst>
                <a:ahLst/>
                <a:cxnLst/>
                <a:rect l="textAreaLeft" t="textAreaTop" r="textAreaRight" b="textAreaBottom"/>
                <a:pathLst>
                  <a:path w="192404" h="151130">
                    <a:moveTo>
                      <a:pt x="191837" y="0"/>
                    </a:moveTo>
                    <a:lnTo>
                      <a:pt x="0" y="0"/>
                    </a:lnTo>
                    <a:lnTo>
                      <a:pt x="0" y="150742"/>
                    </a:lnTo>
                    <a:lnTo>
                      <a:pt x="191837" y="150742"/>
                    </a:lnTo>
                    <a:lnTo>
                      <a:pt x="191837" y="0"/>
                    </a:lnTo>
                    <a:close/>
                  </a:path>
                </a:pathLst>
              </a:custGeom>
              <a:solidFill>
                <a:srgbClr val="FFFFFF"/>
              </a:solidFill>
              <a:ln w="0">
                <a:noFill/>
              </a:ln>
            </p:spPr>
            <p:style>
              <a:lnRef idx="0">
                <a:scrgbClr r="0" g="0" b="0"/>
              </a:lnRef>
              <a:fillRef idx="0">
                <a:scrgbClr r="0" g="0" b="0"/>
              </a:fillRef>
              <a:effectRef idx="0">
                <a:scrgbClr r="0" g="0" b="0"/>
              </a:effectRef>
              <a:fontRef idx="minor"/>
            </p:style>
            <p:txBody>
              <a:bodyPr lIns="0" tIns="0" rIns="0" bIns="0" anchor="t">
                <a:noAutofit/>
              </a:bodyPr>
              <a:lstStyle/>
              <a:p>
                <a:pPr defTabSz="914400">
                  <a:lnSpc>
                    <a:spcPct val="100000"/>
                  </a:lnSpc>
                </a:pPr>
                <a:endParaRPr lang="fr-FR" sz="4000" b="1" u="none" strike="noStrike">
                  <a:solidFill>
                    <a:schemeClr val="dk1"/>
                  </a:solidFill>
                  <a:effectLst/>
                  <a:uFillTx/>
                  <a:latin typeface="Aptos"/>
                </a:endParaRPr>
              </a:p>
            </p:txBody>
          </p:sp>
        </p:grpSp>
        <p:sp>
          <p:nvSpPr>
            <p:cNvPr id="289" name="object 143"/>
            <p:cNvSpPr/>
            <p:nvPr/>
          </p:nvSpPr>
          <p:spPr>
            <a:xfrm>
              <a:off x="7943400" y="4206600"/>
              <a:ext cx="243000" cy="500760"/>
            </a:xfrm>
            <a:prstGeom prst="rect">
              <a:avLst/>
            </a:prstGeom>
            <a:noFill/>
            <a:ln w="0">
              <a:noFill/>
            </a:ln>
          </p:spPr>
          <p:style>
            <a:lnRef idx="0">
              <a:scrgbClr r="0" g="0" b="0"/>
            </a:lnRef>
            <a:fillRef idx="0">
              <a:scrgbClr r="0" g="0" b="0"/>
            </a:fillRef>
            <a:effectRef idx="0">
              <a:scrgbClr r="0" g="0" b="0"/>
            </a:effectRef>
            <a:fontRef idx="minor"/>
          </p:style>
          <p:txBody>
            <a:bodyPr lIns="0" tIns="12240" rIns="0" bIns="0" anchor="t">
              <a:spAutoFit/>
            </a:bodyPr>
            <a:lstStyle/>
            <a:p>
              <a:pPr marL="12600" defTabSz="914400">
                <a:lnSpc>
                  <a:spcPct val="100000"/>
                </a:lnSpc>
                <a:spcBef>
                  <a:spcPts val="96"/>
                </a:spcBef>
              </a:pPr>
              <a:r>
                <a:rPr lang="fr-FR" sz="1400" b="1" u="none" strike="noStrike" spc="-26">
                  <a:solidFill>
                    <a:schemeClr val="dk1"/>
                  </a:solidFill>
                  <a:effectLst/>
                  <a:uFillTx/>
                  <a:latin typeface="Tahoma"/>
                </a:rPr>
                <a:t>80</a:t>
              </a:r>
              <a:endParaRPr lang="fr-MA" sz="1400" b="0" u="none" strike="noStrike">
                <a:solidFill>
                  <a:srgbClr val="000000"/>
                </a:solidFill>
                <a:effectLst/>
                <a:uFillTx/>
                <a:latin typeface="Arial"/>
              </a:endParaRPr>
            </a:p>
          </p:txBody>
        </p:sp>
        <p:sp>
          <p:nvSpPr>
            <p:cNvPr id="290" name="object 144"/>
            <p:cNvSpPr/>
            <p:nvPr/>
          </p:nvSpPr>
          <p:spPr>
            <a:xfrm>
              <a:off x="7200000" y="2665440"/>
              <a:ext cx="723960" cy="606240"/>
            </a:xfrm>
            <a:custGeom>
              <a:avLst/>
              <a:gdLst>
                <a:gd name="textAreaLeft" fmla="*/ 0 w 723960"/>
                <a:gd name="textAreaRight" fmla="*/ 724320 w 723960"/>
                <a:gd name="textAreaTop" fmla="*/ 0 h 606240"/>
                <a:gd name="textAreaBottom" fmla="*/ 606600 h 606240"/>
              </a:gdLst>
              <a:ahLst/>
              <a:cxnLst/>
              <a:rect l="textAreaLeft" t="textAreaTop" r="textAreaRight" b="textAreaBottom"/>
              <a:pathLst>
                <a:path w="396875" h="396875">
                  <a:moveTo>
                    <a:pt x="0" y="396602"/>
                  </a:moveTo>
                  <a:lnTo>
                    <a:pt x="396599" y="0"/>
                  </a:lnTo>
                </a:path>
              </a:pathLst>
            </a:custGeom>
            <a:noFill/>
            <a:ln w="5060">
              <a:solidFill>
                <a:srgbClr val="000000"/>
              </a:solidFill>
              <a:round/>
            </a:ln>
          </p:spPr>
          <p:style>
            <a:lnRef idx="0">
              <a:scrgbClr r="0" g="0" b="0"/>
            </a:lnRef>
            <a:fillRef idx="0">
              <a:scrgbClr r="0" g="0" b="0"/>
            </a:fillRef>
            <a:effectRef idx="0">
              <a:scrgbClr r="0" g="0" b="0"/>
            </a:effectRef>
            <a:fontRef idx="minor"/>
          </p:style>
          <p:txBody>
            <a:bodyPr lIns="0" tIns="0" rIns="0" bIns="0" anchor="t">
              <a:noAutofit/>
            </a:bodyPr>
            <a:lstStyle/>
            <a:p>
              <a:pPr defTabSz="914400">
                <a:lnSpc>
                  <a:spcPct val="100000"/>
                </a:lnSpc>
              </a:pPr>
              <a:endParaRPr lang="fr-FR" sz="4000" b="1" u="none" strike="noStrike">
                <a:solidFill>
                  <a:schemeClr val="dk1"/>
                </a:solidFill>
                <a:effectLst/>
                <a:uFillTx/>
                <a:latin typeface="Aptos"/>
              </a:endParaRPr>
            </a:p>
          </p:txBody>
        </p:sp>
        <p:sp>
          <p:nvSpPr>
            <p:cNvPr id="291" name="object 145"/>
            <p:cNvSpPr/>
            <p:nvPr/>
          </p:nvSpPr>
          <p:spPr>
            <a:xfrm>
              <a:off x="7337880" y="2853360"/>
              <a:ext cx="448200" cy="251280"/>
            </a:xfrm>
            <a:prstGeom prst="rect">
              <a:avLst/>
            </a:prstGeom>
            <a:solidFill>
              <a:srgbClr val="FFFFFF"/>
            </a:solidFill>
            <a:ln w="0">
              <a:noFill/>
            </a:ln>
          </p:spPr>
          <p:style>
            <a:lnRef idx="0">
              <a:scrgbClr r="0" g="0" b="0"/>
            </a:lnRef>
            <a:fillRef idx="0">
              <a:scrgbClr r="0" g="0" b="0"/>
            </a:fillRef>
            <a:effectRef idx="0">
              <a:scrgbClr r="0" g="0" b="0"/>
            </a:effectRef>
            <a:fontRef idx="minor"/>
          </p:style>
          <p:txBody>
            <a:bodyPr lIns="0" tIns="6840" rIns="0" bIns="0" anchor="t">
              <a:spAutoFit/>
            </a:bodyPr>
            <a:lstStyle/>
            <a:p>
              <a:pPr marL="41760" defTabSz="914400">
                <a:lnSpc>
                  <a:spcPct val="100000"/>
                </a:lnSpc>
                <a:spcBef>
                  <a:spcPts val="54"/>
                </a:spcBef>
              </a:pPr>
              <a:r>
                <a:rPr lang="fr-FR" sz="1400" b="1" u="none" strike="noStrike" spc="-26">
                  <a:solidFill>
                    <a:schemeClr val="dk1"/>
                  </a:solidFill>
                  <a:effectLst/>
                  <a:uFillTx/>
                  <a:latin typeface="Tahoma"/>
                </a:rPr>
                <a:t>142</a:t>
              </a:r>
              <a:endParaRPr lang="fr-MA" sz="1400" b="0" u="none" strike="noStrike">
                <a:solidFill>
                  <a:srgbClr val="000000"/>
                </a:solidFill>
                <a:effectLst/>
                <a:uFillTx/>
                <a:latin typeface="Arial"/>
              </a:endParaRPr>
            </a:p>
          </p:txBody>
        </p:sp>
        <p:grpSp>
          <p:nvGrpSpPr>
            <p:cNvPr id="292" name="object 146"/>
            <p:cNvGrpSpPr/>
            <p:nvPr/>
          </p:nvGrpSpPr>
          <p:grpSpPr>
            <a:xfrm>
              <a:off x="7495920" y="2358000"/>
              <a:ext cx="428400" cy="230760"/>
              <a:chOff x="7495920" y="2358000"/>
              <a:chExt cx="428400" cy="230760"/>
            </a:xfrm>
          </p:grpSpPr>
          <p:sp>
            <p:nvSpPr>
              <p:cNvPr id="293" name="object 147"/>
              <p:cNvSpPr/>
              <p:nvPr/>
            </p:nvSpPr>
            <p:spPr>
              <a:xfrm>
                <a:off x="7495920" y="2383560"/>
                <a:ext cx="428400" cy="179280"/>
              </a:xfrm>
              <a:custGeom>
                <a:avLst/>
                <a:gdLst>
                  <a:gd name="textAreaLeft" fmla="*/ 0 w 428400"/>
                  <a:gd name="textAreaRight" fmla="*/ 428760 w 428400"/>
                  <a:gd name="textAreaTop" fmla="*/ 0 h 179280"/>
                  <a:gd name="textAreaBottom" fmla="*/ 179640 h 179280"/>
                </a:gdLst>
                <a:ahLst/>
                <a:cxnLst/>
                <a:rect l="textAreaLeft" t="textAreaTop" r="textAreaRight" b="textAreaBottom"/>
                <a:pathLst>
                  <a:path w="234950" h="117475">
                    <a:moveTo>
                      <a:pt x="234597" y="117308"/>
                    </a:moveTo>
                    <a:lnTo>
                      <a:pt x="0" y="0"/>
                    </a:lnTo>
                  </a:path>
                </a:pathLst>
              </a:custGeom>
              <a:noFill/>
              <a:ln w="5060">
                <a:solidFill>
                  <a:srgbClr val="000000"/>
                </a:solidFill>
                <a:round/>
              </a:ln>
            </p:spPr>
            <p:style>
              <a:lnRef idx="0">
                <a:scrgbClr r="0" g="0" b="0"/>
              </a:lnRef>
              <a:fillRef idx="0">
                <a:scrgbClr r="0" g="0" b="0"/>
              </a:fillRef>
              <a:effectRef idx="0">
                <a:scrgbClr r="0" g="0" b="0"/>
              </a:effectRef>
              <a:fontRef idx="minor"/>
            </p:style>
            <p:txBody>
              <a:bodyPr lIns="0" tIns="0" rIns="0" bIns="0" anchor="t">
                <a:noAutofit/>
              </a:bodyPr>
              <a:lstStyle/>
              <a:p>
                <a:pPr defTabSz="914400">
                  <a:lnSpc>
                    <a:spcPct val="100000"/>
                  </a:lnSpc>
                </a:pPr>
                <a:endParaRPr lang="fr-FR" sz="4000" b="1" u="none" strike="noStrike">
                  <a:solidFill>
                    <a:schemeClr val="dk1"/>
                  </a:solidFill>
                  <a:effectLst/>
                  <a:uFillTx/>
                  <a:latin typeface="Aptos"/>
                </a:endParaRPr>
              </a:p>
            </p:txBody>
          </p:sp>
          <p:sp>
            <p:nvSpPr>
              <p:cNvPr id="294" name="object 148"/>
              <p:cNvSpPr/>
              <p:nvPr/>
            </p:nvSpPr>
            <p:spPr>
              <a:xfrm>
                <a:off x="7534800" y="2358000"/>
                <a:ext cx="350640" cy="230760"/>
              </a:xfrm>
              <a:custGeom>
                <a:avLst/>
                <a:gdLst>
                  <a:gd name="textAreaLeft" fmla="*/ 0 w 350640"/>
                  <a:gd name="textAreaRight" fmla="*/ 351000 w 350640"/>
                  <a:gd name="textAreaTop" fmla="*/ 0 h 230760"/>
                  <a:gd name="textAreaBottom" fmla="*/ 231120 h 230760"/>
                </a:gdLst>
                <a:ahLst/>
                <a:cxnLst/>
                <a:rect l="textAreaLeft" t="textAreaTop" r="textAreaRight" b="textAreaBottom"/>
                <a:pathLst>
                  <a:path w="192404" h="151130">
                    <a:moveTo>
                      <a:pt x="191837" y="0"/>
                    </a:moveTo>
                    <a:lnTo>
                      <a:pt x="0" y="0"/>
                    </a:lnTo>
                    <a:lnTo>
                      <a:pt x="0" y="150742"/>
                    </a:lnTo>
                    <a:lnTo>
                      <a:pt x="191837" y="150742"/>
                    </a:lnTo>
                    <a:lnTo>
                      <a:pt x="191837" y="0"/>
                    </a:lnTo>
                    <a:close/>
                  </a:path>
                </a:pathLst>
              </a:custGeom>
              <a:solidFill>
                <a:srgbClr val="FFFFFF"/>
              </a:solidFill>
              <a:ln w="0">
                <a:noFill/>
              </a:ln>
            </p:spPr>
            <p:style>
              <a:lnRef idx="0">
                <a:scrgbClr r="0" g="0" b="0"/>
              </a:lnRef>
              <a:fillRef idx="0">
                <a:scrgbClr r="0" g="0" b="0"/>
              </a:fillRef>
              <a:effectRef idx="0">
                <a:scrgbClr r="0" g="0" b="0"/>
              </a:effectRef>
              <a:fontRef idx="minor"/>
            </p:style>
            <p:txBody>
              <a:bodyPr lIns="0" tIns="0" rIns="0" bIns="0" anchor="t">
                <a:noAutofit/>
              </a:bodyPr>
              <a:lstStyle/>
              <a:p>
                <a:pPr defTabSz="914400">
                  <a:lnSpc>
                    <a:spcPct val="100000"/>
                  </a:lnSpc>
                </a:pPr>
                <a:endParaRPr lang="fr-FR" sz="4000" b="1" u="none" strike="noStrike">
                  <a:solidFill>
                    <a:schemeClr val="dk1"/>
                  </a:solidFill>
                  <a:effectLst/>
                  <a:uFillTx/>
                  <a:latin typeface="Aptos"/>
                </a:endParaRPr>
              </a:p>
            </p:txBody>
          </p:sp>
        </p:grpSp>
        <p:sp>
          <p:nvSpPr>
            <p:cNvPr id="295" name="object 149"/>
            <p:cNvSpPr/>
            <p:nvPr/>
          </p:nvSpPr>
          <p:spPr>
            <a:xfrm>
              <a:off x="7534800" y="2358000"/>
              <a:ext cx="350640" cy="251280"/>
            </a:xfrm>
            <a:prstGeom prst="rect">
              <a:avLst/>
            </a:prstGeom>
            <a:noFill/>
            <a:ln w="0">
              <a:noFill/>
            </a:ln>
          </p:spPr>
          <p:style>
            <a:lnRef idx="0">
              <a:scrgbClr r="0" g="0" b="0"/>
            </a:lnRef>
            <a:fillRef idx="0">
              <a:scrgbClr r="0" g="0" b="0"/>
            </a:fillRef>
            <a:effectRef idx="0">
              <a:scrgbClr r="0" g="0" b="0"/>
            </a:effectRef>
            <a:fontRef idx="minor"/>
          </p:style>
          <p:txBody>
            <a:bodyPr lIns="0" tIns="6840" rIns="0" bIns="0" anchor="t">
              <a:spAutoFit/>
            </a:bodyPr>
            <a:lstStyle/>
            <a:p>
              <a:pPr marL="41760" defTabSz="914400">
                <a:lnSpc>
                  <a:spcPct val="100000"/>
                </a:lnSpc>
                <a:spcBef>
                  <a:spcPts val="54"/>
                </a:spcBef>
              </a:pPr>
              <a:r>
                <a:rPr lang="fr-FR" sz="1400" b="1" u="none" strike="noStrike" spc="-26">
                  <a:solidFill>
                    <a:schemeClr val="dk1"/>
                  </a:solidFill>
                  <a:effectLst/>
                  <a:uFillTx/>
                  <a:latin typeface="Tahoma"/>
                </a:rPr>
                <a:t>92</a:t>
              </a:r>
              <a:endParaRPr lang="fr-MA" sz="1400" b="0" u="none" strike="noStrike">
                <a:solidFill>
                  <a:srgbClr val="000000"/>
                </a:solidFill>
                <a:effectLst/>
                <a:uFillTx/>
                <a:latin typeface="Arial"/>
              </a:endParaRPr>
            </a:p>
          </p:txBody>
        </p:sp>
        <p:grpSp>
          <p:nvGrpSpPr>
            <p:cNvPr id="296" name="object 150"/>
            <p:cNvGrpSpPr/>
            <p:nvPr/>
          </p:nvGrpSpPr>
          <p:grpSpPr>
            <a:xfrm>
              <a:off x="6904440" y="2110680"/>
              <a:ext cx="428400" cy="230760"/>
              <a:chOff x="6904440" y="2110680"/>
              <a:chExt cx="428400" cy="230760"/>
            </a:xfrm>
          </p:grpSpPr>
          <p:sp>
            <p:nvSpPr>
              <p:cNvPr id="297" name="object 151"/>
              <p:cNvSpPr/>
              <p:nvPr/>
            </p:nvSpPr>
            <p:spPr>
              <a:xfrm>
                <a:off x="6904440" y="2136240"/>
                <a:ext cx="428400" cy="179280"/>
              </a:xfrm>
              <a:custGeom>
                <a:avLst/>
                <a:gdLst>
                  <a:gd name="textAreaLeft" fmla="*/ 0 w 428400"/>
                  <a:gd name="textAreaRight" fmla="*/ 428760 w 428400"/>
                  <a:gd name="textAreaTop" fmla="*/ 0 h 179280"/>
                  <a:gd name="textAreaBottom" fmla="*/ 179640 h 179280"/>
                </a:gdLst>
                <a:ahLst/>
                <a:cxnLst/>
                <a:rect l="textAreaLeft" t="textAreaTop" r="textAreaRight" b="textAreaBottom"/>
                <a:pathLst>
                  <a:path w="234950" h="117475">
                    <a:moveTo>
                      <a:pt x="234597" y="117308"/>
                    </a:moveTo>
                    <a:lnTo>
                      <a:pt x="0" y="0"/>
                    </a:lnTo>
                  </a:path>
                </a:pathLst>
              </a:custGeom>
              <a:noFill/>
              <a:ln w="5060">
                <a:solidFill>
                  <a:srgbClr val="000000"/>
                </a:solidFill>
                <a:round/>
              </a:ln>
            </p:spPr>
            <p:style>
              <a:lnRef idx="0">
                <a:scrgbClr r="0" g="0" b="0"/>
              </a:lnRef>
              <a:fillRef idx="0">
                <a:scrgbClr r="0" g="0" b="0"/>
              </a:fillRef>
              <a:effectRef idx="0">
                <a:scrgbClr r="0" g="0" b="0"/>
              </a:effectRef>
              <a:fontRef idx="minor"/>
            </p:style>
            <p:txBody>
              <a:bodyPr lIns="0" tIns="0" rIns="0" bIns="0" anchor="t">
                <a:noAutofit/>
              </a:bodyPr>
              <a:lstStyle/>
              <a:p>
                <a:pPr defTabSz="914400">
                  <a:lnSpc>
                    <a:spcPct val="100000"/>
                  </a:lnSpc>
                </a:pPr>
                <a:endParaRPr lang="fr-FR" sz="4000" b="1" u="none" strike="noStrike">
                  <a:solidFill>
                    <a:schemeClr val="dk1"/>
                  </a:solidFill>
                  <a:effectLst/>
                  <a:uFillTx/>
                  <a:latin typeface="Aptos"/>
                </a:endParaRPr>
              </a:p>
            </p:txBody>
          </p:sp>
          <p:sp>
            <p:nvSpPr>
              <p:cNvPr id="298" name="object 152"/>
              <p:cNvSpPr/>
              <p:nvPr/>
            </p:nvSpPr>
            <p:spPr>
              <a:xfrm>
                <a:off x="6943680" y="2110680"/>
                <a:ext cx="350640" cy="230760"/>
              </a:xfrm>
              <a:custGeom>
                <a:avLst/>
                <a:gdLst>
                  <a:gd name="textAreaLeft" fmla="*/ 0 w 350640"/>
                  <a:gd name="textAreaRight" fmla="*/ 351000 w 350640"/>
                  <a:gd name="textAreaTop" fmla="*/ 0 h 230760"/>
                  <a:gd name="textAreaBottom" fmla="*/ 231120 h 230760"/>
                </a:gdLst>
                <a:ahLst/>
                <a:cxnLst/>
                <a:rect l="textAreaLeft" t="textAreaTop" r="textAreaRight" b="textAreaBottom"/>
                <a:pathLst>
                  <a:path w="192404" h="151130">
                    <a:moveTo>
                      <a:pt x="191837" y="0"/>
                    </a:moveTo>
                    <a:lnTo>
                      <a:pt x="0" y="0"/>
                    </a:lnTo>
                    <a:lnTo>
                      <a:pt x="0" y="150742"/>
                    </a:lnTo>
                    <a:lnTo>
                      <a:pt x="191837" y="150742"/>
                    </a:lnTo>
                    <a:lnTo>
                      <a:pt x="191837" y="0"/>
                    </a:lnTo>
                    <a:close/>
                  </a:path>
                </a:pathLst>
              </a:custGeom>
              <a:solidFill>
                <a:srgbClr val="FFFFFF"/>
              </a:solidFill>
              <a:ln w="0">
                <a:noFill/>
              </a:ln>
            </p:spPr>
            <p:style>
              <a:lnRef idx="0">
                <a:scrgbClr r="0" g="0" b="0"/>
              </a:lnRef>
              <a:fillRef idx="0">
                <a:scrgbClr r="0" g="0" b="0"/>
              </a:fillRef>
              <a:effectRef idx="0">
                <a:scrgbClr r="0" g="0" b="0"/>
              </a:effectRef>
              <a:fontRef idx="minor"/>
            </p:style>
            <p:txBody>
              <a:bodyPr lIns="0" tIns="0" rIns="0" bIns="0" anchor="t">
                <a:noAutofit/>
              </a:bodyPr>
              <a:lstStyle/>
              <a:p>
                <a:pPr defTabSz="914400">
                  <a:lnSpc>
                    <a:spcPct val="100000"/>
                  </a:lnSpc>
                </a:pPr>
                <a:endParaRPr lang="fr-FR" sz="4000" b="1" u="none" strike="noStrike">
                  <a:solidFill>
                    <a:schemeClr val="dk1"/>
                  </a:solidFill>
                  <a:effectLst/>
                  <a:uFillTx/>
                  <a:latin typeface="Aptos"/>
                </a:endParaRPr>
              </a:p>
            </p:txBody>
          </p:sp>
        </p:grpSp>
        <p:sp>
          <p:nvSpPr>
            <p:cNvPr id="299" name="object 153"/>
            <p:cNvSpPr/>
            <p:nvPr/>
          </p:nvSpPr>
          <p:spPr>
            <a:xfrm>
              <a:off x="6943680" y="2110680"/>
              <a:ext cx="350640" cy="251280"/>
            </a:xfrm>
            <a:prstGeom prst="rect">
              <a:avLst/>
            </a:prstGeom>
            <a:noFill/>
            <a:ln w="0">
              <a:noFill/>
            </a:ln>
          </p:spPr>
          <p:style>
            <a:lnRef idx="0">
              <a:scrgbClr r="0" g="0" b="0"/>
            </a:lnRef>
            <a:fillRef idx="0">
              <a:scrgbClr r="0" g="0" b="0"/>
            </a:fillRef>
            <a:effectRef idx="0">
              <a:scrgbClr r="0" g="0" b="0"/>
            </a:effectRef>
            <a:fontRef idx="minor"/>
          </p:style>
          <p:txBody>
            <a:bodyPr lIns="0" tIns="6840" rIns="0" bIns="0" anchor="t">
              <a:spAutoFit/>
            </a:bodyPr>
            <a:lstStyle/>
            <a:p>
              <a:pPr marL="41760" defTabSz="914400">
                <a:lnSpc>
                  <a:spcPct val="100000"/>
                </a:lnSpc>
                <a:spcBef>
                  <a:spcPts val="54"/>
                </a:spcBef>
              </a:pPr>
              <a:r>
                <a:rPr lang="fr-FR" sz="1400" b="1" u="none" strike="noStrike" spc="-26">
                  <a:solidFill>
                    <a:schemeClr val="dk1"/>
                  </a:solidFill>
                  <a:effectLst/>
                  <a:uFillTx/>
                  <a:latin typeface="Tahoma"/>
                </a:rPr>
                <a:t>87</a:t>
              </a:r>
              <a:endParaRPr lang="fr-MA" sz="1400" b="0" u="none" strike="noStrike">
                <a:solidFill>
                  <a:srgbClr val="000000"/>
                </a:solidFill>
                <a:effectLst/>
                <a:uFillTx/>
                <a:latin typeface="Arial"/>
              </a:endParaRPr>
            </a:p>
          </p:txBody>
        </p:sp>
        <p:sp>
          <p:nvSpPr>
            <p:cNvPr id="300" name="object 155"/>
            <p:cNvSpPr/>
            <p:nvPr/>
          </p:nvSpPr>
          <p:spPr>
            <a:xfrm>
              <a:off x="7622280" y="4893840"/>
              <a:ext cx="1146960" cy="512280"/>
            </a:xfrm>
            <a:prstGeom prst="rect">
              <a:avLst/>
            </a:prstGeom>
            <a:noFill/>
            <a:ln w="0">
              <a:noFill/>
            </a:ln>
          </p:spPr>
          <p:style>
            <a:lnRef idx="0">
              <a:scrgbClr r="0" g="0" b="0"/>
            </a:lnRef>
            <a:fillRef idx="0">
              <a:scrgbClr r="0" g="0" b="0"/>
            </a:fillRef>
            <a:effectRef idx="0">
              <a:scrgbClr r="0" g="0" b="0"/>
            </a:effectRef>
            <a:fontRef idx="minor"/>
          </p:style>
          <p:txBody>
            <a:bodyPr lIns="0" tIns="12240" rIns="0" bIns="0" anchor="t">
              <a:spAutoFit/>
            </a:bodyPr>
            <a:lstStyle/>
            <a:p>
              <a:pPr marL="145440" defTabSz="914400">
                <a:lnSpc>
                  <a:spcPct val="100000"/>
                </a:lnSpc>
                <a:spcBef>
                  <a:spcPts val="96"/>
                </a:spcBef>
              </a:pPr>
              <a:r>
                <a:rPr lang="fr-FR" sz="1400" b="1" u="none" strike="noStrike" spc="-11">
                  <a:solidFill>
                    <a:schemeClr val="dk1"/>
                  </a:solidFill>
                  <a:effectLst/>
                  <a:uFillTx/>
                  <a:latin typeface="Tahoma"/>
                </a:rPr>
                <a:t>Eforie</a:t>
              </a:r>
              <a:endParaRPr lang="fr-MA" sz="1400" b="0" u="none" strike="noStrike">
                <a:solidFill>
                  <a:srgbClr val="000000"/>
                </a:solidFill>
                <a:effectLst/>
                <a:uFillTx/>
                <a:latin typeface="Arial"/>
              </a:endParaRPr>
            </a:p>
            <a:p>
              <a:pPr marL="12600" defTabSz="914400">
                <a:lnSpc>
                  <a:spcPct val="100000"/>
                </a:lnSpc>
                <a:spcBef>
                  <a:spcPts val="516"/>
                </a:spcBef>
              </a:pPr>
              <a:endParaRPr lang="fr-MA" sz="1050" b="0" u="none" strike="noStrike">
                <a:solidFill>
                  <a:srgbClr val="000000"/>
                </a:solidFill>
                <a:effectLst/>
                <a:uFillTx/>
                <a:latin typeface="Arial"/>
              </a:endParaRPr>
            </a:p>
          </p:txBody>
        </p:sp>
        <p:sp>
          <p:nvSpPr>
            <p:cNvPr id="301" name="object 159"/>
            <p:cNvSpPr/>
            <p:nvPr/>
          </p:nvSpPr>
          <p:spPr>
            <a:xfrm>
              <a:off x="2032920" y="5347800"/>
              <a:ext cx="147960" cy="11052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marL="12600" defTabSz="914400">
                <a:lnSpc>
                  <a:spcPts val="595"/>
                </a:lnSpc>
              </a:pPr>
              <a:r>
                <a:rPr lang="fr-FR" sz="1050" b="1" u="none" strike="noStrike" spc="-51">
                  <a:solidFill>
                    <a:srgbClr val="8D8DEE"/>
                  </a:solidFill>
                  <a:effectLst/>
                  <a:uFillTx/>
                  <a:latin typeface="Lucida Sans Unicode"/>
                </a:rPr>
                <a:t>▲</a:t>
              </a:r>
              <a:endParaRPr lang="fr-MA" sz="1050" b="0" u="none" strike="noStrike">
                <a:solidFill>
                  <a:srgbClr val="000000"/>
                </a:solidFill>
                <a:effectLst/>
                <a:uFillTx/>
                <a:latin typeface="Arial"/>
              </a:endParaRPr>
            </a:p>
          </p:txBody>
        </p:sp>
      </p:grpSp>
      <p:sp>
        <p:nvSpPr>
          <p:cNvPr id="302" name="PlaceHolder 1"/>
          <p:cNvSpPr>
            <a:spLocks noGrp="1"/>
          </p:cNvSpPr>
          <p:nvPr>
            <p:ph type="title"/>
          </p:nvPr>
        </p:nvSpPr>
        <p:spPr>
          <a:xfrm>
            <a:off x="993021" y="845730"/>
            <a:ext cx="9720072" cy="1499616"/>
          </a:xfrm>
          <a:prstGeom prst="rect">
            <a:avLst/>
          </a:prstGeom>
          <a:noFill/>
          <a:ln w="0">
            <a:noFill/>
          </a:ln>
        </p:spPr>
        <p:txBody>
          <a:bodyPr lIns="91440" tIns="45720" rIns="91440" bIns="45720" anchor="ctr">
            <a:normAutofit/>
          </a:bodyPr>
          <a:lstStyle/>
          <a:p>
            <a:pPr indent="0" defTabSz="914400">
              <a:lnSpc>
                <a:spcPct val="90000"/>
              </a:lnSpc>
              <a:buNone/>
            </a:pPr>
            <a:r>
              <a:rPr lang="fr-FR" sz="4400" b="0" u="none" strike="noStrike" dirty="0">
                <a:solidFill>
                  <a:schemeClr val="dk1"/>
                </a:solidFill>
                <a:effectLst/>
                <a:uFillTx/>
                <a:latin typeface="Aptos Display"/>
              </a:rPr>
              <a:t> espace de recherche.</a:t>
            </a:r>
            <a:br>
              <a:rPr sz="4400" dirty="0"/>
            </a:br>
            <a:endParaRPr lang="fr-FR" sz="4400" b="0" u="none" strike="noStrike" dirty="0">
              <a:solidFill>
                <a:schemeClr val="dk1"/>
              </a:solidFill>
              <a:effectLst/>
              <a:uFillTx/>
              <a:latin typeface="Aptos"/>
            </a:endParaRPr>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0EE710-3147-8376-FE1D-DC5D5479988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6A19142-B4E9-A852-6E60-DBA5C0D75DEC}"/>
              </a:ext>
            </a:extLst>
          </p:cNvPr>
          <p:cNvSpPr>
            <a:spLocks noGrp="1"/>
          </p:cNvSpPr>
          <p:nvPr>
            <p:ph type="title"/>
          </p:nvPr>
        </p:nvSpPr>
        <p:spPr>
          <a:xfrm>
            <a:off x="1371600" y="685800"/>
            <a:ext cx="9601200" cy="638033"/>
          </a:xfrm>
        </p:spPr>
        <p:txBody>
          <a:bodyPr>
            <a:normAutofit fontScale="90000"/>
          </a:bodyPr>
          <a:lstStyle/>
          <a:p>
            <a:r>
              <a:rPr lang="en-US" dirty="0"/>
              <a:t>4. Architecture </a:t>
            </a:r>
            <a:r>
              <a:rPr lang="en-US" dirty="0" err="1"/>
              <a:t>utilisée</a:t>
            </a:r>
            <a:r>
              <a:rPr lang="en-US" dirty="0"/>
              <a:t> : les Transformers</a:t>
            </a:r>
            <a:endParaRPr lang="fr-FR" dirty="0"/>
          </a:p>
        </p:txBody>
      </p:sp>
      <p:graphicFrame>
        <p:nvGraphicFramePr>
          <p:cNvPr id="3" name="Table 2">
            <a:extLst>
              <a:ext uri="{FF2B5EF4-FFF2-40B4-BE49-F238E27FC236}">
                <a16:creationId xmlns:a16="http://schemas.microsoft.com/office/drawing/2014/main" id="{E3499660-D4CA-F901-0A86-EC690CDBE4EC}"/>
              </a:ext>
            </a:extLst>
          </p:cNvPr>
          <p:cNvGraphicFramePr>
            <a:graphicFrameLocks noGrp="1"/>
          </p:cNvGraphicFramePr>
          <p:nvPr/>
        </p:nvGraphicFramePr>
        <p:xfrm>
          <a:off x="2286000" y="2020663"/>
          <a:ext cx="7772400" cy="3110893"/>
        </p:xfrm>
        <a:graphic>
          <a:graphicData uri="http://schemas.openxmlformats.org/drawingml/2006/table">
            <a:tbl>
              <a:tblPr firstRow="1" firstCol="1">
                <a:tableStyleId>{08FB837D-C827-4EFA-A057-4D05807E0F7C}</a:tableStyleId>
              </a:tblPr>
              <a:tblGrid>
                <a:gridCol w="3886200">
                  <a:extLst>
                    <a:ext uri="{9D8B030D-6E8A-4147-A177-3AD203B41FA5}">
                      <a16:colId xmlns:a16="http://schemas.microsoft.com/office/drawing/2014/main" val="904236502"/>
                    </a:ext>
                  </a:extLst>
                </a:gridCol>
                <a:gridCol w="3886200">
                  <a:extLst>
                    <a:ext uri="{9D8B030D-6E8A-4147-A177-3AD203B41FA5}">
                      <a16:colId xmlns:a16="http://schemas.microsoft.com/office/drawing/2014/main" val="2813965919"/>
                    </a:ext>
                  </a:extLst>
                </a:gridCol>
              </a:tblGrid>
              <a:tr h="654925">
                <a:tc>
                  <a:txBody>
                    <a:bodyPr/>
                    <a:lstStyle/>
                    <a:p>
                      <a:r>
                        <a:rPr lang="en-US" b="1" dirty="0" err="1"/>
                        <a:t>Composant</a:t>
                      </a:r>
                      <a:endParaRPr lang="en-US" dirty="0"/>
                    </a:p>
                  </a:txBody>
                  <a:tcPr anchor="ctr"/>
                </a:tc>
                <a:tc>
                  <a:txBody>
                    <a:bodyPr/>
                    <a:lstStyle/>
                    <a:p>
                      <a:r>
                        <a:rPr lang="en-US" b="1"/>
                        <a:t>Rôle</a:t>
                      </a:r>
                      <a:endParaRPr lang="en-US"/>
                    </a:p>
                  </a:txBody>
                  <a:tcPr anchor="ctr"/>
                </a:tc>
                <a:extLst>
                  <a:ext uri="{0D108BD9-81ED-4DB2-BD59-A6C34878D82A}">
                    <a16:rowId xmlns:a16="http://schemas.microsoft.com/office/drawing/2014/main" val="1719994343"/>
                  </a:ext>
                </a:extLst>
              </a:tr>
              <a:tr h="654925">
                <a:tc>
                  <a:txBody>
                    <a:bodyPr/>
                    <a:lstStyle/>
                    <a:p>
                      <a:r>
                        <a:rPr lang="en-US" b="1"/>
                        <a:t>Encodeur</a:t>
                      </a:r>
                      <a:endParaRPr lang="en-US"/>
                    </a:p>
                  </a:txBody>
                  <a:tcPr anchor="ctr"/>
                </a:tc>
                <a:tc>
                  <a:txBody>
                    <a:bodyPr/>
                    <a:lstStyle/>
                    <a:p>
                      <a:r>
                        <a:rPr lang="en-US"/>
                        <a:t>Comprend le texte d’entrée.</a:t>
                      </a:r>
                    </a:p>
                  </a:txBody>
                  <a:tcPr anchor="ctr"/>
                </a:tc>
                <a:extLst>
                  <a:ext uri="{0D108BD9-81ED-4DB2-BD59-A6C34878D82A}">
                    <a16:rowId xmlns:a16="http://schemas.microsoft.com/office/drawing/2014/main" val="1778057316"/>
                  </a:ext>
                </a:extLst>
              </a:tr>
              <a:tr h="654925">
                <a:tc>
                  <a:txBody>
                    <a:bodyPr/>
                    <a:lstStyle/>
                    <a:p>
                      <a:r>
                        <a:rPr lang="en-US" b="1"/>
                        <a:t>Décodeur</a:t>
                      </a:r>
                      <a:endParaRPr lang="en-US"/>
                    </a:p>
                  </a:txBody>
                  <a:tcPr anchor="ctr"/>
                </a:tc>
                <a:tc>
                  <a:txBody>
                    <a:bodyPr/>
                    <a:lstStyle/>
                    <a:p>
                      <a:r>
                        <a:rPr lang="en-US"/>
                        <a:t>Génère la sortie mot par mot.</a:t>
                      </a:r>
                    </a:p>
                  </a:txBody>
                  <a:tcPr anchor="ctr"/>
                </a:tc>
                <a:extLst>
                  <a:ext uri="{0D108BD9-81ED-4DB2-BD59-A6C34878D82A}">
                    <a16:rowId xmlns:a16="http://schemas.microsoft.com/office/drawing/2014/main" val="1865271244"/>
                  </a:ext>
                </a:extLst>
              </a:tr>
              <a:tr h="1146118">
                <a:tc>
                  <a:txBody>
                    <a:bodyPr/>
                    <a:lstStyle/>
                    <a:p>
                      <a:r>
                        <a:rPr lang="en-US" b="1"/>
                        <a:t>Mécanisme d’attention</a:t>
                      </a:r>
                      <a:endParaRPr lang="en-US"/>
                    </a:p>
                  </a:txBody>
                  <a:tcPr anchor="ctr"/>
                </a:tc>
                <a:tc>
                  <a:txBody>
                    <a:bodyPr/>
                    <a:lstStyle/>
                    <a:p>
                      <a:r>
                        <a:rPr lang="en-US" dirty="0" err="1"/>
                        <a:t>Permet</a:t>
                      </a:r>
                      <a:r>
                        <a:rPr lang="en-US" dirty="0"/>
                        <a:t> au </a:t>
                      </a:r>
                      <a:r>
                        <a:rPr lang="en-US" dirty="0" err="1"/>
                        <a:t>modèle</a:t>
                      </a:r>
                      <a:r>
                        <a:rPr lang="en-US" dirty="0"/>
                        <a:t> de “se </a:t>
                      </a:r>
                      <a:r>
                        <a:rPr lang="en-US" dirty="0" err="1"/>
                        <a:t>concentrer</a:t>
                      </a:r>
                      <a:r>
                        <a:rPr lang="en-US" dirty="0"/>
                        <a:t>” sur les parties </a:t>
                      </a:r>
                      <a:r>
                        <a:rPr lang="en-US" dirty="0" err="1"/>
                        <a:t>importantes</a:t>
                      </a:r>
                      <a:r>
                        <a:rPr lang="en-US" dirty="0"/>
                        <a:t> du </a:t>
                      </a:r>
                      <a:r>
                        <a:rPr lang="en-US" dirty="0" err="1"/>
                        <a:t>texte</a:t>
                      </a:r>
                      <a:r>
                        <a:rPr lang="en-US" dirty="0"/>
                        <a:t>.</a:t>
                      </a:r>
                    </a:p>
                  </a:txBody>
                  <a:tcPr anchor="ctr"/>
                </a:tc>
                <a:extLst>
                  <a:ext uri="{0D108BD9-81ED-4DB2-BD59-A6C34878D82A}">
                    <a16:rowId xmlns:a16="http://schemas.microsoft.com/office/drawing/2014/main" val="2681757436"/>
                  </a:ext>
                </a:extLst>
              </a:tr>
            </a:tbl>
          </a:graphicData>
        </a:graphic>
      </p:graphicFrame>
      <p:sp>
        <p:nvSpPr>
          <p:cNvPr id="6" name="TextBox 5">
            <a:extLst>
              <a:ext uri="{FF2B5EF4-FFF2-40B4-BE49-F238E27FC236}">
                <a16:creationId xmlns:a16="http://schemas.microsoft.com/office/drawing/2014/main" id="{036C1039-7594-61AA-8491-648F69F65934}"/>
              </a:ext>
            </a:extLst>
          </p:cNvPr>
          <p:cNvSpPr txBox="1"/>
          <p:nvPr/>
        </p:nvSpPr>
        <p:spPr>
          <a:xfrm>
            <a:off x="2286000" y="5550174"/>
            <a:ext cx="8350155" cy="923330"/>
          </a:xfrm>
          <a:prstGeom prst="rect">
            <a:avLst/>
          </a:prstGeom>
          <a:noFill/>
        </p:spPr>
        <p:txBody>
          <a:bodyPr wrap="square">
            <a:spAutoFit/>
          </a:bodyPr>
          <a:lstStyle/>
          <a:p>
            <a:r>
              <a:rPr lang="en-US" dirty="0"/>
              <a:t>Dans la phrase “Le chat que le </a:t>
            </a:r>
            <a:r>
              <a:rPr lang="en-US" dirty="0" err="1"/>
              <a:t>chien</a:t>
            </a:r>
            <a:r>
              <a:rPr lang="en-US" dirty="0"/>
              <a:t> </a:t>
            </a:r>
            <a:r>
              <a:rPr lang="en-US" dirty="0" err="1"/>
              <a:t>poursuit</a:t>
            </a:r>
            <a:r>
              <a:rPr lang="en-US" dirty="0"/>
              <a:t> </a:t>
            </a:r>
            <a:r>
              <a:rPr lang="en-US" dirty="0" err="1"/>
              <a:t>est</a:t>
            </a:r>
            <a:r>
              <a:rPr lang="en-US" dirty="0"/>
              <a:t> noir”,</a:t>
            </a:r>
            <a:br>
              <a:rPr lang="en-US" dirty="0"/>
            </a:br>
            <a:r>
              <a:rPr lang="en-US" dirty="0"/>
              <a:t>le </a:t>
            </a:r>
            <a:r>
              <a:rPr lang="en-US" dirty="0" err="1"/>
              <a:t>modèle</a:t>
            </a:r>
            <a:r>
              <a:rPr lang="en-US" dirty="0"/>
              <a:t> doit </a:t>
            </a:r>
            <a:r>
              <a:rPr lang="en-US" dirty="0" err="1"/>
              <a:t>comprendre</a:t>
            </a:r>
            <a:r>
              <a:rPr lang="en-US" dirty="0"/>
              <a:t> que “noir” </a:t>
            </a:r>
            <a:r>
              <a:rPr lang="en-US" dirty="0" err="1"/>
              <a:t>décrit</a:t>
            </a:r>
            <a:r>
              <a:rPr lang="en-US" dirty="0"/>
              <a:t> “le chat”, pas “le </a:t>
            </a:r>
            <a:r>
              <a:rPr lang="en-US" dirty="0" err="1"/>
              <a:t>chien</a:t>
            </a:r>
            <a:r>
              <a:rPr lang="en-US" dirty="0"/>
              <a:t>” — grâce à </a:t>
            </a:r>
            <a:r>
              <a:rPr lang="en-US" dirty="0" err="1"/>
              <a:t>l’</a:t>
            </a:r>
            <a:r>
              <a:rPr lang="en-US" b="1" dirty="0" err="1"/>
              <a:t>attention</a:t>
            </a:r>
            <a:r>
              <a:rPr lang="en-US" dirty="0"/>
              <a:t>.</a:t>
            </a:r>
            <a:endParaRPr lang="fr-FR" dirty="0"/>
          </a:p>
        </p:txBody>
      </p:sp>
    </p:spTree>
    <p:extLst>
      <p:ext uri="{BB962C8B-B14F-4D97-AF65-F5344CB8AC3E}">
        <p14:creationId xmlns:p14="http://schemas.microsoft.com/office/powerpoint/2010/main" val="3114123959"/>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71B2E2-DAFC-1127-7AD0-3907E78DD9A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F27AB88-5D08-0D3D-E5C8-BAFA6E5CBBA5}"/>
              </a:ext>
            </a:extLst>
          </p:cNvPr>
          <p:cNvSpPr>
            <a:spLocks noGrp="1"/>
          </p:cNvSpPr>
          <p:nvPr>
            <p:ph type="title"/>
          </p:nvPr>
        </p:nvSpPr>
        <p:spPr>
          <a:xfrm>
            <a:off x="1371600" y="685800"/>
            <a:ext cx="9601200" cy="638033"/>
          </a:xfrm>
        </p:spPr>
        <p:txBody>
          <a:bodyPr>
            <a:normAutofit fontScale="90000"/>
          </a:bodyPr>
          <a:lstStyle/>
          <a:p>
            <a:r>
              <a:rPr lang="en-US" dirty="0"/>
              <a:t>5. Étapes de construction d’un LLM</a:t>
            </a:r>
            <a:endParaRPr lang="fr-FR" dirty="0"/>
          </a:p>
        </p:txBody>
      </p:sp>
      <p:graphicFrame>
        <p:nvGraphicFramePr>
          <p:cNvPr id="4" name="Table 3">
            <a:extLst>
              <a:ext uri="{FF2B5EF4-FFF2-40B4-BE49-F238E27FC236}">
                <a16:creationId xmlns:a16="http://schemas.microsoft.com/office/drawing/2014/main" id="{5EA561CC-8B43-CB76-A456-65614D4C1598}"/>
              </a:ext>
            </a:extLst>
          </p:cNvPr>
          <p:cNvGraphicFramePr>
            <a:graphicFrameLocks noGrp="1"/>
          </p:cNvGraphicFramePr>
          <p:nvPr/>
        </p:nvGraphicFramePr>
        <p:xfrm>
          <a:off x="1371600" y="1760562"/>
          <a:ext cx="10178102" cy="4099139"/>
        </p:xfrm>
        <a:graphic>
          <a:graphicData uri="http://schemas.openxmlformats.org/drawingml/2006/table">
            <a:tbl>
              <a:tblPr firstRow="1" firstCol="1">
                <a:tableStyleId>{08FB837D-C827-4EFA-A057-4D05807E0F7C}</a:tableStyleId>
              </a:tblPr>
              <a:tblGrid>
                <a:gridCol w="5089051">
                  <a:extLst>
                    <a:ext uri="{9D8B030D-6E8A-4147-A177-3AD203B41FA5}">
                      <a16:colId xmlns:a16="http://schemas.microsoft.com/office/drawing/2014/main" val="1678240841"/>
                    </a:ext>
                  </a:extLst>
                </a:gridCol>
                <a:gridCol w="5089051">
                  <a:extLst>
                    <a:ext uri="{9D8B030D-6E8A-4147-A177-3AD203B41FA5}">
                      <a16:colId xmlns:a16="http://schemas.microsoft.com/office/drawing/2014/main" val="3831945257"/>
                    </a:ext>
                  </a:extLst>
                </a:gridCol>
              </a:tblGrid>
              <a:tr h="389866">
                <a:tc>
                  <a:txBody>
                    <a:bodyPr/>
                    <a:lstStyle/>
                    <a:p>
                      <a:r>
                        <a:rPr lang="en-US" sz="1700" b="1"/>
                        <a:t>Étape</a:t>
                      </a:r>
                      <a:endParaRPr lang="en-US" sz="1700"/>
                    </a:p>
                  </a:txBody>
                  <a:tcPr marL="85271" marR="85271" marT="42636" marB="42636" anchor="ctr"/>
                </a:tc>
                <a:tc>
                  <a:txBody>
                    <a:bodyPr/>
                    <a:lstStyle/>
                    <a:p>
                      <a:r>
                        <a:rPr lang="en-US" sz="1700" b="1"/>
                        <a:t>Description</a:t>
                      </a:r>
                      <a:endParaRPr lang="en-US" sz="1700"/>
                    </a:p>
                  </a:txBody>
                  <a:tcPr marL="85271" marR="85271" marT="42636" marB="42636" anchor="ctr"/>
                </a:tc>
                <a:extLst>
                  <a:ext uri="{0D108BD9-81ED-4DB2-BD59-A6C34878D82A}">
                    <a16:rowId xmlns:a16="http://schemas.microsoft.com/office/drawing/2014/main" val="133735748"/>
                  </a:ext>
                </a:extLst>
              </a:tr>
              <a:tr h="683190">
                <a:tc>
                  <a:txBody>
                    <a:bodyPr/>
                    <a:lstStyle/>
                    <a:p>
                      <a:r>
                        <a:rPr lang="en-US" sz="1700" b="1"/>
                        <a:t>1. Collecte de données</a:t>
                      </a:r>
                      <a:endParaRPr lang="en-US" sz="1700"/>
                    </a:p>
                  </a:txBody>
                  <a:tcPr marL="85271" marR="85271" marT="42636" marB="42636" anchor="ctr"/>
                </a:tc>
                <a:tc>
                  <a:txBody>
                    <a:bodyPr/>
                    <a:lstStyle/>
                    <a:p>
                      <a:r>
                        <a:rPr lang="en-US" sz="1700"/>
                        <a:t>Entraînement sur des corpus massifs (livres, sites web, articles, code source).</a:t>
                      </a:r>
                    </a:p>
                  </a:txBody>
                  <a:tcPr marL="85271" marR="85271" marT="42636" marB="42636" anchor="ctr"/>
                </a:tc>
                <a:extLst>
                  <a:ext uri="{0D108BD9-81ED-4DB2-BD59-A6C34878D82A}">
                    <a16:rowId xmlns:a16="http://schemas.microsoft.com/office/drawing/2014/main" val="2950488851"/>
                  </a:ext>
                </a:extLst>
              </a:tr>
              <a:tr h="683190">
                <a:tc>
                  <a:txBody>
                    <a:bodyPr/>
                    <a:lstStyle/>
                    <a:p>
                      <a:r>
                        <a:rPr lang="en-US" sz="1700" b="1"/>
                        <a:t>2. Prétraitement</a:t>
                      </a:r>
                      <a:endParaRPr lang="en-US" sz="1700"/>
                    </a:p>
                  </a:txBody>
                  <a:tcPr marL="85271" marR="85271" marT="42636" marB="42636" anchor="ctr"/>
                </a:tc>
                <a:tc>
                  <a:txBody>
                    <a:bodyPr/>
                    <a:lstStyle/>
                    <a:p>
                      <a:r>
                        <a:rPr lang="en-US" sz="1700"/>
                        <a:t>Nettoyage, suppression des doublons, tokenisation.</a:t>
                      </a:r>
                    </a:p>
                  </a:txBody>
                  <a:tcPr marL="85271" marR="85271" marT="42636" marB="42636" anchor="ctr"/>
                </a:tc>
                <a:extLst>
                  <a:ext uri="{0D108BD9-81ED-4DB2-BD59-A6C34878D82A}">
                    <a16:rowId xmlns:a16="http://schemas.microsoft.com/office/drawing/2014/main" val="1712713488"/>
                  </a:ext>
                </a:extLst>
              </a:tr>
              <a:tr h="683190">
                <a:tc>
                  <a:txBody>
                    <a:bodyPr/>
                    <a:lstStyle/>
                    <a:p>
                      <a:r>
                        <a:rPr lang="en-US" sz="1700" b="1"/>
                        <a:t>3. Entraînement (pré-training)</a:t>
                      </a:r>
                      <a:endParaRPr lang="en-US" sz="1700"/>
                    </a:p>
                  </a:txBody>
                  <a:tcPr marL="85271" marR="85271" marT="42636" marB="42636" anchor="ctr"/>
                </a:tc>
                <a:tc>
                  <a:txBody>
                    <a:bodyPr/>
                    <a:lstStyle/>
                    <a:p>
                      <a:r>
                        <a:rPr lang="en-US" sz="1700"/>
                        <a:t>Le modèle apprend à prédire les mots suivants dans des milliards de phrases.</a:t>
                      </a:r>
                    </a:p>
                  </a:txBody>
                  <a:tcPr marL="85271" marR="85271" marT="42636" marB="42636" anchor="ctr"/>
                </a:tc>
                <a:extLst>
                  <a:ext uri="{0D108BD9-81ED-4DB2-BD59-A6C34878D82A}">
                    <a16:rowId xmlns:a16="http://schemas.microsoft.com/office/drawing/2014/main" val="2259518620"/>
                  </a:ext>
                </a:extLst>
              </a:tr>
              <a:tr h="683190">
                <a:tc>
                  <a:txBody>
                    <a:bodyPr/>
                    <a:lstStyle/>
                    <a:p>
                      <a:r>
                        <a:rPr lang="en-US" sz="1700" b="1"/>
                        <a:t>4. Fine-tuning</a:t>
                      </a:r>
                      <a:endParaRPr lang="en-US" sz="1700"/>
                    </a:p>
                  </a:txBody>
                  <a:tcPr marL="85271" marR="85271" marT="42636" marB="42636" anchor="ctr"/>
                </a:tc>
                <a:tc>
                  <a:txBody>
                    <a:bodyPr/>
                    <a:lstStyle/>
                    <a:p>
                      <a:r>
                        <a:rPr lang="en-US" sz="1700"/>
                        <a:t>Ajustement sur des tâches spécifiques (traduction, résumé, codage…).</a:t>
                      </a:r>
                    </a:p>
                  </a:txBody>
                  <a:tcPr marL="85271" marR="85271" marT="42636" marB="42636" anchor="ctr"/>
                </a:tc>
                <a:extLst>
                  <a:ext uri="{0D108BD9-81ED-4DB2-BD59-A6C34878D82A}">
                    <a16:rowId xmlns:a16="http://schemas.microsoft.com/office/drawing/2014/main" val="1808281442"/>
                  </a:ext>
                </a:extLst>
              </a:tr>
              <a:tr h="976513">
                <a:tc>
                  <a:txBody>
                    <a:bodyPr/>
                    <a:lstStyle/>
                    <a:p>
                      <a:r>
                        <a:rPr lang="en-US" sz="1700" b="1"/>
                        <a:t>5. RLHF (Reinforcement Learning from Human Feedback)</a:t>
                      </a:r>
                      <a:endParaRPr lang="en-US" sz="1700"/>
                    </a:p>
                  </a:txBody>
                  <a:tcPr marL="85271" marR="85271" marT="42636" marB="42636" anchor="ctr"/>
                </a:tc>
                <a:tc>
                  <a:txBody>
                    <a:bodyPr/>
                    <a:lstStyle/>
                    <a:p>
                      <a:r>
                        <a:rPr lang="en-US" sz="1700" dirty="0" err="1"/>
                        <a:t>Entraînement</a:t>
                      </a:r>
                      <a:r>
                        <a:rPr lang="en-US" sz="1700" dirty="0"/>
                        <a:t> avec feedback </a:t>
                      </a:r>
                      <a:r>
                        <a:rPr lang="en-US" sz="1700" dirty="0" err="1"/>
                        <a:t>humain</a:t>
                      </a:r>
                      <a:r>
                        <a:rPr lang="en-US" sz="1700" dirty="0"/>
                        <a:t> pour </a:t>
                      </a:r>
                      <a:r>
                        <a:rPr lang="en-US" sz="1700" dirty="0" err="1"/>
                        <a:t>rendre</a:t>
                      </a:r>
                      <a:r>
                        <a:rPr lang="en-US" sz="1700" dirty="0"/>
                        <a:t> les </a:t>
                      </a:r>
                      <a:r>
                        <a:rPr lang="en-US" sz="1700" dirty="0" err="1"/>
                        <a:t>réponses</a:t>
                      </a:r>
                      <a:r>
                        <a:rPr lang="en-US" sz="1700" dirty="0"/>
                        <a:t> plus </a:t>
                      </a:r>
                      <a:r>
                        <a:rPr lang="en-US" sz="1700" dirty="0" err="1"/>
                        <a:t>naturelles</a:t>
                      </a:r>
                      <a:r>
                        <a:rPr lang="en-US" sz="1700" dirty="0"/>
                        <a:t>, </a:t>
                      </a:r>
                      <a:r>
                        <a:rPr lang="en-US" sz="1700" dirty="0" err="1"/>
                        <a:t>utiles</a:t>
                      </a:r>
                      <a:r>
                        <a:rPr lang="en-US" sz="1700" dirty="0"/>
                        <a:t> et </a:t>
                      </a:r>
                      <a:r>
                        <a:rPr lang="en-US" sz="1700" dirty="0" err="1"/>
                        <a:t>éthiques</a:t>
                      </a:r>
                      <a:r>
                        <a:rPr lang="en-US" sz="1700" dirty="0"/>
                        <a:t>.</a:t>
                      </a:r>
                    </a:p>
                  </a:txBody>
                  <a:tcPr marL="85271" marR="85271" marT="42636" marB="42636" anchor="ctr"/>
                </a:tc>
                <a:extLst>
                  <a:ext uri="{0D108BD9-81ED-4DB2-BD59-A6C34878D82A}">
                    <a16:rowId xmlns:a16="http://schemas.microsoft.com/office/drawing/2014/main" val="2414214116"/>
                  </a:ext>
                </a:extLst>
              </a:tr>
            </a:tbl>
          </a:graphicData>
        </a:graphic>
      </p:graphicFrame>
    </p:spTree>
    <p:extLst>
      <p:ext uri="{BB962C8B-B14F-4D97-AF65-F5344CB8AC3E}">
        <p14:creationId xmlns:p14="http://schemas.microsoft.com/office/powerpoint/2010/main" val="7360104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6" name="PlaceHolder 1"/>
          <p:cNvSpPr>
            <a:spLocks noGrp="1"/>
          </p:cNvSpPr>
          <p:nvPr>
            <p:ph type="title"/>
          </p:nvPr>
        </p:nvSpPr>
        <p:spPr>
          <a:prstGeom prst="rect">
            <a:avLst/>
          </a:prstGeom>
          <a:noFill/>
          <a:ln w="0">
            <a:noFill/>
          </a:ln>
        </p:spPr>
        <p:txBody>
          <a:bodyPr lIns="91440" tIns="45720" rIns="91440" bIns="45720" anchor="ctr">
            <a:normAutofit/>
          </a:bodyPr>
          <a:lstStyle/>
          <a:p>
            <a:pPr indent="0" defTabSz="914400">
              <a:lnSpc>
                <a:spcPct val="90000"/>
              </a:lnSpc>
              <a:buNone/>
            </a:pPr>
            <a:r>
              <a:rPr lang="fr-FR" sz="4400" b="0" u="none" strike="noStrike">
                <a:solidFill>
                  <a:schemeClr val="dk1"/>
                </a:solidFill>
                <a:effectLst/>
                <a:uFillTx/>
                <a:latin typeface="Aptos Display"/>
              </a:rPr>
              <a:t> espace de recherche.</a:t>
            </a:r>
            <a:br>
              <a:rPr sz="4400"/>
            </a:br>
            <a:endParaRPr lang="fr-FR" sz="4400" b="0" u="none" strike="noStrike">
              <a:solidFill>
                <a:schemeClr val="dk1"/>
              </a:solidFill>
              <a:effectLst/>
              <a:uFillTx/>
              <a:latin typeface="Aptos"/>
            </a:endParaRPr>
          </a:p>
        </p:txBody>
      </p:sp>
      <p:sp>
        <p:nvSpPr>
          <p:cNvPr id="417" name="ZoneTexte 50"/>
          <p:cNvSpPr/>
          <p:nvPr/>
        </p:nvSpPr>
        <p:spPr>
          <a:xfrm>
            <a:off x="700560" y="1575000"/>
            <a:ext cx="10790280" cy="10947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25000"/>
              </a:lnSpc>
              <a:spcAft>
                <a:spcPts val="799"/>
              </a:spcAft>
            </a:pPr>
            <a:r>
              <a:rPr lang="fr-FR" sz="1800" b="1" u="none" strike="noStrike">
                <a:solidFill>
                  <a:schemeClr val="dk1"/>
                </a:solidFill>
                <a:effectLst/>
                <a:uFillTx/>
                <a:latin typeface="Calibri"/>
                <a:ea typeface="Times New Roman"/>
              </a:rPr>
              <a:t>1. Qu’est-ce qu’un espace de recherche ?</a:t>
            </a:r>
            <a:endParaRPr lang="fr-MA" sz="1800" b="0" u="none" strike="noStrike">
              <a:solidFill>
                <a:srgbClr val="000000"/>
              </a:solidFill>
              <a:effectLst/>
              <a:uFillTx/>
              <a:latin typeface="Arial"/>
            </a:endParaRPr>
          </a:p>
          <a:p>
            <a:pPr defTabSz="914400">
              <a:lnSpc>
                <a:spcPct val="100000"/>
              </a:lnSpc>
            </a:pPr>
            <a:r>
              <a:rPr lang="fr-FR" sz="1800" b="0" u="none" strike="noStrike">
                <a:solidFill>
                  <a:schemeClr val="dk1"/>
                </a:solidFill>
                <a:effectLst/>
                <a:uFillTx/>
                <a:latin typeface="Calibri"/>
                <a:ea typeface="Times New Roman"/>
              </a:rPr>
              <a:t>Lorsqu’on cherche à </a:t>
            </a:r>
            <a:r>
              <a:rPr lang="fr-FR" sz="1800" b="1" u="none" strike="noStrike">
                <a:solidFill>
                  <a:schemeClr val="dk1"/>
                </a:solidFill>
                <a:effectLst/>
                <a:uFillTx/>
                <a:latin typeface="Calibri"/>
                <a:ea typeface="Times New Roman"/>
              </a:rPr>
              <a:t>résoudre un problème avec l’IA</a:t>
            </a:r>
            <a:r>
              <a:rPr lang="fr-FR" sz="1800" b="0" u="none" strike="noStrike">
                <a:solidFill>
                  <a:schemeClr val="dk1"/>
                </a:solidFill>
                <a:effectLst/>
                <a:uFillTx/>
                <a:latin typeface="Calibri"/>
                <a:ea typeface="Times New Roman"/>
              </a:rPr>
              <a:t>, il est important de pouvoir le représenter de manière formelle.</a:t>
            </a:r>
            <a:endParaRPr lang="fr-MA" sz="1800" b="0" u="none" strike="noStrike">
              <a:solidFill>
                <a:srgbClr val="000000"/>
              </a:solidFill>
              <a:effectLst/>
              <a:uFillTx/>
              <a:latin typeface="Arial"/>
            </a:endParaRPr>
          </a:p>
        </p:txBody>
      </p:sp>
      <p:sp>
        <p:nvSpPr>
          <p:cNvPr id="418" name="ZoneTexte 52"/>
          <p:cNvSpPr/>
          <p:nvPr/>
        </p:nvSpPr>
        <p:spPr>
          <a:xfrm>
            <a:off x="665280" y="2644920"/>
            <a:ext cx="6611760" cy="15537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25000"/>
              </a:lnSpc>
              <a:spcAft>
                <a:spcPts val="799"/>
              </a:spcAft>
            </a:pPr>
            <a:r>
              <a:rPr lang="fr-FR" sz="1800" b="0" u="none" strike="noStrike">
                <a:solidFill>
                  <a:schemeClr val="dk1"/>
                </a:solidFill>
                <a:effectLst/>
                <a:uFillTx/>
                <a:latin typeface="Calibri"/>
                <a:ea typeface="Times New Roman"/>
              </a:rPr>
              <a:t>Un problème est modélisé par un </a:t>
            </a:r>
            <a:r>
              <a:rPr lang="fr-FR" sz="1800" b="1" u="none" strike="noStrike">
                <a:solidFill>
                  <a:schemeClr val="dk1"/>
                </a:solidFill>
                <a:effectLst/>
                <a:uFillTx/>
                <a:latin typeface="Calibri"/>
                <a:ea typeface="Times New Roman"/>
              </a:rPr>
              <a:t>espace de recherche ou  d’états </a:t>
            </a:r>
            <a:r>
              <a:rPr lang="fr-FR" sz="1800" b="0" u="none" strike="noStrike">
                <a:solidFill>
                  <a:schemeClr val="dk1"/>
                </a:solidFill>
                <a:effectLst/>
                <a:uFillTx/>
                <a:latin typeface="Calibri"/>
                <a:ea typeface="Times New Roman"/>
              </a:rPr>
              <a:t>:</a:t>
            </a:r>
            <a:endParaRPr lang="fr-MA" sz="1800" b="0" u="none" strike="noStrike">
              <a:solidFill>
                <a:srgbClr val="000000"/>
              </a:solidFill>
              <a:effectLst/>
              <a:uFillTx/>
              <a:latin typeface="Arial"/>
            </a:endParaRPr>
          </a:p>
          <a:p>
            <a:pPr marL="743040" lvl="1" indent="-285840" defTabSz="914400">
              <a:lnSpc>
                <a:spcPct val="125000"/>
              </a:lnSpc>
              <a:spcAft>
                <a:spcPts val="799"/>
              </a:spcAft>
              <a:buClr>
                <a:srgbClr val="000000"/>
              </a:buClr>
              <a:buFont typeface="Arial"/>
              <a:buChar char="•"/>
              <a:tabLst>
                <a:tab pos="457200" algn="l"/>
              </a:tabLst>
            </a:pPr>
            <a:r>
              <a:rPr lang="fr-FR" sz="1800" b="0" u="none" strike="noStrike">
                <a:solidFill>
                  <a:schemeClr val="dk1"/>
                </a:solidFill>
                <a:effectLst/>
                <a:uFillTx/>
                <a:latin typeface="Calibri"/>
                <a:ea typeface="Times New Roman"/>
              </a:rPr>
              <a:t>Un espace de recherche est l’ensemble de tous les états possibles d’un problème, ainsi que les chemins qui permettent de passer d’un état à un autre.</a:t>
            </a:r>
            <a:endParaRPr lang="fr-MA" sz="1800" b="0" u="none" strike="noStrike">
              <a:solidFill>
                <a:srgbClr val="000000"/>
              </a:solidFill>
              <a:effectLst/>
              <a:uFillTx/>
              <a:latin typeface="Arial"/>
            </a:endParaRPr>
          </a:p>
        </p:txBody>
      </p:sp>
      <p:sp>
        <p:nvSpPr>
          <p:cNvPr id="419" name="ZoneTexte 56"/>
          <p:cNvSpPr/>
          <p:nvPr/>
        </p:nvSpPr>
        <p:spPr>
          <a:xfrm>
            <a:off x="651600" y="4205880"/>
            <a:ext cx="6097320" cy="412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743040" lvl="1" indent="-285840" defTabSz="914400">
              <a:lnSpc>
                <a:spcPct val="125000"/>
              </a:lnSpc>
              <a:spcAft>
                <a:spcPts val="799"/>
              </a:spcAft>
              <a:buClr>
                <a:srgbClr val="000000"/>
              </a:buClr>
              <a:buFont typeface="Arial"/>
              <a:buChar char="•"/>
              <a:tabLst>
                <a:tab pos="457200" algn="l"/>
              </a:tabLst>
            </a:pPr>
            <a:r>
              <a:rPr lang="fr-FR" sz="1800" b="0" u="none" strike="noStrike">
                <a:solidFill>
                  <a:schemeClr val="dk1"/>
                </a:solidFill>
                <a:effectLst/>
                <a:uFillTx/>
                <a:latin typeface="Calibri"/>
                <a:ea typeface="Times New Roman"/>
              </a:rPr>
              <a:t>Chaque état représente une situation.</a:t>
            </a:r>
            <a:endParaRPr lang="fr-MA" sz="1800" b="0" u="none" strike="noStrike">
              <a:solidFill>
                <a:srgbClr val="000000"/>
              </a:solidFill>
              <a:effectLst/>
              <a:uFillTx/>
              <a:latin typeface="Arial"/>
            </a:endParaRPr>
          </a:p>
        </p:txBody>
      </p:sp>
      <p:sp>
        <p:nvSpPr>
          <p:cNvPr id="420" name="ZoneTexte 199"/>
          <p:cNvSpPr/>
          <p:nvPr/>
        </p:nvSpPr>
        <p:spPr>
          <a:xfrm>
            <a:off x="644760" y="4203360"/>
            <a:ext cx="6097320" cy="8600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25000"/>
              </a:lnSpc>
              <a:spcAft>
                <a:spcPts val="799"/>
              </a:spcAft>
              <a:tabLst>
                <a:tab pos="457200" algn="l"/>
              </a:tabLst>
            </a:pPr>
            <a:endParaRPr lang="fr-MA" sz="1800" b="0" u="none" strike="noStrike" dirty="0">
              <a:solidFill>
                <a:srgbClr val="000000"/>
              </a:solidFill>
              <a:effectLst/>
              <a:uFillTx/>
              <a:latin typeface="Arial"/>
            </a:endParaRPr>
          </a:p>
          <a:p>
            <a:pPr marL="743040" lvl="1" indent="-285840" defTabSz="914400">
              <a:lnSpc>
                <a:spcPct val="125000"/>
              </a:lnSpc>
              <a:spcAft>
                <a:spcPts val="799"/>
              </a:spcAft>
              <a:buClr>
                <a:srgbClr val="000000"/>
              </a:buClr>
              <a:buFont typeface="Arial"/>
              <a:buChar char="•"/>
              <a:tabLst>
                <a:tab pos="457200" algn="l"/>
              </a:tabLst>
            </a:pPr>
            <a:r>
              <a:rPr lang="fr-FR" sz="1800" b="0" u="none" strike="noStrike" dirty="0">
                <a:solidFill>
                  <a:schemeClr val="dk1"/>
                </a:solidFill>
                <a:effectLst/>
                <a:uFillTx/>
                <a:latin typeface="Calibri"/>
                <a:ea typeface="Times New Roman"/>
              </a:rPr>
              <a:t>Chaque action permet de passer d’un état à un autre </a:t>
            </a:r>
            <a:endParaRPr lang="fr-MA" sz="1800" b="0" u="none" strike="noStrike" dirty="0">
              <a:solidFill>
                <a:srgbClr val="000000"/>
              </a:solidFill>
              <a:effectLst/>
              <a:uFillTx/>
              <a:latin typeface="Arial"/>
            </a:endParaRPr>
          </a:p>
        </p:txBody>
      </p:sp>
      <p:sp>
        <p:nvSpPr>
          <p:cNvPr id="421" name="ZoneTexte 207"/>
          <p:cNvSpPr/>
          <p:nvPr/>
        </p:nvSpPr>
        <p:spPr>
          <a:xfrm>
            <a:off x="624240" y="4676760"/>
            <a:ext cx="7026840" cy="12078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25000"/>
              </a:lnSpc>
              <a:spcAft>
                <a:spcPts val="799"/>
              </a:spcAft>
              <a:tabLst>
                <a:tab pos="457200" algn="l"/>
              </a:tabLst>
            </a:pPr>
            <a:endParaRPr lang="fr-MA" sz="1800" b="0" u="none" strike="noStrike" dirty="0">
              <a:solidFill>
                <a:srgbClr val="000000"/>
              </a:solidFill>
              <a:effectLst/>
              <a:uFillTx/>
              <a:latin typeface="Arial"/>
            </a:endParaRPr>
          </a:p>
          <a:p>
            <a:pPr marL="743040" lvl="1" indent="-285840" defTabSz="914400">
              <a:lnSpc>
                <a:spcPct val="125000"/>
              </a:lnSpc>
              <a:spcAft>
                <a:spcPts val="799"/>
              </a:spcAft>
              <a:buClr>
                <a:srgbClr val="000000"/>
              </a:buClr>
              <a:buFont typeface="Arial"/>
              <a:buChar char="•"/>
              <a:tabLst>
                <a:tab pos="457200" algn="l"/>
              </a:tabLst>
            </a:pPr>
            <a:r>
              <a:rPr lang="fr-FR" sz="1800" b="0" u="none" strike="noStrike" dirty="0">
                <a:solidFill>
                  <a:schemeClr val="dk1"/>
                </a:solidFill>
                <a:effectLst/>
                <a:uFillTx/>
                <a:latin typeface="Calibri"/>
                <a:ea typeface="Times New Roman"/>
              </a:rPr>
              <a:t>L’ensemble des états et des actions peut être représenté par un </a:t>
            </a:r>
            <a:r>
              <a:rPr lang="fr-FR" sz="1800" b="1" u="none" strike="noStrike" dirty="0">
                <a:solidFill>
                  <a:schemeClr val="dk1"/>
                </a:solidFill>
                <a:effectLst/>
                <a:uFillTx/>
                <a:latin typeface="Calibri"/>
                <a:ea typeface="Times New Roman"/>
              </a:rPr>
              <a:t>graphe</a:t>
            </a:r>
            <a:r>
              <a:rPr lang="fr-FR" sz="1800" b="0" u="none" strike="noStrike" dirty="0">
                <a:solidFill>
                  <a:schemeClr val="dk1"/>
                </a:solidFill>
                <a:effectLst/>
                <a:uFillTx/>
                <a:latin typeface="Calibri"/>
                <a:ea typeface="Times New Roman"/>
              </a:rPr>
              <a:t> ou un </a:t>
            </a:r>
            <a:r>
              <a:rPr lang="fr-FR" sz="1800" b="1" u="none" strike="noStrike" dirty="0">
                <a:solidFill>
                  <a:schemeClr val="dk1"/>
                </a:solidFill>
                <a:effectLst/>
                <a:uFillTx/>
                <a:latin typeface="Calibri"/>
                <a:ea typeface="Times New Roman"/>
              </a:rPr>
              <a:t>arbre de recherche</a:t>
            </a:r>
            <a:r>
              <a:rPr lang="fr-FR" sz="1800" b="0" u="none" strike="noStrike" dirty="0">
                <a:solidFill>
                  <a:schemeClr val="dk1"/>
                </a:solidFill>
                <a:effectLst/>
                <a:uFillTx/>
                <a:latin typeface="Calibri"/>
                <a:ea typeface="Times New Roman"/>
              </a:rPr>
              <a:t>.</a:t>
            </a:r>
            <a:endParaRPr lang="fr-MA" sz="1800" b="0" u="none" strike="noStrike" dirty="0">
              <a:solidFill>
                <a:srgbClr val="000000"/>
              </a:solidFill>
              <a:effectLst/>
              <a:uFillTx/>
              <a:latin typeface="Arial"/>
            </a:endParaRPr>
          </a:p>
        </p:txBody>
      </p:sp>
      <p:grpSp>
        <p:nvGrpSpPr>
          <p:cNvPr id="422" name="Groupe 1"/>
          <p:cNvGrpSpPr/>
          <p:nvPr/>
        </p:nvGrpSpPr>
        <p:grpSpPr>
          <a:xfrm>
            <a:off x="6164640" y="2897280"/>
            <a:ext cx="5812560" cy="3369600"/>
            <a:chOff x="6164640" y="2897280"/>
            <a:chExt cx="5812560" cy="3369600"/>
          </a:xfrm>
        </p:grpSpPr>
        <p:sp>
          <p:nvSpPr>
            <p:cNvPr id="423" name="object 25"/>
            <p:cNvSpPr/>
            <p:nvPr/>
          </p:nvSpPr>
          <p:spPr>
            <a:xfrm>
              <a:off x="7211880" y="3094560"/>
              <a:ext cx="3970800" cy="1546560"/>
            </a:xfrm>
            <a:custGeom>
              <a:avLst/>
              <a:gdLst>
                <a:gd name="textAreaLeft" fmla="*/ 0 w 3970800"/>
                <a:gd name="textAreaRight" fmla="*/ 3971160 w 3970800"/>
                <a:gd name="textAreaTop" fmla="*/ 0 h 1546560"/>
                <a:gd name="textAreaBottom" fmla="*/ 1546920 h 1546560"/>
              </a:gdLst>
              <a:ahLst/>
              <a:cxnLst/>
              <a:rect l="textAreaLeft" t="textAreaTop" r="textAreaRight" b="textAreaBottom"/>
              <a:pathLst>
                <a:path w="3054350" h="1273810">
                  <a:moveTo>
                    <a:pt x="1973994" y="0"/>
                  </a:moveTo>
                  <a:lnTo>
                    <a:pt x="1143691" y="553475"/>
                  </a:lnTo>
                </a:path>
                <a:path w="3054350" h="1273810">
                  <a:moveTo>
                    <a:pt x="2098877" y="0"/>
                  </a:moveTo>
                  <a:lnTo>
                    <a:pt x="2098877" y="553475"/>
                  </a:lnTo>
                </a:path>
                <a:path w="3054350" h="1273810">
                  <a:moveTo>
                    <a:pt x="2223760" y="0"/>
                  </a:moveTo>
                  <a:lnTo>
                    <a:pt x="3054063" y="553475"/>
                  </a:lnTo>
                </a:path>
                <a:path w="3054350" h="1273810">
                  <a:moveTo>
                    <a:pt x="885655" y="720008"/>
                  </a:moveTo>
                  <a:lnTo>
                    <a:pt x="0" y="1273484"/>
                  </a:lnTo>
                </a:path>
                <a:path w="3054350" h="1273810">
                  <a:moveTo>
                    <a:pt x="973087" y="720008"/>
                  </a:moveTo>
                  <a:lnTo>
                    <a:pt x="674027" y="1263666"/>
                  </a:lnTo>
                </a:path>
                <a:path w="3054350" h="1273810">
                  <a:moveTo>
                    <a:pt x="1060490" y="720008"/>
                  </a:moveTo>
                  <a:lnTo>
                    <a:pt x="1337259" y="1273484"/>
                  </a:lnTo>
                </a:path>
                <a:path w="3054350" h="1273810">
                  <a:moveTo>
                    <a:pt x="1152071" y="720008"/>
                  </a:moveTo>
                  <a:lnTo>
                    <a:pt x="2037727" y="1273484"/>
                  </a:lnTo>
                </a:path>
              </a:pathLst>
            </a:custGeom>
            <a:noFill/>
            <a:ln w="5060">
              <a:solidFill>
                <a:srgbClr val="000000"/>
              </a:solidFill>
              <a:round/>
            </a:ln>
          </p:spPr>
          <p:style>
            <a:lnRef idx="0">
              <a:scrgbClr r="0" g="0" b="0"/>
            </a:lnRef>
            <a:fillRef idx="0">
              <a:scrgbClr r="0" g="0" b="0"/>
            </a:fillRef>
            <a:effectRef idx="0">
              <a:scrgbClr r="0" g="0" b="0"/>
            </a:effectRef>
            <a:fontRef idx="minor"/>
          </p:style>
          <p:txBody>
            <a:bodyPr lIns="0" tIns="0" rIns="0" bIns="0" anchor="t">
              <a:noAutofit/>
            </a:bodyPr>
            <a:lstStyle/>
            <a:p>
              <a:pPr defTabSz="914400">
                <a:lnSpc>
                  <a:spcPct val="100000"/>
                </a:lnSpc>
              </a:pPr>
              <a:endParaRPr lang="fr-FR" sz="4400" b="0" u="none" strike="noStrike">
                <a:solidFill>
                  <a:schemeClr val="dk1"/>
                </a:solidFill>
                <a:effectLst/>
                <a:uFillTx/>
                <a:latin typeface="Aptos"/>
              </a:endParaRPr>
            </a:p>
          </p:txBody>
        </p:sp>
        <p:sp>
          <p:nvSpPr>
            <p:cNvPr id="424" name="object 5"/>
            <p:cNvSpPr/>
            <p:nvPr/>
          </p:nvSpPr>
          <p:spPr>
            <a:xfrm>
              <a:off x="6570720" y="4648680"/>
              <a:ext cx="936000" cy="443880"/>
            </a:xfrm>
            <a:custGeom>
              <a:avLst/>
              <a:gdLst>
                <a:gd name="textAreaLeft" fmla="*/ 0 w 936000"/>
                <a:gd name="textAreaRight" fmla="*/ 936360 w 936000"/>
                <a:gd name="textAreaTop" fmla="*/ 0 h 443880"/>
                <a:gd name="textAreaBottom" fmla="*/ 444240 h 443880"/>
              </a:gdLst>
              <a:ahLst/>
              <a:cxnLst/>
              <a:rect l="textAreaLeft" t="textAreaTop" r="textAreaRight" b="textAreaBottom"/>
              <a:pathLst>
                <a:path w="720090" h="154305">
                  <a:moveTo>
                    <a:pt x="682050" y="0"/>
                  </a:moveTo>
                  <a:lnTo>
                    <a:pt x="37958" y="0"/>
                  </a:lnTo>
                  <a:lnTo>
                    <a:pt x="23182" y="2982"/>
                  </a:lnTo>
                  <a:lnTo>
                    <a:pt x="11117" y="11117"/>
                  </a:lnTo>
                  <a:lnTo>
                    <a:pt x="2982" y="23183"/>
                  </a:lnTo>
                  <a:lnTo>
                    <a:pt x="0" y="37958"/>
                  </a:lnTo>
                  <a:lnTo>
                    <a:pt x="0" y="115922"/>
                  </a:lnTo>
                  <a:lnTo>
                    <a:pt x="2982" y="130697"/>
                  </a:lnTo>
                  <a:lnTo>
                    <a:pt x="11117" y="142762"/>
                  </a:lnTo>
                  <a:lnTo>
                    <a:pt x="23182" y="150897"/>
                  </a:lnTo>
                  <a:lnTo>
                    <a:pt x="37958" y="153880"/>
                  </a:lnTo>
                  <a:lnTo>
                    <a:pt x="682050" y="153880"/>
                  </a:lnTo>
                  <a:lnTo>
                    <a:pt x="696825" y="150897"/>
                  </a:lnTo>
                  <a:lnTo>
                    <a:pt x="708891" y="142762"/>
                  </a:lnTo>
                  <a:lnTo>
                    <a:pt x="717025" y="130697"/>
                  </a:lnTo>
                  <a:lnTo>
                    <a:pt x="720008" y="115922"/>
                  </a:lnTo>
                  <a:lnTo>
                    <a:pt x="720008" y="37958"/>
                  </a:lnTo>
                  <a:lnTo>
                    <a:pt x="717025" y="23183"/>
                  </a:lnTo>
                  <a:lnTo>
                    <a:pt x="708891" y="11117"/>
                  </a:lnTo>
                  <a:lnTo>
                    <a:pt x="696825" y="2982"/>
                  </a:lnTo>
                  <a:lnTo>
                    <a:pt x="682050" y="0"/>
                  </a:lnTo>
                  <a:close/>
                </a:path>
              </a:pathLst>
            </a:custGeom>
            <a:solidFill>
              <a:srgbClr val="0070C0"/>
            </a:solidFill>
            <a:ln w="12652">
              <a:solidFill>
                <a:srgbClr val="000000"/>
              </a:solidFill>
              <a:round/>
            </a:ln>
          </p:spPr>
          <p:style>
            <a:lnRef idx="0">
              <a:scrgbClr r="0" g="0" b="0"/>
            </a:lnRef>
            <a:fillRef idx="0">
              <a:scrgbClr r="0" g="0" b="0"/>
            </a:fillRef>
            <a:effectRef idx="0">
              <a:scrgbClr r="0" g="0" b="0"/>
            </a:effectRef>
            <a:fontRef idx="minor"/>
          </p:style>
          <p:txBody>
            <a:bodyPr lIns="0" tIns="0" rIns="0" bIns="0" anchor="t">
              <a:noAutofit/>
            </a:bodyPr>
            <a:lstStyle/>
            <a:p>
              <a:pPr defTabSz="914400">
                <a:lnSpc>
                  <a:spcPct val="100000"/>
                </a:lnSpc>
              </a:pPr>
              <a:endParaRPr lang="fr-FR" sz="4400" b="0" u="none" strike="noStrike">
                <a:solidFill>
                  <a:schemeClr val="dk1"/>
                </a:solidFill>
                <a:effectLst/>
                <a:uFillTx/>
                <a:latin typeface="Aptos"/>
              </a:endParaRPr>
            </a:p>
          </p:txBody>
        </p:sp>
        <p:sp>
          <p:nvSpPr>
            <p:cNvPr id="425" name="object 6"/>
            <p:cNvSpPr/>
            <p:nvPr/>
          </p:nvSpPr>
          <p:spPr>
            <a:xfrm>
              <a:off x="6882120" y="4646160"/>
              <a:ext cx="587520" cy="222480"/>
            </a:xfrm>
            <a:prstGeom prst="rect">
              <a:avLst/>
            </a:prstGeom>
            <a:noFill/>
            <a:ln w="0">
              <a:noFill/>
            </a:ln>
          </p:spPr>
          <p:style>
            <a:lnRef idx="0">
              <a:scrgbClr r="0" g="0" b="0"/>
            </a:lnRef>
            <a:fillRef idx="0">
              <a:scrgbClr r="0" g="0" b="0"/>
            </a:fillRef>
            <a:effectRef idx="0">
              <a:scrgbClr r="0" g="0" b="0"/>
            </a:effectRef>
            <a:fontRef idx="minor"/>
          </p:style>
          <p:txBody>
            <a:bodyPr lIns="0" tIns="12240" rIns="0" bIns="0" anchor="t">
              <a:spAutoFit/>
            </a:bodyPr>
            <a:lstStyle/>
            <a:p>
              <a:pPr marL="12600" defTabSz="914400">
                <a:lnSpc>
                  <a:spcPct val="100000"/>
                </a:lnSpc>
                <a:spcBef>
                  <a:spcPts val="96"/>
                </a:spcBef>
              </a:pPr>
              <a:r>
                <a:rPr lang="fr-FR" sz="1600" b="0" u="none" strike="noStrike" spc="-20">
                  <a:solidFill>
                    <a:schemeClr val="dk1"/>
                  </a:solidFill>
                  <a:effectLst/>
                  <a:uFillTx/>
                  <a:latin typeface="Tahoma"/>
                </a:rPr>
                <a:t>Arad</a:t>
              </a:r>
              <a:endParaRPr lang="fr-MA" sz="1600" b="0" u="none" strike="noStrike">
                <a:solidFill>
                  <a:srgbClr val="000000"/>
                </a:solidFill>
                <a:effectLst/>
                <a:uFillTx/>
                <a:latin typeface="Arial"/>
              </a:endParaRPr>
            </a:p>
          </p:txBody>
        </p:sp>
        <p:sp>
          <p:nvSpPr>
            <p:cNvPr id="426" name="object 7"/>
            <p:cNvSpPr/>
            <p:nvPr/>
          </p:nvSpPr>
          <p:spPr>
            <a:xfrm>
              <a:off x="7553520" y="4636800"/>
              <a:ext cx="936000" cy="443880"/>
            </a:xfrm>
            <a:custGeom>
              <a:avLst/>
              <a:gdLst>
                <a:gd name="textAreaLeft" fmla="*/ 0 w 936000"/>
                <a:gd name="textAreaRight" fmla="*/ 936360 w 936000"/>
                <a:gd name="textAreaTop" fmla="*/ 0 h 443880"/>
                <a:gd name="textAreaBottom" fmla="*/ 444240 h 443880"/>
              </a:gdLst>
              <a:ahLst/>
              <a:cxnLst/>
              <a:rect l="textAreaLeft" t="textAreaTop" r="textAreaRight" b="textAreaBottom"/>
              <a:pathLst>
                <a:path w="720089" h="173989">
                  <a:moveTo>
                    <a:pt x="682050" y="0"/>
                  </a:moveTo>
                  <a:lnTo>
                    <a:pt x="37958" y="0"/>
                  </a:lnTo>
                  <a:lnTo>
                    <a:pt x="23182" y="2982"/>
                  </a:lnTo>
                  <a:lnTo>
                    <a:pt x="11117" y="11117"/>
                  </a:lnTo>
                  <a:lnTo>
                    <a:pt x="2982" y="23182"/>
                  </a:lnTo>
                  <a:lnTo>
                    <a:pt x="0" y="37958"/>
                  </a:lnTo>
                  <a:lnTo>
                    <a:pt x="0" y="135557"/>
                  </a:lnTo>
                  <a:lnTo>
                    <a:pt x="2982" y="150332"/>
                  </a:lnTo>
                  <a:lnTo>
                    <a:pt x="11117" y="162398"/>
                  </a:lnTo>
                  <a:lnTo>
                    <a:pt x="23182" y="170532"/>
                  </a:lnTo>
                  <a:lnTo>
                    <a:pt x="37958" y="173515"/>
                  </a:lnTo>
                  <a:lnTo>
                    <a:pt x="682050" y="173515"/>
                  </a:lnTo>
                  <a:lnTo>
                    <a:pt x="696825" y="170532"/>
                  </a:lnTo>
                  <a:lnTo>
                    <a:pt x="708891" y="162398"/>
                  </a:lnTo>
                  <a:lnTo>
                    <a:pt x="717025" y="150332"/>
                  </a:lnTo>
                  <a:lnTo>
                    <a:pt x="720008" y="135557"/>
                  </a:lnTo>
                  <a:lnTo>
                    <a:pt x="720008" y="37958"/>
                  </a:lnTo>
                  <a:lnTo>
                    <a:pt x="717025" y="23182"/>
                  </a:lnTo>
                  <a:lnTo>
                    <a:pt x="708891" y="11117"/>
                  </a:lnTo>
                  <a:lnTo>
                    <a:pt x="696825" y="2982"/>
                  </a:lnTo>
                  <a:lnTo>
                    <a:pt x="682050" y="0"/>
                  </a:lnTo>
                  <a:close/>
                </a:path>
              </a:pathLst>
            </a:custGeom>
            <a:solidFill>
              <a:srgbClr val="0070C0"/>
            </a:solidFill>
            <a:ln w="12652">
              <a:solidFill>
                <a:srgbClr val="000000"/>
              </a:solidFill>
              <a:round/>
            </a:ln>
          </p:spPr>
          <p:style>
            <a:lnRef idx="0">
              <a:scrgbClr r="0" g="0" b="0"/>
            </a:lnRef>
            <a:fillRef idx="0">
              <a:scrgbClr r="0" g="0" b="0"/>
            </a:fillRef>
            <a:effectRef idx="0">
              <a:scrgbClr r="0" g="0" b="0"/>
            </a:effectRef>
            <a:fontRef idx="minor"/>
          </p:style>
          <p:txBody>
            <a:bodyPr lIns="0" tIns="0" rIns="0" bIns="0" anchor="t">
              <a:noAutofit/>
            </a:bodyPr>
            <a:lstStyle/>
            <a:p>
              <a:pPr defTabSz="914400">
                <a:lnSpc>
                  <a:spcPct val="100000"/>
                </a:lnSpc>
              </a:pPr>
              <a:endParaRPr lang="fr-FR" sz="4400" b="0" u="none" strike="noStrike">
                <a:solidFill>
                  <a:schemeClr val="dk1"/>
                </a:solidFill>
                <a:effectLst/>
                <a:uFillTx/>
                <a:latin typeface="Aptos"/>
              </a:endParaRPr>
            </a:p>
          </p:txBody>
        </p:sp>
        <p:sp>
          <p:nvSpPr>
            <p:cNvPr id="427" name="object 8"/>
            <p:cNvSpPr/>
            <p:nvPr/>
          </p:nvSpPr>
          <p:spPr>
            <a:xfrm>
              <a:off x="7782840" y="4633920"/>
              <a:ext cx="815760" cy="222480"/>
            </a:xfrm>
            <a:prstGeom prst="rect">
              <a:avLst/>
            </a:prstGeom>
            <a:noFill/>
            <a:ln w="0">
              <a:noFill/>
            </a:ln>
          </p:spPr>
          <p:style>
            <a:lnRef idx="0">
              <a:scrgbClr r="0" g="0" b="0"/>
            </a:lnRef>
            <a:fillRef idx="0">
              <a:scrgbClr r="0" g="0" b="0"/>
            </a:fillRef>
            <a:effectRef idx="0">
              <a:scrgbClr r="0" g="0" b="0"/>
            </a:effectRef>
            <a:fontRef idx="minor"/>
          </p:style>
          <p:txBody>
            <a:bodyPr lIns="0" tIns="12240" rIns="0" bIns="0" anchor="t">
              <a:spAutoFit/>
            </a:bodyPr>
            <a:lstStyle/>
            <a:p>
              <a:pPr marL="12600" defTabSz="914400">
                <a:lnSpc>
                  <a:spcPct val="100000"/>
                </a:lnSpc>
                <a:spcBef>
                  <a:spcPts val="96"/>
                </a:spcBef>
              </a:pPr>
              <a:r>
                <a:rPr lang="fr-FR" sz="1600" b="0" u="none" strike="noStrike" spc="-11">
                  <a:solidFill>
                    <a:schemeClr val="dk1"/>
                  </a:solidFill>
                  <a:effectLst/>
                  <a:uFillTx/>
                  <a:latin typeface="Tahoma"/>
                </a:rPr>
                <a:t>Fagaras</a:t>
              </a:r>
              <a:endParaRPr lang="fr-MA" sz="1600" b="0" u="none" strike="noStrike">
                <a:solidFill>
                  <a:srgbClr val="000000"/>
                </a:solidFill>
                <a:effectLst/>
                <a:uFillTx/>
                <a:latin typeface="Arial"/>
              </a:endParaRPr>
            </a:p>
          </p:txBody>
        </p:sp>
        <p:sp>
          <p:nvSpPr>
            <p:cNvPr id="428" name="object 9"/>
            <p:cNvSpPr/>
            <p:nvPr/>
          </p:nvSpPr>
          <p:spPr>
            <a:xfrm>
              <a:off x="8536680" y="4648680"/>
              <a:ext cx="936000" cy="443880"/>
            </a:xfrm>
            <a:custGeom>
              <a:avLst/>
              <a:gdLst>
                <a:gd name="textAreaLeft" fmla="*/ 0 w 936000"/>
                <a:gd name="textAreaRight" fmla="*/ 936360 w 936000"/>
                <a:gd name="textAreaTop" fmla="*/ 0 h 443880"/>
                <a:gd name="textAreaBottom" fmla="*/ 444240 h 443880"/>
              </a:gdLst>
              <a:ahLst/>
              <a:cxnLst/>
              <a:rect l="textAreaLeft" t="textAreaTop" r="textAreaRight" b="textAreaBottom"/>
              <a:pathLst>
                <a:path w="720089" h="154305">
                  <a:moveTo>
                    <a:pt x="682050" y="0"/>
                  </a:moveTo>
                  <a:lnTo>
                    <a:pt x="37958" y="0"/>
                  </a:lnTo>
                  <a:lnTo>
                    <a:pt x="23182" y="2982"/>
                  </a:lnTo>
                  <a:lnTo>
                    <a:pt x="11117" y="11117"/>
                  </a:lnTo>
                  <a:lnTo>
                    <a:pt x="2982" y="23183"/>
                  </a:lnTo>
                  <a:lnTo>
                    <a:pt x="0" y="37958"/>
                  </a:lnTo>
                  <a:lnTo>
                    <a:pt x="0" y="115922"/>
                  </a:lnTo>
                  <a:lnTo>
                    <a:pt x="2982" y="130697"/>
                  </a:lnTo>
                  <a:lnTo>
                    <a:pt x="11117" y="142762"/>
                  </a:lnTo>
                  <a:lnTo>
                    <a:pt x="23182" y="150897"/>
                  </a:lnTo>
                  <a:lnTo>
                    <a:pt x="37958" y="153880"/>
                  </a:lnTo>
                  <a:lnTo>
                    <a:pt x="682050" y="153880"/>
                  </a:lnTo>
                  <a:lnTo>
                    <a:pt x="696825" y="150897"/>
                  </a:lnTo>
                  <a:lnTo>
                    <a:pt x="708891" y="142762"/>
                  </a:lnTo>
                  <a:lnTo>
                    <a:pt x="717026" y="130697"/>
                  </a:lnTo>
                  <a:lnTo>
                    <a:pt x="720008" y="115922"/>
                  </a:lnTo>
                  <a:lnTo>
                    <a:pt x="720008" y="37958"/>
                  </a:lnTo>
                  <a:lnTo>
                    <a:pt x="717026" y="23183"/>
                  </a:lnTo>
                  <a:lnTo>
                    <a:pt x="708891" y="11117"/>
                  </a:lnTo>
                  <a:lnTo>
                    <a:pt x="696825" y="2982"/>
                  </a:lnTo>
                  <a:lnTo>
                    <a:pt x="682050" y="0"/>
                  </a:lnTo>
                  <a:close/>
                </a:path>
              </a:pathLst>
            </a:custGeom>
            <a:solidFill>
              <a:srgbClr val="0070C0"/>
            </a:solidFill>
            <a:ln w="12652">
              <a:solidFill>
                <a:srgbClr val="000000"/>
              </a:solidFill>
              <a:round/>
            </a:ln>
          </p:spPr>
          <p:style>
            <a:lnRef idx="0">
              <a:scrgbClr r="0" g="0" b="0"/>
            </a:lnRef>
            <a:fillRef idx="0">
              <a:scrgbClr r="0" g="0" b="0"/>
            </a:fillRef>
            <a:effectRef idx="0">
              <a:scrgbClr r="0" g="0" b="0"/>
            </a:effectRef>
            <a:fontRef idx="minor"/>
          </p:style>
          <p:txBody>
            <a:bodyPr lIns="0" tIns="0" rIns="0" bIns="0" anchor="t">
              <a:noAutofit/>
            </a:bodyPr>
            <a:lstStyle/>
            <a:p>
              <a:pPr defTabSz="914400">
                <a:lnSpc>
                  <a:spcPct val="100000"/>
                </a:lnSpc>
              </a:pPr>
              <a:endParaRPr lang="fr-FR" sz="4400" b="0" u="none" strike="noStrike">
                <a:solidFill>
                  <a:schemeClr val="dk1"/>
                </a:solidFill>
                <a:effectLst/>
                <a:uFillTx/>
                <a:latin typeface="Aptos"/>
              </a:endParaRPr>
            </a:p>
          </p:txBody>
        </p:sp>
        <p:sp>
          <p:nvSpPr>
            <p:cNvPr id="429" name="object 10"/>
            <p:cNvSpPr/>
            <p:nvPr/>
          </p:nvSpPr>
          <p:spPr>
            <a:xfrm>
              <a:off x="8778600" y="4646160"/>
              <a:ext cx="726120" cy="222480"/>
            </a:xfrm>
            <a:prstGeom prst="rect">
              <a:avLst/>
            </a:prstGeom>
            <a:noFill/>
            <a:ln w="0">
              <a:noFill/>
            </a:ln>
          </p:spPr>
          <p:style>
            <a:lnRef idx="0">
              <a:scrgbClr r="0" g="0" b="0"/>
            </a:lnRef>
            <a:fillRef idx="0">
              <a:scrgbClr r="0" g="0" b="0"/>
            </a:fillRef>
            <a:effectRef idx="0">
              <a:scrgbClr r="0" g="0" b="0"/>
            </a:effectRef>
            <a:fontRef idx="minor"/>
          </p:style>
          <p:txBody>
            <a:bodyPr lIns="0" tIns="12240" rIns="0" bIns="0" anchor="t">
              <a:spAutoFit/>
            </a:bodyPr>
            <a:lstStyle/>
            <a:p>
              <a:pPr marL="12600" defTabSz="914400">
                <a:lnSpc>
                  <a:spcPct val="100000"/>
                </a:lnSpc>
                <a:spcBef>
                  <a:spcPts val="96"/>
                </a:spcBef>
              </a:pPr>
              <a:r>
                <a:rPr lang="fr-FR" sz="1600" b="0" u="none" strike="noStrike" spc="-11">
                  <a:solidFill>
                    <a:schemeClr val="dk1"/>
                  </a:solidFill>
                  <a:effectLst/>
                  <a:uFillTx/>
                  <a:latin typeface="Tahoma"/>
                </a:rPr>
                <a:t>Oradea</a:t>
              </a:r>
              <a:endParaRPr lang="fr-MA" sz="1600" b="0" u="none" strike="noStrike">
                <a:solidFill>
                  <a:srgbClr val="000000"/>
                </a:solidFill>
                <a:effectLst/>
                <a:uFillTx/>
                <a:latin typeface="Arial"/>
              </a:endParaRPr>
            </a:p>
          </p:txBody>
        </p:sp>
        <p:sp>
          <p:nvSpPr>
            <p:cNvPr id="430" name="object 11"/>
            <p:cNvSpPr/>
            <p:nvPr/>
          </p:nvSpPr>
          <p:spPr>
            <a:xfrm>
              <a:off x="9543600" y="4648680"/>
              <a:ext cx="982080" cy="443880"/>
            </a:xfrm>
            <a:custGeom>
              <a:avLst/>
              <a:gdLst>
                <a:gd name="textAreaLeft" fmla="*/ 0 w 982080"/>
                <a:gd name="textAreaRight" fmla="*/ 982440 w 982080"/>
                <a:gd name="textAreaTop" fmla="*/ 0 h 443880"/>
                <a:gd name="textAreaBottom" fmla="*/ 444240 h 443880"/>
              </a:gdLst>
              <a:ahLst/>
              <a:cxnLst/>
              <a:rect l="textAreaLeft" t="textAreaTop" r="textAreaRight" b="textAreaBottom"/>
              <a:pathLst>
                <a:path w="755650" h="154305">
                  <a:moveTo>
                    <a:pt x="717064" y="0"/>
                  </a:moveTo>
                  <a:lnTo>
                    <a:pt x="37958" y="0"/>
                  </a:lnTo>
                  <a:lnTo>
                    <a:pt x="23182" y="2982"/>
                  </a:lnTo>
                  <a:lnTo>
                    <a:pt x="11117" y="11117"/>
                  </a:lnTo>
                  <a:lnTo>
                    <a:pt x="2982" y="23183"/>
                  </a:lnTo>
                  <a:lnTo>
                    <a:pt x="0" y="37958"/>
                  </a:lnTo>
                  <a:lnTo>
                    <a:pt x="0" y="115922"/>
                  </a:lnTo>
                  <a:lnTo>
                    <a:pt x="2982" y="130697"/>
                  </a:lnTo>
                  <a:lnTo>
                    <a:pt x="11117" y="142762"/>
                  </a:lnTo>
                  <a:lnTo>
                    <a:pt x="23182" y="150897"/>
                  </a:lnTo>
                  <a:lnTo>
                    <a:pt x="37958" y="153880"/>
                  </a:lnTo>
                  <a:lnTo>
                    <a:pt x="717064" y="153880"/>
                  </a:lnTo>
                  <a:lnTo>
                    <a:pt x="731839" y="150897"/>
                  </a:lnTo>
                  <a:lnTo>
                    <a:pt x="743905" y="142762"/>
                  </a:lnTo>
                  <a:lnTo>
                    <a:pt x="752039" y="130697"/>
                  </a:lnTo>
                  <a:lnTo>
                    <a:pt x="755022" y="115922"/>
                  </a:lnTo>
                  <a:lnTo>
                    <a:pt x="755022" y="37958"/>
                  </a:lnTo>
                  <a:lnTo>
                    <a:pt x="752039" y="23183"/>
                  </a:lnTo>
                  <a:lnTo>
                    <a:pt x="743905" y="11117"/>
                  </a:lnTo>
                  <a:lnTo>
                    <a:pt x="731839" y="2982"/>
                  </a:lnTo>
                  <a:lnTo>
                    <a:pt x="717064" y="0"/>
                  </a:lnTo>
                  <a:close/>
                </a:path>
              </a:pathLst>
            </a:custGeom>
            <a:noFill/>
            <a:ln w="12652">
              <a:solidFill>
                <a:srgbClr val="000000"/>
              </a:solidFill>
              <a:round/>
            </a:ln>
          </p:spPr>
          <p:style>
            <a:lnRef idx="0">
              <a:scrgbClr r="0" g="0" b="0"/>
            </a:lnRef>
            <a:fillRef idx="0">
              <a:scrgbClr r="0" g="0" b="0"/>
            </a:fillRef>
            <a:effectRef idx="0">
              <a:scrgbClr r="0" g="0" b="0"/>
            </a:effectRef>
            <a:fontRef idx="minor"/>
          </p:style>
          <p:txBody>
            <a:bodyPr lIns="0" tIns="0" rIns="0" bIns="0" anchor="t">
              <a:noAutofit/>
            </a:bodyPr>
            <a:lstStyle/>
            <a:p>
              <a:pPr defTabSz="914400">
                <a:lnSpc>
                  <a:spcPct val="100000"/>
                </a:lnSpc>
              </a:pPr>
              <a:endParaRPr lang="fr-FR" sz="4400" b="0" u="none" strike="noStrike">
                <a:solidFill>
                  <a:schemeClr val="dk1"/>
                </a:solidFill>
                <a:effectLst/>
                <a:uFillTx/>
                <a:latin typeface="Aptos"/>
              </a:endParaRPr>
            </a:p>
          </p:txBody>
        </p:sp>
        <p:sp>
          <p:nvSpPr>
            <p:cNvPr id="431" name="object 12"/>
            <p:cNvSpPr/>
            <p:nvPr/>
          </p:nvSpPr>
          <p:spPr>
            <a:xfrm>
              <a:off x="9581760" y="4646160"/>
              <a:ext cx="905400" cy="434880"/>
            </a:xfrm>
            <a:prstGeom prst="rect">
              <a:avLst/>
            </a:prstGeom>
            <a:solidFill>
              <a:srgbClr val="0070C0"/>
            </a:solidFill>
            <a:ln w="0">
              <a:noFill/>
            </a:ln>
          </p:spPr>
          <p:style>
            <a:lnRef idx="0">
              <a:scrgbClr r="0" g="0" b="0"/>
            </a:lnRef>
            <a:fillRef idx="0">
              <a:scrgbClr r="0" g="0" b="0"/>
            </a:fillRef>
            <a:effectRef idx="0">
              <a:scrgbClr r="0" g="0" b="0"/>
            </a:effectRef>
            <a:fontRef idx="minor"/>
          </p:style>
          <p:txBody>
            <a:bodyPr lIns="0" tIns="12240" rIns="0" bIns="0" anchor="t">
              <a:spAutoFit/>
            </a:bodyPr>
            <a:lstStyle/>
            <a:p>
              <a:pPr marL="12600" defTabSz="914400">
                <a:lnSpc>
                  <a:spcPct val="100000"/>
                </a:lnSpc>
                <a:spcBef>
                  <a:spcPts val="96"/>
                </a:spcBef>
              </a:pPr>
              <a:r>
                <a:rPr lang="fr-FR" sz="1600" b="0" u="none" strike="noStrike">
                  <a:solidFill>
                    <a:schemeClr val="dk1"/>
                  </a:solidFill>
                  <a:effectLst/>
                  <a:uFillTx/>
                  <a:latin typeface="Tahoma"/>
                </a:rPr>
                <a:t>Rimnicu</a:t>
              </a:r>
              <a:r>
                <a:rPr lang="fr-FR" sz="1600" b="0" u="none" strike="noStrike" spc="51">
                  <a:solidFill>
                    <a:schemeClr val="dk1"/>
                  </a:solidFill>
                  <a:effectLst/>
                  <a:uFillTx/>
                  <a:latin typeface="Tahoma"/>
                </a:rPr>
                <a:t> </a:t>
              </a:r>
              <a:r>
                <a:rPr lang="fr-FR" sz="1600" b="0" u="none" strike="noStrike" spc="-11">
                  <a:solidFill>
                    <a:schemeClr val="dk1"/>
                  </a:solidFill>
                  <a:effectLst/>
                  <a:uFillTx/>
                  <a:latin typeface="Tahoma"/>
                </a:rPr>
                <a:t>Vilcea</a:t>
              </a:r>
              <a:endParaRPr lang="fr-MA" sz="1600" b="0" u="none" strike="noStrike">
                <a:solidFill>
                  <a:srgbClr val="FFFFFF"/>
                </a:solidFill>
                <a:effectLst/>
                <a:uFillTx/>
                <a:latin typeface="Arial"/>
              </a:endParaRPr>
            </a:p>
          </p:txBody>
        </p:sp>
        <p:sp>
          <p:nvSpPr>
            <p:cNvPr id="432" name="object 15"/>
            <p:cNvSpPr/>
            <p:nvPr/>
          </p:nvSpPr>
          <p:spPr>
            <a:xfrm>
              <a:off x="8068320" y="3774240"/>
              <a:ext cx="1036800" cy="369720"/>
            </a:xfrm>
            <a:custGeom>
              <a:avLst/>
              <a:gdLst>
                <a:gd name="textAreaLeft" fmla="*/ 0 w 1036800"/>
                <a:gd name="textAreaRight" fmla="*/ 1037160 w 1036800"/>
                <a:gd name="textAreaTop" fmla="*/ 0 h 369720"/>
                <a:gd name="textAreaBottom" fmla="*/ 370080 h 369720"/>
              </a:gdLst>
              <a:ahLst/>
              <a:cxnLst/>
              <a:rect l="textAreaLeft" t="textAreaTop" r="textAreaRight" b="textAreaBottom"/>
              <a:pathLst>
                <a:path w="720089" h="154305">
                  <a:moveTo>
                    <a:pt x="682050" y="0"/>
                  </a:moveTo>
                  <a:lnTo>
                    <a:pt x="37958" y="0"/>
                  </a:lnTo>
                  <a:lnTo>
                    <a:pt x="23183" y="2982"/>
                  </a:lnTo>
                  <a:lnTo>
                    <a:pt x="11117" y="11117"/>
                  </a:lnTo>
                  <a:lnTo>
                    <a:pt x="2982" y="23182"/>
                  </a:lnTo>
                  <a:lnTo>
                    <a:pt x="0" y="37958"/>
                  </a:lnTo>
                  <a:lnTo>
                    <a:pt x="0" y="115922"/>
                  </a:lnTo>
                  <a:lnTo>
                    <a:pt x="2982" y="130697"/>
                  </a:lnTo>
                  <a:lnTo>
                    <a:pt x="11117" y="142763"/>
                  </a:lnTo>
                  <a:lnTo>
                    <a:pt x="23183" y="150897"/>
                  </a:lnTo>
                  <a:lnTo>
                    <a:pt x="37958" y="153880"/>
                  </a:lnTo>
                  <a:lnTo>
                    <a:pt x="682050" y="153880"/>
                  </a:lnTo>
                  <a:lnTo>
                    <a:pt x="696825" y="150897"/>
                  </a:lnTo>
                  <a:lnTo>
                    <a:pt x="708891" y="142763"/>
                  </a:lnTo>
                  <a:lnTo>
                    <a:pt x="717026" y="130697"/>
                  </a:lnTo>
                  <a:lnTo>
                    <a:pt x="720008" y="115922"/>
                  </a:lnTo>
                  <a:lnTo>
                    <a:pt x="720008" y="37958"/>
                  </a:lnTo>
                  <a:lnTo>
                    <a:pt x="717026" y="23182"/>
                  </a:lnTo>
                  <a:lnTo>
                    <a:pt x="708891" y="11117"/>
                  </a:lnTo>
                  <a:lnTo>
                    <a:pt x="696825" y="2982"/>
                  </a:lnTo>
                  <a:lnTo>
                    <a:pt x="682050" y="0"/>
                  </a:lnTo>
                  <a:close/>
                </a:path>
              </a:pathLst>
            </a:custGeom>
            <a:solidFill>
              <a:schemeClr val="accent6">
                <a:lumMod val="75000"/>
              </a:schemeClr>
            </a:solidFill>
            <a:ln w="12652">
              <a:solidFill>
                <a:srgbClr val="156082">
                  <a:lumMod val="60000"/>
                  <a:lumOff val="40000"/>
                </a:srgbClr>
              </a:solidFill>
              <a:round/>
            </a:ln>
          </p:spPr>
          <p:style>
            <a:lnRef idx="0">
              <a:scrgbClr r="0" g="0" b="0"/>
            </a:lnRef>
            <a:fillRef idx="0">
              <a:scrgbClr r="0" g="0" b="0"/>
            </a:fillRef>
            <a:effectRef idx="0">
              <a:scrgbClr r="0" g="0" b="0"/>
            </a:effectRef>
            <a:fontRef idx="minor"/>
          </p:style>
          <p:txBody>
            <a:bodyPr lIns="0" tIns="0" rIns="0" bIns="0" anchor="t">
              <a:noAutofit/>
            </a:bodyPr>
            <a:lstStyle/>
            <a:p>
              <a:pPr defTabSz="914400">
                <a:lnSpc>
                  <a:spcPct val="100000"/>
                </a:lnSpc>
              </a:pPr>
              <a:endParaRPr lang="fr-FR" sz="4400" b="0" u="none" strike="noStrike">
                <a:solidFill>
                  <a:schemeClr val="dk1"/>
                </a:solidFill>
                <a:effectLst/>
                <a:uFillTx/>
                <a:latin typeface="Aptos"/>
              </a:endParaRPr>
            </a:p>
          </p:txBody>
        </p:sp>
        <p:sp>
          <p:nvSpPr>
            <p:cNvPr id="433" name="object 16"/>
            <p:cNvSpPr/>
            <p:nvPr/>
          </p:nvSpPr>
          <p:spPr>
            <a:xfrm>
              <a:off x="8375760" y="3771720"/>
              <a:ext cx="731520" cy="222480"/>
            </a:xfrm>
            <a:prstGeom prst="rect">
              <a:avLst/>
            </a:prstGeom>
            <a:noFill/>
            <a:ln w="0">
              <a:noFill/>
            </a:ln>
          </p:spPr>
          <p:style>
            <a:lnRef idx="0">
              <a:scrgbClr r="0" g="0" b="0"/>
            </a:lnRef>
            <a:fillRef idx="0">
              <a:scrgbClr r="0" g="0" b="0"/>
            </a:fillRef>
            <a:effectRef idx="0">
              <a:scrgbClr r="0" g="0" b="0"/>
            </a:effectRef>
            <a:fontRef idx="minor"/>
          </p:style>
          <p:txBody>
            <a:bodyPr lIns="0" tIns="12240" rIns="0" bIns="0" anchor="t">
              <a:spAutoFit/>
            </a:bodyPr>
            <a:lstStyle/>
            <a:p>
              <a:pPr marL="12600" defTabSz="914400">
                <a:lnSpc>
                  <a:spcPct val="100000"/>
                </a:lnSpc>
                <a:spcBef>
                  <a:spcPts val="96"/>
                </a:spcBef>
              </a:pPr>
              <a:r>
                <a:rPr lang="fr-FR" sz="1600" b="0" u="none" strike="noStrike" spc="-11">
                  <a:solidFill>
                    <a:schemeClr val="dk1"/>
                  </a:solidFill>
                  <a:effectLst/>
                  <a:uFillTx/>
                  <a:latin typeface="Tahoma"/>
                </a:rPr>
                <a:t>Sibiu</a:t>
              </a:r>
              <a:endParaRPr lang="fr-MA" sz="1600" b="0" u="none" strike="noStrike">
                <a:solidFill>
                  <a:srgbClr val="000000"/>
                </a:solidFill>
                <a:effectLst/>
                <a:uFillTx/>
                <a:latin typeface="Arial"/>
              </a:endParaRPr>
            </a:p>
          </p:txBody>
        </p:sp>
        <p:sp>
          <p:nvSpPr>
            <p:cNvPr id="434" name="object 17"/>
            <p:cNvSpPr/>
            <p:nvPr/>
          </p:nvSpPr>
          <p:spPr>
            <a:xfrm>
              <a:off x="9472680" y="3774240"/>
              <a:ext cx="936000" cy="369720"/>
            </a:xfrm>
            <a:custGeom>
              <a:avLst/>
              <a:gdLst>
                <a:gd name="textAreaLeft" fmla="*/ 0 w 936000"/>
                <a:gd name="textAreaRight" fmla="*/ 936360 w 936000"/>
                <a:gd name="textAreaTop" fmla="*/ 0 h 369720"/>
                <a:gd name="textAreaBottom" fmla="*/ 370080 h 369720"/>
              </a:gdLst>
              <a:ahLst/>
              <a:cxnLst/>
              <a:rect l="textAreaLeft" t="textAreaTop" r="textAreaRight" b="textAreaBottom"/>
              <a:pathLst>
                <a:path w="720089" h="154305">
                  <a:moveTo>
                    <a:pt x="682050" y="0"/>
                  </a:moveTo>
                  <a:lnTo>
                    <a:pt x="37958" y="0"/>
                  </a:lnTo>
                  <a:lnTo>
                    <a:pt x="23182" y="2982"/>
                  </a:lnTo>
                  <a:lnTo>
                    <a:pt x="11117" y="11117"/>
                  </a:lnTo>
                  <a:lnTo>
                    <a:pt x="2982" y="23182"/>
                  </a:lnTo>
                  <a:lnTo>
                    <a:pt x="0" y="37958"/>
                  </a:lnTo>
                  <a:lnTo>
                    <a:pt x="0" y="115922"/>
                  </a:lnTo>
                  <a:lnTo>
                    <a:pt x="2982" y="130697"/>
                  </a:lnTo>
                  <a:lnTo>
                    <a:pt x="11117" y="142763"/>
                  </a:lnTo>
                  <a:lnTo>
                    <a:pt x="23182" y="150897"/>
                  </a:lnTo>
                  <a:lnTo>
                    <a:pt x="37958" y="153880"/>
                  </a:lnTo>
                  <a:lnTo>
                    <a:pt x="682050" y="153880"/>
                  </a:lnTo>
                  <a:lnTo>
                    <a:pt x="696825" y="150897"/>
                  </a:lnTo>
                  <a:lnTo>
                    <a:pt x="708891" y="142763"/>
                  </a:lnTo>
                  <a:lnTo>
                    <a:pt x="717026" y="130697"/>
                  </a:lnTo>
                  <a:lnTo>
                    <a:pt x="720008" y="115922"/>
                  </a:lnTo>
                  <a:lnTo>
                    <a:pt x="720008" y="37958"/>
                  </a:lnTo>
                  <a:lnTo>
                    <a:pt x="717026" y="23182"/>
                  </a:lnTo>
                  <a:lnTo>
                    <a:pt x="708891" y="11117"/>
                  </a:lnTo>
                  <a:lnTo>
                    <a:pt x="696825" y="2982"/>
                  </a:lnTo>
                  <a:lnTo>
                    <a:pt x="682050" y="0"/>
                  </a:lnTo>
                  <a:close/>
                </a:path>
              </a:pathLst>
            </a:custGeom>
            <a:solidFill>
              <a:schemeClr val="accent6">
                <a:lumMod val="75000"/>
              </a:schemeClr>
            </a:solidFill>
            <a:ln w="12652">
              <a:solidFill>
                <a:srgbClr val="000000"/>
              </a:solidFill>
              <a:round/>
            </a:ln>
          </p:spPr>
          <p:style>
            <a:lnRef idx="0">
              <a:scrgbClr r="0" g="0" b="0"/>
            </a:lnRef>
            <a:fillRef idx="0">
              <a:scrgbClr r="0" g="0" b="0"/>
            </a:fillRef>
            <a:effectRef idx="0">
              <a:scrgbClr r="0" g="0" b="0"/>
            </a:effectRef>
            <a:fontRef idx="minor"/>
          </p:style>
          <p:txBody>
            <a:bodyPr lIns="0" tIns="0" rIns="0" bIns="0" anchor="t">
              <a:noAutofit/>
            </a:bodyPr>
            <a:lstStyle/>
            <a:p>
              <a:pPr defTabSz="914400">
                <a:lnSpc>
                  <a:spcPct val="100000"/>
                </a:lnSpc>
              </a:pPr>
              <a:endParaRPr lang="fr-FR" sz="4400" b="0" u="none" strike="noStrike">
                <a:solidFill>
                  <a:schemeClr val="dk1"/>
                </a:solidFill>
                <a:effectLst/>
                <a:uFillTx/>
                <a:latin typeface="Aptos"/>
              </a:endParaRPr>
            </a:p>
          </p:txBody>
        </p:sp>
        <p:sp>
          <p:nvSpPr>
            <p:cNvPr id="435" name="object 18"/>
            <p:cNvSpPr/>
            <p:nvPr/>
          </p:nvSpPr>
          <p:spPr>
            <a:xfrm>
              <a:off x="9738000" y="3771720"/>
              <a:ext cx="670680" cy="222480"/>
            </a:xfrm>
            <a:prstGeom prst="rect">
              <a:avLst/>
            </a:prstGeom>
            <a:noFill/>
            <a:ln w="0">
              <a:noFill/>
            </a:ln>
          </p:spPr>
          <p:style>
            <a:lnRef idx="0">
              <a:scrgbClr r="0" g="0" b="0"/>
            </a:lnRef>
            <a:fillRef idx="0">
              <a:scrgbClr r="0" g="0" b="0"/>
            </a:fillRef>
            <a:effectRef idx="0">
              <a:scrgbClr r="0" g="0" b="0"/>
            </a:effectRef>
            <a:fontRef idx="minor"/>
          </p:style>
          <p:txBody>
            <a:bodyPr lIns="0" tIns="12240" rIns="0" bIns="0" anchor="t">
              <a:spAutoFit/>
            </a:bodyPr>
            <a:lstStyle/>
            <a:p>
              <a:pPr marL="12600" defTabSz="914400">
                <a:lnSpc>
                  <a:spcPct val="100000"/>
                </a:lnSpc>
                <a:spcBef>
                  <a:spcPts val="96"/>
                </a:spcBef>
              </a:pPr>
              <a:r>
                <a:rPr lang="fr-FR" sz="1600" b="0" u="none" strike="noStrike" spc="-11">
                  <a:solidFill>
                    <a:schemeClr val="dk1"/>
                  </a:solidFill>
                  <a:effectLst/>
                  <a:uFillTx/>
                  <a:latin typeface="Tahoma"/>
                </a:rPr>
                <a:t>Zerind</a:t>
              </a:r>
              <a:endParaRPr lang="fr-MA" sz="1600" b="0" u="none" strike="noStrike">
                <a:solidFill>
                  <a:srgbClr val="000000"/>
                </a:solidFill>
                <a:effectLst/>
                <a:uFillTx/>
                <a:latin typeface="Arial"/>
              </a:endParaRPr>
            </a:p>
          </p:txBody>
        </p:sp>
        <p:sp>
          <p:nvSpPr>
            <p:cNvPr id="436" name="object 19"/>
            <p:cNvSpPr/>
            <p:nvPr/>
          </p:nvSpPr>
          <p:spPr>
            <a:xfrm>
              <a:off x="10877040" y="3774240"/>
              <a:ext cx="1100160" cy="369720"/>
            </a:xfrm>
            <a:custGeom>
              <a:avLst/>
              <a:gdLst>
                <a:gd name="textAreaLeft" fmla="*/ 0 w 1100160"/>
                <a:gd name="textAreaRight" fmla="*/ 1100520 w 1100160"/>
                <a:gd name="textAreaTop" fmla="*/ 0 h 369720"/>
                <a:gd name="textAreaBottom" fmla="*/ 370080 h 369720"/>
              </a:gdLst>
              <a:ahLst/>
              <a:cxnLst/>
              <a:rect l="textAreaLeft" t="textAreaTop" r="textAreaRight" b="textAreaBottom"/>
              <a:pathLst>
                <a:path w="720089" h="154305">
                  <a:moveTo>
                    <a:pt x="682050" y="0"/>
                  </a:moveTo>
                  <a:lnTo>
                    <a:pt x="37958" y="0"/>
                  </a:lnTo>
                  <a:lnTo>
                    <a:pt x="23183" y="2982"/>
                  </a:lnTo>
                  <a:lnTo>
                    <a:pt x="11117" y="11117"/>
                  </a:lnTo>
                  <a:lnTo>
                    <a:pt x="2982" y="23182"/>
                  </a:lnTo>
                  <a:lnTo>
                    <a:pt x="0" y="37958"/>
                  </a:lnTo>
                  <a:lnTo>
                    <a:pt x="0" y="115922"/>
                  </a:lnTo>
                  <a:lnTo>
                    <a:pt x="2982" y="130697"/>
                  </a:lnTo>
                  <a:lnTo>
                    <a:pt x="11117" y="142763"/>
                  </a:lnTo>
                  <a:lnTo>
                    <a:pt x="23183" y="150897"/>
                  </a:lnTo>
                  <a:lnTo>
                    <a:pt x="37958" y="153880"/>
                  </a:lnTo>
                  <a:lnTo>
                    <a:pt x="682050" y="153880"/>
                  </a:lnTo>
                  <a:lnTo>
                    <a:pt x="696825" y="150897"/>
                  </a:lnTo>
                  <a:lnTo>
                    <a:pt x="708891" y="142763"/>
                  </a:lnTo>
                  <a:lnTo>
                    <a:pt x="717026" y="130697"/>
                  </a:lnTo>
                  <a:lnTo>
                    <a:pt x="720008" y="115922"/>
                  </a:lnTo>
                  <a:lnTo>
                    <a:pt x="720008" y="37958"/>
                  </a:lnTo>
                  <a:lnTo>
                    <a:pt x="717026" y="23182"/>
                  </a:lnTo>
                  <a:lnTo>
                    <a:pt x="708891" y="11117"/>
                  </a:lnTo>
                  <a:lnTo>
                    <a:pt x="696825" y="2982"/>
                  </a:lnTo>
                  <a:lnTo>
                    <a:pt x="682050" y="0"/>
                  </a:lnTo>
                  <a:close/>
                </a:path>
              </a:pathLst>
            </a:custGeom>
            <a:solidFill>
              <a:schemeClr val="accent6">
                <a:lumMod val="75000"/>
              </a:schemeClr>
            </a:solidFill>
            <a:ln w="12652">
              <a:solidFill>
                <a:srgbClr val="000000"/>
              </a:solidFill>
              <a:round/>
            </a:ln>
          </p:spPr>
          <p:style>
            <a:lnRef idx="0">
              <a:scrgbClr r="0" g="0" b="0"/>
            </a:lnRef>
            <a:fillRef idx="0">
              <a:scrgbClr r="0" g="0" b="0"/>
            </a:fillRef>
            <a:effectRef idx="0">
              <a:scrgbClr r="0" g="0" b="0"/>
            </a:effectRef>
            <a:fontRef idx="minor"/>
          </p:style>
          <p:txBody>
            <a:bodyPr lIns="0" tIns="0" rIns="0" bIns="0" anchor="t">
              <a:noAutofit/>
            </a:bodyPr>
            <a:lstStyle/>
            <a:p>
              <a:pPr defTabSz="914400">
                <a:lnSpc>
                  <a:spcPct val="100000"/>
                </a:lnSpc>
              </a:pPr>
              <a:endParaRPr lang="fr-FR" sz="4400" b="0" u="none" strike="noStrike">
                <a:solidFill>
                  <a:schemeClr val="dk1"/>
                </a:solidFill>
                <a:effectLst/>
                <a:uFillTx/>
                <a:latin typeface="Aptos"/>
              </a:endParaRPr>
            </a:p>
          </p:txBody>
        </p:sp>
        <p:sp>
          <p:nvSpPr>
            <p:cNvPr id="437" name="object 20"/>
            <p:cNvSpPr/>
            <p:nvPr/>
          </p:nvSpPr>
          <p:spPr>
            <a:xfrm>
              <a:off x="11041200" y="3771720"/>
              <a:ext cx="936000" cy="222480"/>
            </a:xfrm>
            <a:prstGeom prst="rect">
              <a:avLst/>
            </a:prstGeom>
            <a:noFill/>
            <a:ln w="0">
              <a:noFill/>
            </a:ln>
          </p:spPr>
          <p:style>
            <a:lnRef idx="0">
              <a:scrgbClr r="0" g="0" b="0"/>
            </a:lnRef>
            <a:fillRef idx="0">
              <a:scrgbClr r="0" g="0" b="0"/>
            </a:fillRef>
            <a:effectRef idx="0">
              <a:scrgbClr r="0" g="0" b="0"/>
            </a:effectRef>
            <a:fontRef idx="minor"/>
          </p:style>
          <p:txBody>
            <a:bodyPr lIns="0" tIns="12240" rIns="0" bIns="0" anchor="t">
              <a:spAutoFit/>
            </a:bodyPr>
            <a:lstStyle/>
            <a:p>
              <a:pPr marL="12600" defTabSz="914400">
                <a:lnSpc>
                  <a:spcPct val="100000"/>
                </a:lnSpc>
                <a:spcBef>
                  <a:spcPts val="96"/>
                </a:spcBef>
              </a:pPr>
              <a:r>
                <a:rPr lang="fr-FR" sz="1600" b="0" u="none" strike="noStrike" spc="-11">
                  <a:solidFill>
                    <a:schemeClr val="dk1"/>
                  </a:solidFill>
                  <a:effectLst/>
                  <a:uFillTx/>
                  <a:latin typeface="Tahoma"/>
                </a:rPr>
                <a:t>Timisoara</a:t>
              </a:r>
              <a:endParaRPr lang="fr-MA" sz="1600" b="0" u="none" strike="noStrike">
                <a:solidFill>
                  <a:srgbClr val="000000"/>
                </a:solidFill>
                <a:effectLst/>
                <a:uFillTx/>
                <a:latin typeface="Arial"/>
              </a:endParaRPr>
            </a:p>
          </p:txBody>
        </p:sp>
        <p:sp>
          <p:nvSpPr>
            <p:cNvPr id="438" name="object 23"/>
            <p:cNvSpPr/>
            <p:nvPr/>
          </p:nvSpPr>
          <p:spPr>
            <a:xfrm>
              <a:off x="9345600" y="2899800"/>
              <a:ext cx="1279800" cy="262800"/>
            </a:xfrm>
            <a:custGeom>
              <a:avLst/>
              <a:gdLst>
                <a:gd name="textAreaLeft" fmla="*/ 0 w 1279800"/>
                <a:gd name="textAreaRight" fmla="*/ 1280160 w 1279800"/>
                <a:gd name="textAreaTop" fmla="*/ 0 h 262800"/>
                <a:gd name="textAreaBottom" fmla="*/ 263160 h 262800"/>
              </a:gdLst>
              <a:ahLst/>
              <a:cxnLst/>
              <a:rect l="textAreaLeft" t="textAreaTop" r="textAreaRight" b="textAreaBottom"/>
              <a:pathLst>
                <a:path w="720089" h="154305">
                  <a:moveTo>
                    <a:pt x="682050" y="0"/>
                  </a:moveTo>
                  <a:lnTo>
                    <a:pt x="37958" y="0"/>
                  </a:lnTo>
                  <a:lnTo>
                    <a:pt x="23182" y="2982"/>
                  </a:lnTo>
                  <a:lnTo>
                    <a:pt x="11117" y="11117"/>
                  </a:lnTo>
                  <a:lnTo>
                    <a:pt x="2982" y="23183"/>
                  </a:lnTo>
                  <a:lnTo>
                    <a:pt x="0" y="37958"/>
                  </a:lnTo>
                  <a:lnTo>
                    <a:pt x="0" y="115922"/>
                  </a:lnTo>
                  <a:lnTo>
                    <a:pt x="2982" y="130697"/>
                  </a:lnTo>
                  <a:lnTo>
                    <a:pt x="11117" y="142763"/>
                  </a:lnTo>
                  <a:lnTo>
                    <a:pt x="23182" y="150897"/>
                  </a:lnTo>
                  <a:lnTo>
                    <a:pt x="37958" y="153880"/>
                  </a:lnTo>
                  <a:lnTo>
                    <a:pt x="682050" y="153880"/>
                  </a:lnTo>
                  <a:lnTo>
                    <a:pt x="696825" y="150897"/>
                  </a:lnTo>
                  <a:lnTo>
                    <a:pt x="708891" y="142763"/>
                  </a:lnTo>
                  <a:lnTo>
                    <a:pt x="717026" y="130697"/>
                  </a:lnTo>
                  <a:lnTo>
                    <a:pt x="720008" y="115922"/>
                  </a:lnTo>
                  <a:lnTo>
                    <a:pt x="720008" y="37958"/>
                  </a:lnTo>
                  <a:lnTo>
                    <a:pt x="717026" y="23183"/>
                  </a:lnTo>
                  <a:lnTo>
                    <a:pt x="708891" y="11117"/>
                  </a:lnTo>
                  <a:lnTo>
                    <a:pt x="696825" y="2982"/>
                  </a:lnTo>
                  <a:lnTo>
                    <a:pt x="682050" y="0"/>
                  </a:lnTo>
                  <a:close/>
                </a:path>
              </a:pathLst>
            </a:custGeom>
            <a:solidFill>
              <a:srgbClr val="92D050"/>
            </a:solidFill>
            <a:ln w="12652">
              <a:solidFill>
                <a:srgbClr val="000000"/>
              </a:solidFill>
              <a:round/>
            </a:ln>
          </p:spPr>
          <p:style>
            <a:lnRef idx="0">
              <a:scrgbClr r="0" g="0" b="0"/>
            </a:lnRef>
            <a:fillRef idx="0">
              <a:scrgbClr r="0" g="0" b="0"/>
            </a:fillRef>
            <a:effectRef idx="0">
              <a:scrgbClr r="0" g="0" b="0"/>
            </a:effectRef>
            <a:fontRef idx="minor"/>
          </p:style>
          <p:txBody>
            <a:bodyPr lIns="0" tIns="0" rIns="0" bIns="0" anchor="t">
              <a:noAutofit/>
            </a:bodyPr>
            <a:lstStyle/>
            <a:p>
              <a:pPr defTabSz="914400">
                <a:lnSpc>
                  <a:spcPct val="100000"/>
                </a:lnSpc>
              </a:pPr>
              <a:endParaRPr lang="fr-FR" sz="4400" b="0" u="none" strike="noStrike">
                <a:solidFill>
                  <a:schemeClr val="dk1"/>
                </a:solidFill>
                <a:effectLst/>
                <a:uFillTx/>
                <a:latin typeface="Aptos"/>
              </a:endParaRPr>
            </a:p>
          </p:txBody>
        </p:sp>
        <p:sp>
          <p:nvSpPr>
            <p:cNvPr id="439" name="object 24"/>
            <p:cNvSpPr/>
            <p:nvPr/>
          </p:nvSpPr>
          <p:spPr>
            <a:xfrm>
              <a:off x="9784080" y="2897280"/>
              <a:ext cx="841320" cy="222480"/>
            </a:xfrm>
            <a:prstGeom prst="rect">
              <a:avLst/>
            </a:prstGeom>
            <a:noFill/>
            <a:ln w="0">
              <a:noFill/>
            </a:ln>
          </p:spPr>
          <p:style>
            <a:lnRef idx="0">
              <a:scrgbClr r="0" g="0" b="0"/>
            </a:lnRef>
            <a:fillRef idx="0">
              <a:scrgbClr r="0" g="0" b="0"/>
            </a:fillRef>
            <a:effectRef idx="0">
              <a:scrgbClr r="0" g="0" b="0"/>
            </a:effectRef>
            <a:fontRef idx="minor"/>
          </p:style>
          <p:txBody>
            <a:bodyPr lIns="0" tIns="12240" rIns="0" bIns="0" anchor="t">
              <a:spAutoFit/>
            </a:bodyPr>
            <a:lstStyle/>
            <a:p>
              <a:pPr marL="12600" defTabSz="914400">
                <a:lnSpc>
                  <a:spcPct val="100000"/>
                </a:lnSpc>
                <a:spcBef>
                  <a:spcPts val="96"/>
                </a:spcBef>
              </a:pPr>
              <a:r>
                <a:rPr lang="fr-FR" sz="1600" b="0" u="none" strike="noStrike" spc="-20">
                  <a:solidFill>
                    <a:schemeClr val="dk1"/>
                  </a:solidFill>
                  <a:effectLst/>
                  <a:uFillTx/>
                  <a:latin typeface="Tahoma"/>
                </a:rPr>
                <a:t>Arad</a:t>
              </a:r>
              <a:endParaRPr lang="fr-MA" sz="1600" b="0" u="none" strike="noStrike">
                <a:solidFill>
                  <a:srgbClr val="000000"/>
                </a:solidFill>
                <a:effectLst/>
                <a:uFillTx/>
                <a:latin typeface="Arial"/>
              </a:endParaRPr>
            </a:p>
          </p:txBody>
        </p:sp>
        <p:sp>
          <p:nvSpPr>
            <p:cNvPr id="440" name="object 28"/>
            <p:cNvSpPr/>
            <p:nvPr/>
          </p:nvSpPr>
          <p:spPr>
            <a:xfrm>
              <a:off x="6164640" y="6167520"/>
              <a:ext cx="5494320" cy="35280"/>
            </a:xfrm>
            <a:custGeom>
              <a:avLst/>
              <a:gdLst>
                <a:gd name="textAreaLeft" fmla="*/ 0 w 5494320"/>
                <a:gd name="textAreaRight" fmla="*/ 5494680 w 5494320"/>
                <a:gd name="textAreaTop" fmla="*/ 0 h 35280"/>
                <a:gd name="textAreaBottom" fmla="*/ 35640 h 35280"/>
              </a:gdLst>
              <a:ahLst/>
              <a:cxnLst/>
              <a:rect l="textAreaLeft" t="textAreaTop" r="textAreaRight" b="textAreaBottom"/>
              <a:pathLst>
                <a:path w="4225925" h="29210">
                  <a:moveTo>
                    <a:pt x="5511" y="11772"/>
                  </a:moveTo>
                  <a:lnTo>
                    <a:pt x="2755" y="11772"/>
                  </a:lnTo>
                  <a:lnTo>
                    <a:pt x="2755" y="0"/>
                  </a:lnTo>
                  <a:lnTo>
                    <a:pt x="0" y="0"/>
                  </a:lnTo>
                  <a:lnTo>
                    <a:pt x="114" y="7454"/>
                  </a:lnTo>
                  <a:lnTo>
                    <a:pt x="152" y="14300"/>
                  </a:lnTo>
                  <a:lnTo>
                    <a:pt x="114" y="21145"/>
                  </a:lnTo>
                  <a:lnTo>
                    <a:pt x="0" y="28613"/>
                  </a:lnTo>
                  <a:lnTo>
                    <a:pt x="2755" y="28613"/>
                  </a:lnTo>
                  <a:lnTo>
                    <a:pt x="2755" y="16840"/>
                  </a:lnTo>
                  <a:lnTo>
                    <a:pt x="5511" y="16840"/>
                  </a:lnTo>
                  <a:lnTo>
                    <a:pt x="5511" y="11772"/>
                  </a:lnTo>
                  <a:close/>
                </a:path>
                <a:path w="4225925" h="29210">
                  <a:moveTo>
                    <a:pt x="4225785" y="0"/>
                  </a:moveTo>
                  <a:lnTo>
                    <a:pt x="4223029" y="0"/>
                  </a:lnTo>
                  <a:lnTo>
                    <a:pt x="4223029" y="11772"/>
                  </a:lnTo>
                  <a:lnTo>
                    <a:pt x="4220273" y="11772"/>
                  </a:lnTo>
                  <a:lnTo>
                    <a:pt x="4220273" y="16840"/>
                  </a:lnTo>
                  <a:lnTo>
                    <a:pt x="4223029" y="16840"/>
                  </a:lnTo>
                  <a:lnTo>
                    <a:pt x="4223029" y="28613"/>
                  </a:lnTo>
                  <a:lnTo>
                    <a:pt x="4225785" y="28613"/>
                  </a:lnTo>
                  <a:lnTo>
                    <a:pt x="4225671" y="21145"/>
                  </a:lnTo>
                  <a:lnTo>
                    <a:pt x="4225633" y="14300"/>
                  </a:lnTo>
                  <a:lnTo>
                    <a:pt x="4225671" y="7454"/>
                  </a:lnTo>
                  <a:lnTo>
                    <a:pt x="4225785" y="0"/>
                  </a:lnTo>
                  <a:close/>
                </a:path>
              </a:pathLst>
            </a:custGeom>
            <a:solidFill>
              <a:srgbClr val="8D8DEE"/>
            </a:solidFill>
            <a:ln w="0">
              <a:noFill/>
            </a:ln>
          </p:spPr>
          <p:style>
            <a:lnRef idx="0">
              <a:scrgbClr r="0" g="0" b="0"/>
            </a:lnRef>
            <a:fillRef idx="0">
              <a:scrgbClr r="0" g="0" b="0"/>
            </a:fillRef>
            <a:effectRef idx="0">
              <a:scrgbClr r="0" g="0" b="0"/>
            </a:effectRef>
            <a:fontRef idx="minor"/>
          </p:style>
          <p:txBody>
            <a:bodyPr lIns="0" tIns="0" rIns="0" bIns="0" anchor="t">
              <a:noAutofit/>
            </a:bodyPr>
            <a:lstStyle/>
            <a:p>
              <a:pPr defTabSz="914400">
                <a:lnSpc>
                  <a:spcPct val="100000"/>
                </a:lnSpc>
              </a:pPr>
              <a:endParaRPr lang="fr-FR" sz="4400" b="0" u="none" strike="noStrike">
                <a:solidFill>
                  <a:schemeClr val="dk1"/>
                </a:solidFill>
                <a:effectLst/>
                <a:uFillTx/>
                <a:latin typeface="Aptos"/>
              </a:endParaRPr>
            </a:p>
          </p:txBody>
        </p:sp>
        <p:sp>
          <p:nvSpPr>
            <p:cNvPr id="441" name="object 31"/>
            <p:cNvSpPr/>
            <p:nvPr/>
          </p:nvSpPr>
          <p:spPr>
            <a:xfrm>
              <a:off x="8676000" y="6180840"/>
              <a:ext cx="105480" cy="860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marL="12600" defTabSz="914400">
                <a:lnSpc>
                  <a:spcPts val="595"/>
                </a:lnSpc>
              </a:pPr>
              <a:r>
                <a:rPr lang="fr-FR" sz="1100" b="0" u="none" strike="noStrike" spc="-51">
                  <a:solidFill>
                    <a:srgbClr val="8D8DEE"/>
                  </a:solidFill>
                  <a:effectLst/>
                  <a:uFillTx/>
                  <a:latin typeface="Lucida Sans Unicode"/>
                </a:rPr>
                <a:t>▲</a:t>
              </a:r>
              <a:endParaRPr lang="fr-MA" sz="1100" b="0" u="none" strike="noStrike">
                <a:solidFill>
                  <a:srgbClr val="000000"/>
                </a:solidFill>
                <a:effectLst/>
                <a:uFillTx/>
                <a:latin typeface="Arial"/>
              </a:endParaRPr>
            </a:p>
          </p:txBody>
        </p:sp>
      </p:gr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4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2" name="PlaceHolder 1"/>
          <p:cNvSpPr>
            <a:spLocks noGrp="1"/>
          </p:cNvSpPr>
          <p:nvPr>
            <p:ph type="title"/>
          </p:nvPr>
        </p:nvSpPr>
        <p:spPr>
          <a:prstGeom prst="rect">
            <a:avLst/>
          </a:prstGeom>
          <a:noFill/>
          <a:ln w="0">
            <a:noFill/>
          </a:ln>
        </p:spPr>
        <p:txBody>
          <a:bodyPr lIns="91440" tIns="45720" rIns="91440" bIns="45720" anchor="ctr">
            <a:normAutofit/>
          </a:bodyPr>
          <a:lstStyle/>
          <a:p>
            <a:pPr indent="0" defTabSz="914400">
              <a:lnSpc>
                <a:spcPct val="90000"/>
              </a:lnSpc>
              <a:buNone/>
            </a:pPr>
            <a:r>
              <a:rPr lang="fr-FR" sz="4400" b="0" u="none" strike="noStrike">
                <a:solidFill>
                  <a:schemeClr val="dk1"/>
                </a:solidFill>
                <a:effectLst/>
                <a:uFillTx/>
                <a:latin typeface="Aptos Display"/>
              </a:rPr>
              <a:t> espace de recherche.</a:t>
            </a:r>
            <a:br>
              <a:rPr sz="4400"/>
            </a:br>
            <a:endParaRPr lang="fr-FR" sz="4400" b="0" u="none" strike="noStrike">
              <a:solidFill>
                <a:schemeClr val="dk1"/>
              </a:solidFill>
              <a:effectLst/>
              <a:uFillTx/>
              <a:latin typeface="Aptos"/>
            </a:endParaRPr>
          </a:p>
        </p:txBody>
      </p:sp>
      <p:sp>
        <p:nvSpPr>
          <p:cNvPr id="443" name="ZoneTexte 10"/>
          <p:cNvSpPr/>
          <p:nvPr/>
        </p:nvSpPr>
        <p:spPr>
          <a:xfrm>
            <a:off x="700560" y="1544040"/>
            <a:ext cx="11464200" cy="30031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25000"/>
              </a:lnSpc>
              <a:spcAft>
                <a:spcPts val="799"/>
              </a:spcAft>
            </a:pPr>
            <a:r>
              <a:rPr lang="fr-FR" sz="1800" b="0" u="none" strike="noStrike" dirty="0">
                <a:solidFill>
                  <a:schemeClr val="dk1"/>
                </a:solidFill>
                <a:effectLst/>
                <a:uFillTx/>
                <a:latin typeface="Calibri"/>
                <a:ea typeface="Times New Roman"/>
              </a:rPr>
              <a:t>Traverser un graphe ou un arbre de recherche signifie </a:t>
            </a:r>
            <a:r>
              <a:rPr lang="fr-FR" sz="1800" b="1" u="none" strike="noStrike" dirty="0">
                <a:solidFill>
                  <a:schemeClr val="dk1"/>
                </a:solidFill>
                <a:effectLst/>
                <a:uFillTx/>
                <a:latin typeface="Calibri"/>
                <a:ea typeface="Times New Roman"/>
              </a:rPr>
              <a:t>explorer les états d’un problème</a:t>
            </a:r>
            <a:r>
              <a:rPr lang="fr-FR" sz="1800" b="0" u="none" strike="noStrike" dirty="0">
                <a:solidFill>
                  <a:schemeClr val="dk1"/>
                </a:solidFill>
                <a:effectLst/>
                <a:uFillTx/>
                <a:latin typeface="Calibri"/>
                <a:ea typeface="Times New Roman"/>
              </a:rPr>
              <a:t> à partir de l’</a:t>
            </a:r>
            <a:r>
              <a:rPr lang="fr-FR" sz="1800" b="1" u="none" strike="noStrike" dirty="0">
                <a:solidFill>
                  <a:schemeClr val="dk1"/>
                </a:solidFill>
                <a:effectLst/>
                <a:uFillTx/>
                <a:latin typeface="Calibri"/>
                <a:ea typeface="Times New Roman"/>
              </a:rPr>
              <a:t>état initial</a:t>
            </a:r>
            <a:r>
              <a:rPr lang="fr-FR" sz="1800" b="0" u="none" strike="noStrike" dirty="0">
                <a:solidFill>
                  <a:schemeClr val="dk1"/>
                </a:solidFill>
                <a:effectLst/>
                <a:uFillTx/>
                <a:latin typeface="Calibri"/>
                <a:ea typeface="Times New Roman"/>
              </a:rPr>
              <a:t>, en suivant les </a:t>
            </a:r>
            <a:r>
              <a:rPr lang="fr-FR" sz="1800" b="1" u="none" strike="noStrike" dirty="0">
                <a:solidFill>
                  <a:schemeClr val="dk1"/>
                </a:solidFill>
                <a:effectLst/>
                <a:uFillTx/>
                <a:latin typeface="Calibri"/>
                <a:ea typeface="Times New Roman"/>
              </a:rPr>
              <a:t>actions possibles</a:t>
            </a:r>
            <a:r>
              <a:rPr lang="fr-FR" sz="1800" b="0" u="none" strike="noStrike" dirty="0">
                <a:solidFill>
                  <a:schemeClr val="dk1"/>
                </a:solidFill>
                <a:effectLst/>
                <a:uFillTx/>
                <a:latin typeface="Calibri"/>
                <a:ea typeface="Times New Roman"/>
              </a:rPr>
              <a:t>.</a:t>
            </a:r>
            <a:endParaRPr lang="fr-MA" sz="1800" b="0" u="none" strike="noStrike" dirty="0">
              <a:solidFill>
                <a:srgbClr val="000000"/>
              </a:solidFill>
              <a:effectLst/>
              <a:uFillTx/>
              <a:latin typeface="Arial"/>
            </a:endParaRPr>
          </a:p>
          <a:p>
            <a:pPr marL="343080" indent="-343080" defTabSz="914400">
              <a:lnSpc>
                <a:spcPct val="125000"/>
              </a:lnSpc>
              <a:spcAft>
                <a:spcPts val="799"/>
              </a:spcAft>
              <a:buClr>
                <a:srgbClr val="000000"/>
              </a:buClr>
              <a:buFont typeface="Symbol" charset="2"/>
              <a:buChar char=""/>
              <a:tabLst>
                <a:tab pos="457200" algn="l"/>
              </a:tabLst>
            </a:pPr>
            <a:r>
              <a:rPr lang="fr-FR" sz="1800" b="0" u="none" strike="noStrike" dirty="0">
                <a:solidFill>
                  <a:schemeClr val="dk1"/>
                </a:solidFill>
                <a:effectLst/>
                <a:uFillTx/>
                <a:latin typeface="Calibri"/>
                <a:ea typeface="Times New Roman"/>
              </a:rPr>
              <a:t>Chaque </a:t>
            </a:r>
            <a:r>
              <a:rPr lang="fr-FR" sz="1800" b="1" u="none" strike="noStrike" dirty="0">
                <a:solidFill>
                  <a:schemeClr val="dk1"/>
                </a:solidFill>
                <a:effectLst/>
                <a:uFillTx/>
                <a:latin typeface="Calibri"/>
                <a:ea typeface="Times New Roman"/>
              </a:rPr>
              <a:t>état de recherche</a:t>
            </a:r>
            <a:r>
              <a:rPr lang="fr-FR" sz="1800" b="0" u="none" strike="noStrike" dirty="0">
                <a:solidFill>
                  <a:schemeClr val="dk1"/>
                </a:solidFill>
                <a:effectLst/>
                <a:uFillTx/>
                <a:latin typeface="Calibri"/>
                <a:ea typeface="Times New Roman"/>
              </a:rPr>
              <a:t> correspond à une configuration atteinte par une suite d’actions.</a:t>
            </a:r>
            <a:endParaRPr lang="fr-MA" sz="1800" b="0" u="none" strike="noStrike" dirty="0">
              <a:solidFill>
                <a:srgbClr val="000000"/>
              </a:solidFill>
              <a:effectLst/>
              <a:uFillTx/>
              <a:latin typeface="Arial"/>
            </a:endParaRPr>
          </a:p>
          <a:p>
            <a:pPr marL="343080" indent="-343080" defTabSz="914400">
              <a:lnSpc>
                <a:spcPct val="125000"/>
              </a:lnSpc>
              <a:spcAft>
                <a:spcPts val="799"/>
              </a:spcAft>
              <a:buClr>
                <a:srgbClr val="000000"/>
              </a:buClr>
              <a:buFont typeface="Symbol" charset="2"/>
              <a:buChar char=""/>
              <a:tabLst>
                <a:tab pos="457200" algn="l"/>
              </a:tabLst>
            </a:pPr>
            <a:r>
              <a:rPr lang="fr-FR" sz="1800" b="0" u="none" strike="noStrike" dirty="0">
                <a:solidFill>
                  <a:schemeClr val="dk1"/>
                </a:solidFill>
                <a:effectLst/>
                <a:uFillTx/>
                <a:latin typeface="Calibri"/>
                <a:ea typeface="Times New Roman"/>
              </a:rPr>
              <a:t>Lorsqu’un nouvel état est atteint pour la première fois, on dit qu’il est </a:t>
            </a:r>
            <a:r>
              <a:rPr lang="fr-FR" sz="1800" b="1" u="none" strike="noStrike" dirty="0">
                <a:solidFill>
                  <a:schemeClr val="dk1"/>
                </a:solidFill>
                <a:effectLst/>
                <a:uFillTx/>
                <a:latin typeface="Calibri"/>
                <a:ea typeface="Times New Roman"/>
              </a:rPr>
              <a:t>découvert</a:t>
            </a:r>
            <a:r>
              <a:rPr lang="fr-FR" sz="1800" b="0" u="none" strike="noStrike" dirty="0">
                <a:solidFill>
                  <a:schemeClr val="dk1"/>
                </a:solidFill>
                <a:effectLst/>
                <a:uFillTx/>
                <a:latin typeface="Calibri"/>
                <a:ea typeface="Times New Roman"/>
              </a:rPr>
              <a:t>.</a:t>
            </a:r>
            <a:endParaRPr lang="fr-MA" sz="1800" b="0" u="none" strike="noStrike" dirty="0">
              <a:solidFill>
                <a:srgbClr val="000000"/>
              </a:solidFill>
              <a:effectLst/>
              <a:uFillTx/>
              <a:latin typeface="Arial"/>
            </a:endParaRPr>
          </a:p>
          <a:p>
            <a:pPr marL="343080" indent="-343080" defTabSz="914400">
              <a:lnSpc>
                <a:spcPct val="125000"/>
              </a:lnSpc>
              <a:spcAft>
                <a:spcPts val="799"/>
              </a:spcAft>
              <a:buClr>
                <a:srgbClr val="000000"/>
              </a:buClr>
              <a:buFont typeface="Symbol" charset="2"/>
              <a:buChar char=""/>
              <a:tabLst>
                <a:tab pos="457200" algn="l"/>
              </a:tabLst>
            </a:pPr>
            <a:r>
              <a:rPr lang="fr-FR" sz="1800" b="0" u="none" strike="noStrike" dirty="0">
                <a:solidFill>
                  <a:schemeClr val="dk1"/>
                </a:solidFill>
                <a:effectLst/>
                <a:uFillTx/>
                <a:latin typeface="Calibri"/>
                <a:ea typeface="Times New Roman"/>
              </a:rPr>
              <a:t>Quand toutes les actions possibles à partir de cet état ont été examinées, l’état est </a:t>
            </a:r>
            <a:r>
              <a:rPr lang="fr-FR" sz="1800" b="1" u="none" strike="noStrike" dirty="0">
                <a:solidFill>
                  <a:schemeClr val="dk1"/>
                </a:solidFill>
                <a:effectLst/>
                <a:uFillTx/>
                <a:latin typeface="Calibri"/>
                <a:ea typeface="Times New Roman"/>
              </a:rPr>
              <a:t>traité</a:t>
            </a:r>
            <a:r>
              <a:rPr lang="fr-FR" sz="1800" b="0" u="none" strike="noStrike" dirty="0">
                <a:solidFill>
                  <a:schemeClr val="dk1"/>
                </a:solidFill>
                <a:effectLst/>
                <a:uFillTx/>
                <a:latin typeface="Calibri"/>
                <a:ea typeface="Times New Roman"/>
              </a:rPr>
              <a:t>.</a:t>
            </a:r>
            <a:endParaRPr lang="fr-MA" sz="1800" b="0" u="none" strike="noStrike" dirty="0">
              <a:solidFill>
                <a:srgbClr val="000000"/>
              </a:solidFill>
              <a:effectLst/>
              <a:uFillTx/>
              <a:latin typeface="Arial"/>
            </a:endParaRPr>
          </a:p>
          <a:p>
            <a:pPr marL="343080" indent="-343080" defTabSz="914400">
              <a:lnSpc>
                <a:spcPct val="125000"/>
              </a:lnSpc>
              <a:spcAft>
                <a:spcPts val="799"/>
              </a:spcAft>
              <a:buClr>
                <a:srgbClr val="000000"/>
              </a:buClr>
              <a:buFont typeface="Symbol" charset="2"/>
              <a:buChar char=""/>
              <a:tabLst>
                <a:tab pos="457200" algn="l"/>
              </a:tabLst>
            </a:pPr>
            <a:r>
              <a:rPr lang="fr-FR" sz="1800" b="0" u="none" strike="noStrike" dirty="0">
                <a:solidFill>
                  <a:schemeClr val="dk1"/>
                </a:solidFill>
                <a:effectLst/>
                <a:uFillTx/>
                <a:latin typeface="Calibri"/>
                <a:ea typeface="Times New Roman"/>
              </a:rPr>
              <a:t>L’objectif est de trouver un </a:t>
            </a:r>
            <a:r>
              <a:rPr lang="fr-FR" sz="1800" b="1" u="none" strike="noStrike" dirty="0">
                <a:solidFill>
                  <a:schemeClr val="dk1"/>
                </a:solidFill>
                <a:effectLst/>
                <a:uFillTx/>
                <a:latin typeface="Calibri"/>
                <a:ea typeface="Times New Roman"/>
              </a:rPr>
              <a:t>chemin solution</a:t>
            </a:r>
            <a:r>
              <a:rPr lang="fr-FR" sz="1800" b="0" u="none" strike="noStrike" dirty="0">
                <a:solidFill>
                  <a:schemeClr val="dk1"/>
                </a:solidFill>
                <a:effectLst/>
                <a:uFillTx/>
                <a:latin typeface="Calibri"/>
                <a:ea typeface="Times New Roman"/>
              </a:rPr>
              <a:t> reliant l’</a:t>
            </a:r>
            <a:r>
              <a:rPr lang="fr-FR" sz="1800" b="1" u="none" strike="noStrike" dirty="0">
                <a:solidFill>
                  <a:schemeClr val="dk1"/>
                </a:solidFill>
                <a:effectLst/>
                <a:uFillTx/>
                <a:latin typeface="Calibri"/>
                <a:ea typeface="Times New Roman"/>
              </a:rPr>
              <a:t>état initial</a:t>
            </a:r>
            <a:r>
              <a:rPr lang="fr-FR" sz="1800" b="0" u="none" strike="noStrike" dirty="0">
                <a:solidFill>
                  <a:schemeClr val="dk1"/>
                </a:solidFill>
                <a:effectLst/>
                <a:uFillTx/>
                <a:latin typeface="Calibri"/>
                <a:ea typeface="Times New Roman"/>
              </a:rPr>
              <a:t> à l’</a:t>
            </a:r>
            <a:r>
              <a:rPr lang="fr-FR" sz="1800" b="1" u="none" strike="noStrike" dirty="0">
                <a:solidFill>
                  <a:schemeClr val="dk1"/>
                </a:solidFill>
                <a:effectLst/>
                <a:uFillTx/>
                <a:latin typeface="Calibri"/>
                <a:ea typeface="Times New Roman"/>
              </a:rPr>
              <a:t>état but</a:t>
            </a:r>
            <a:r>
              <a:rPr lang="fr-FR" sz="1800" b="0" u="none" strike="noStrike" dirty="0">
                <a:solidFill>
                  <a:schemeClr val="dk1"/>
                </a:solidFill>
                <a:effectLst/>
                <a:uFillTx/>
                <a:latin typeface="Calibri"/>
                <a:ea typeface="Times New Roman"/>
              </a:rPr>
              <a:t>.</a:t>
            </a:r>
            <a:endParaRPr lang="fr-MA" sz="1800" b="0" u="none" strike="noStrike" dirty="0">
              <a:solidFill>
                <a:srgbClr val="000000"/>
              </a:solidFill>
              <a:effectLst/>
              <a:uFillTx/>
              <a:latin typeface="Arial"/>
            </a:endParaRPr>
          </a:p>
          <a:p>
            <a:pPr defTabSz="914400">
              <a:lnSpc>
                <a:spcPct val="125000"/>
              </a:lnSpc>
              <a:spcAft>
                <a:spcPts val="799"/>
              </a:spcAft>
              <a:tabLst>
                <a:tab pos="457200" algn="l"/>
              </a:tabLst>
            </a:pPr>
            <a:r>
              <a:rPr lang="fr-FR" sz="1800" b="0" u="none" strike="noStrike" dirty="0">
                <a:solidFill>
                  <a:schemeClr val="dk1"/>
                </a:solidFill>
                <a:effectLst/>
                <a:uFillTx/>
                <a:latin typeface="Calibri"/>
                <a:ea typeface="Times New Roman"/>
              </a:rPr>
              <a:t> Pour explorer l’espace des états, on suit le processus de recherche</a:t>
            </a:r>
            <a:endParaRPr lang="fr-MA" sz="1800" b="0" u="none" strike="noStrike" dirty="0">
              <a:solidFill>
                <a:srgbClr val="000000"/>
              </a:solidFill>
              <a:effectLst/>
              <a:uFillTx/>
              <a:latin typeface="Arial"/>
            </a:endParaRPr>
          </a:p>
        </p:txBody>
      </p:sp>
      <p:grpSp>
        <p:nvGrpSpPr>
          <p:cNvPr id="444" name="Groupe 11"/>
          <p:cNvGrpSpPr/>
          <p:nvPr/>
        </p:nvGrpSpPr>
        <p:grpSpPr>
          <a:xfrm>
            <a:off x="6606360" y="3729600"/>
            <a:ext cx="5326200" cy="3066120"/>
            <a:chOff x="6606360" y="3729600"/>
            <a:chExt cx="5326200" cy="3066120"/>
          </a:xfrm>
        </p:grpSpPr>
        <p:sp>
          <p:nvSpPr>
            <p:cNvPr id="445" name="object 25"/>
            <p:cNvSpPr/>
            <p:nvPr/>
          </p:nvSpPr>
          <p:spPr>
            <a:xfrm>
              <a:off x="7566120" y="3907800"/>
              <a:ext cx="3638880" cy="1397880"/>
            </a:xfrm>
            <a:custGeom>
              <a:avLst/>
              <a:gdLst>
                <a:gd name="textAreaLeft" fmla="*/ 0 w 3638880"/>
                <a:gd name="textAreaRight" fmla="*/ 3639240 w 3638880"/>
                <a:gd name="textAreaTop" fmla="*/ 0 h 1397880"/>
                <a:gd name="textAreaBottom" fmla="*/ 1398240 h 1397880"/>
              </a:gdLst>
              <a:ahLst/>
              <a:cxnLst/>
              <a:rect l="textAreaLeft" t="textAreaTop" r="textAreaRight" b="textAreaBottom"/>
              <a:pathLst>
                <a:path w="3054350" h="1273810">
                  <a:moveTo>
                    <a:pt x="1973994" y="0"/>
                  </a:moveTo>
                  <a:lnTo>
                    <a:pt x="1143691" y="553475"/>
                  </a:lnTo>
                </a:path>
                <a:path w="3054350" h="1273810">
                  <a:moveTo>
                    <a:pt x="2098877" y="0"/>
                  </a:moveTo>
                  <a:lnTo>
                    <a:pt x="2098877" y="553475"/>
                  </a:lnTo>
                </a:path>
                <a:path w="3054350" h="1273810">
                  <a:moveTo>
                    <a:pt x="2223760" y="0"/>
                  </a:moveTo>
                  <a:lnTo>
                    <a:pt x="3054063" y="553475"/>
                  </a:lnTo>
                </a:path>
                <a:path w="3054350" h="1273810">
                  <a:moveTo>
                    <a:pt x="885655" y="720008"/>
                  </a:moveTo>
                  <a:lnTo>
                    <a:pt x="0" y="1273484"/>
                  </a:lnTo>
                </a:path>
                <a:path w="3054350" h="1273810">
                  <a:moveTo>
                    <a:pt x="973087" y="720008"/>
                  </a:moveTo>
                  <a:lnTo>
                    <a:pt x="674027" y="1263666"/>
                  </a:lnTo>
                </a:path>
                <a:path w="3054350" h="1273810">
                  <a:moveTo>
                    <a:pt x="1060490" y="720008"/>
                  </a:moveTo>
                  <a:lnTo>
                    <a:pt x="1337259" y="1273484"/>
                  </a:lnTo>
                </a:path>
                <a:path w="3054350" h="1273810">
                  <a:moveTo>
                    <a:pt x="1152071" y="720008"/>
                  </a:moveTo>
                  <a:lnTo>
                    <a:pt x="2037727" y="1273484"/>
                  </a:lnTo>
                </a:path>
              </a:pathLst>
            </a:custGeom>
            <a:noFill/>
            <a:ln w="5060">
              <a:solidFill>
                <a:srgbClr val="000000"/>
              </a:solidFill>
              <a:round/>
            </a:ln>
          </p:spPr>
          <p:style>
            <a:lnRef idx="0">
              <a:scrgbClr r="0" g="0" b="0"/>
            </a:lnRef>
            <a:fillRef idx="0">
              <a:scrgbClr r="0" g="0" b="0"/>
            </a:fillRef>
            <a:effectRef idx="0">
              <a:scrgbClr r="0" g="0" b="0"/>
            </a:effectRef>
            <a:fontRef idx="minor"/>
          </p:style>
          <p:txBody>
            <a:bodyPr lIns="0" tIns="0" rIns="0" bIns="0" anchor="t">
              <a:noAutofit/>
            </a:bodyPr>
            <a:lstStyle/>
            <a:p>
              <a:pPr defTabSz="914400">
                <a:lnSpc>
                  <a:spcPct val="100000"/>
                </a:lnSpc>
              </a:pPr>
              <a:endParaRPr lang="fr-FR" sz="3600" b="0" u="none" strike="noStrike">
                <a:solidFill>
                  <a:schemeClr val="dk1"/>
                </a:solidFill>
                <a:effectLst/>
                <a:uFillTx/>
                <a:latin typeface="Aptos"/>
              </a:endParaRPr>
            </a:p>
          </p:txBody>
        </p:sp>
        <p:sp>
          <p:nvSpPr>
            <p:cNvPr id="446" name="object 5"/>
            <p:cNvSpPr/>
            <p:nvPr/>
          </p:nvSpPr>
          <p:spPr>
            <a:xfrm>
              <a:off x="6978600" y="5312520"/>
              <a:ext cx="857520" cy="401040"/>
            </a:xfrm>
            <a:custGeom>
              <a:avLst/>
              <a:gdLst>
                <a:gd name="textAreaLeft" fmla="*/ 0 w 857520"/>
                <a:gd name="textAreaRight" fmla="*/ 857880 w 857520"/>
                <a:gd name="textAreaTop" fmla="*/ 0 h 401040"/>
                <a:gd name="textAreaBottom" fmla="*/ 401400 h 401040"/>
              </a:gdLst>
              <a:ahLst/>
              <a:cxnLst/>
              <a:rect l="textAreaLeft" t="textAreaTop" r="textAreaRight" b="textAreaBottom"/>
              <a:pathLst>
                <a:path w="720090" h="154305">
                  <a:moveTo>
                    <a:pt x="682050" y="0"/>
                  </a:moveTo>
                  <a:lnTo>
                    <a:pt x="37958" y="0"/>
                  </a:lnTo>
                  <a:lnTo>
                    <a:pt x="23182" y="2982"/>
                  </a:lnTo>
                  <a:lnTo>
                    <a:pt x="11117" y="11117"/>
                  </a:lnTo>
                  <a:lnTo>
                    <a:pt x="2982" y="23183"/>
                  </a:lnTo>
                  <a:lnTo>
                    <a:pt x="0" y="37958"/>
                  </a:lnTo>
                  <a:lnTo>
                    <a:pt x="0" y="115922"/>
                  </a:lnTo>
                  <a:lnTo>
                    <a:pt x="2982" y="130697"/>
                  </a:lnTo>
                  <a:lnTo>
                    <a:pt x="11117" y="142762"/>
                  </a:lnTo>
                  <a:lnTo>
                    <a:pt x="23182" y="150897"/>
                  </a:lnTo>
                  <a:lnTo>
                    <a:pt x="37958" y="153880"/>
                  </a:lnTo>
                  <a:lnTo>
                    <a:pt x="682050" y="153880"/>
                  </a:lnTo>
                  <a:lnTo>
                    <a:pt x="696825" y="150897"/>
                  </a:lnTo>
                  <a:lnTo>
                    <a:pt x="708891" y="142762"/>
                  </a:lnTo>
                  <a:lnTo>
                    <a:pt x="717025" y="130697"/>
                  </a:lnTo>
                  <a:lnTo>
                    <a:pt x="720008" y="115922"/>
                  </a:lnTo>
                  <a:lnTo>
                    <a:pt x="720008" y="37958"/>
                  </a:lnTo>
                  <a:lnTo>
                    <a:pt x="717025" y="23183"/>
                  </a:lnTo>
                  <a:lnTo>
                    <a:pt x="708891" y="11117"/>
                  </a:lnTo>
                  <a:lnTo>
                    <a:pt x="696825" y="2982"/>
                  </a:lnTo>
                  <a:lnTo>
                    <a:pt x="682050" y="0"/>
                  </a:lnTo>
                  <a:close/>
                </a:path>
              </a:pathLst>
            </a:custGeom>
            <a:solidFill>
              <a:srgbClr val="0070C0"/>
            </a:solidFill>
            <a:ln w="12652">
              <a:solidFill>
                <a:srgbClr val="000000"/>
              </a:solidFill>
              <a:round/>
            </a:ln>
          </p:spPr>
          <p:style>
            <a:lnRef idx="0">
              <a:scrgbClr r="0" g="0" b="0"/>
            </a:lnRef>
            <a:fillRef idx="0">
              <a:scrgbClr r="0" g="0" b="0"/>
            </a:fillRef>
            <a:effectRef idx="0">
              <a:scrgbClr r="0" g="0" b="0"/>
            </a:effectRef>
            <a:fontRef idx="minor"/>
          </p:style>
          <p:txBody>
            <a:bodyPr lIns="0" tIns="0" rIns="0" bIns="0" anchor="t">
              <a:noAutofit/>
            </a:bodyPr>
            <a:lstStyle/>
            <a:p>
              <a:pPr defTabSz="914400">
                <a:lnSpc>
                  <a:spcPct val="100000"/>
                </a:lnSpc>
              </a:pPr>
              <a:endParaRPr lang="fr-FR" sz="3600" b="0" u="none" strike="noStrike">
                <a:solidFill>
                  <a:schemeClr val="dk1"/>
                </a:solidFill>
                <a:effectLst/>
                <a:uFillTx/>
                <a:latin typeface="Aptos"/>
              </a:endParaRPr>
            </a:p>
          </p:txBody>
        </p:sp>
        <p:sp>
          <p:nvSpPr>
            <p:cNvPr id="447" name="object 6"/>
            <p:cNvSpPr/>
            <p:nvPr/>
          </p:nvSpPr>
          <p:spPr>
            <a:xfrm>
              <a:off x="7264080" y="5310360"/>
              <a:ext cx="538560" cy="196560"/>
            </a:xfrm>
            <a:prstGeom prst="rect">
              <a:avLst/>
            </a:prstGeom>
            <a:noFill/>
            <a:ln w="0">
              <a:noFill/>
            </a:ln>
          </p:spPr>
          <p:style>
            <a:lnRef idx="0">
              <a:scrgbClr r="0" g="0" b="0"/>
            </a:lnRef>
            <a:fillRef idx="0">
              <a:scrgbClr r="0" g="0" b="0"/>
            </a:fillRef>
            <a:effectRef idx="0">
              <a:scrgbClr r="0" g="0" b="0"/>
            </a:effectRef>
            <a:fontRef idx="minor"/>
          </p:style>
          <p:txBody>
            <a:bodyPr lIns="0" tIns="12240" rIns="0" bIns="0" anchor="t">
              <a:spAutoFit/>
            </a:bodyPr>
            <a:lstStyle/>
            <a:p>
              <a:pPr marL="12600" defTabSz="914400">
                <a:lnSpc>
                  <a:spcPct val="100000"/>
                </a:lnSpc>
                <a:spcBef>
                  <a:spcPts val="96"/>
                </a:spcBef>
              </a:pPr>
              <a:r>
                <a:rPr lang="fr-FR" sz="1200" b="0" u="none" strike="noStrike" spc="-20">
                  <a:solidFill>
                    <a:schemeClr val="dk1"/>
                  </a:solidFill>
                  <a:effectLst/>
                  <a:uFillTx/>
                  <a:latin typeface="Tahoma"/>
                </a:rPr>
                <a:t>Arad</a:t>
              </a:r>
              <a:endParaRPr lang="fr-MA" sz="1200" b="0" u="none" strike="noStrike">
                <a:solidFill>
                  <a:srgbClr val="000000"/>
                </a:solidFill>
                <a:effectLst/>
                <a:uFillTx/>
                <a:latin typeface="Arial"/>
              </a:endParaRPr>
            </a:p>
          </p:txBody>
        </p:sp>
        <p:sp>
          <p:nvSpPr>
            <p:cNvPr id="448" name="object 7"/>
            <p:cNvSpPr/>
            <p:nvPr/>
          </p:nvSpPr>
          <p:spPr>
            <a:xfrm>
              <a:off x="7879320" y="5302080"/>
              <a:ext cx="857520" cy="401040"/>
            </a:xfrm>
            <a:custGeom>
              <a:avLst/>
              <a:gdLst>
                <a:gd name="textAreaLeft" fmla="*/ 0 w 857520"/>
                <a:gd name="textAreaRight" fmla="*/ 857880 w 857520"/>
                <a:gd name="textAreaTop" fmla="*/ 0 h 401040"/>
                <a:gd name="textAreaBottom" fmla="*/ 401400 h 401040"/>
              </a:gdLst>
              <a:ahLst/>
              <a:cxnLst/>
              <a:rect l="textAreaLeft" t="textAreaTop" r="textAreaRight" b="textAreaBottom"/>
              <a:pathLst>
                <a:path w="720089" h="173989">
                  <a:moveTo>
                    <a:pt x="682050" y="0"/>
                  </a:moveTo>
                  <a:lnTo>
                    <a:pt x="37958" y="0"/>
                  </a:lnTo>
                  <a:lnTo>
                    <a:pt x="23182" y="2982"/>
                  </a:lnTo>
                  <a:lnTo>
                    <a:pt x="11117" y="11117"/>
                  </a:lnTo>
                  <a:lnTo>
                    <a:pt x="2982" y="23182"/>
                  </a:lnTo>
                  <a:lnTo>
                    <a:pt x="0" y="37958"/>
                  </a:lnTo>
                  <a:lnTo>
                    <a:pt x="0" y="135557"/>
                  </a:lnTo>
                  <a:lnTo>
                    <a:pt x="2982" y="150332"/>
                  </a:lnTo>
                  <a:lnTo>
                    <a:pt x="11117" y="162398"/>
                  </a:lnTo>
                  <a:lnTo>
                    <a:pt x="23182" y="170532"/>
                  </a:lnTo>
                  <a:lnTo>
                    <a:pt x="37958" y="173515"/>
                  </a:lnTo>
                  <a:lnTo>
                    <a:pt x="682050" y="173515"/>
                  </a:lnTo>
                  <a:lnTo>
                    <a:pt x="696825" y="170532"/>
                  </a:lnTo>
                  <a:lnTo>
                    <a:pt x="708891" y="162398"/>
                  </a:lnTo>
                  <a:lnTo>
                    <a:pt x="717025" y="150332"/>
                  </a:lnTo>
                  <a:lnTo>
                    <a:pt x="720008" y="135557"/>
                  </a:lnTo>
                  <a:lnTo>
                    <a:pt x="720008" y="37958"/>
                  </a:lnTo>
                  <a:lnTo>
                    <a:pt x="717025" y="23182"/>
                  </a:lnTo>
                  <a:lnTo>
                    <a:pt x="708891" y="11117"/>
                  </a:lnTo>
                  <a:lnTo>
                    <a:pt x="696825" y="2982"/>
                  </a:lnTo>
                  <a:lnTo>
                    <a:pt x="682050" y="0"/>
                  </a:lnTo>
                  <a:close/>
                </a:path>
              </a:pathLst>
            </a:custGeom>
            <a:solidFill>
              <a:srgbClr val="0070C0"/>
            </a:solidFill>
            <a:ln w="12652">
              <a:solidFill>
                <a:srgbClr val="000000"/>
              </a:solidFill>
              <a:round/>
            </a:ln>
          </p:spPr>
          <p:style>
            <a:lnRef idx="0">
              <a:scrgbClr r="0" g="0" b="0"/>
            </a:lnRef>
            <a:fillRef idx="0">
              <a:scrgbClr r="0" g="0" b="0"/>
            </a:fillRef>
            <a:effectRef idx="0">
              <a:scrgbClr r="0" g="0" b="0"/>
            </a:effectRef>
            <a:fontRef idx="minor"/>
          </p:style>
          <p:txBody>
            <a:bodyPr lIns="0" tIns="0" rIns="0" bIns="0" anchor="t">
              <a:noAutofit/>
            </a:bodyPr>
            <a:lstStyle/>
            <a:p>
              <a:pPr defTabSz="914400">
                <a:lnSpc>
                  <a:spcPct val="100000"/>
                </a:lnSpc>
              </a:pPr>
              <a:endParaRPr lang="fr-FR" sz="3600" b="0" u="none" strike="noStrike">
                <a:solidFill>
                  <a:schemeClr val="dk1"/>
                </a:solidFill>
                <a:effectLst/>
                <a:uFillTx/>
                <a:latin typeface="Aptos"/>
              </a:endParaRPr>
            </a:p>
          </p:txBody>
        </p:sp>
        <p:sp>
          <p:nvSpPr>
            <p:cNvPr id="449" name="object 8"/>
            <p:cNvSpPr/>
            <p:nvPr/>
          </p:nvSpPr>
          <p:spPr>
            <a:xfrm>
              <a:off x="8089200" y="5299560"/>
              <a:ext cx="747360" cy="196560"/>
            </a:xfrm>
            <a:prstGeom prst="rect">
              <a:avLst/>
            </a:prstGeom>
            <a:noFill/>
            <a:ln w="0">
              <a:noFill/>
            </a:ln>
          </p:spPr>
          <p:style>
            <a:lnRef idx="0">
              <a:scrgbClr r="0" g="0" b="0"/>
            </a:lnRef>
            <a:fillRef idx="0">
              <a:scrgbClr r="0" g="0" b="0"/>
            </a:fillRef>
            <a:effectRef idx="0">
              <a:scrgbClr r="0" g="0" b="0"/>
            </a:effectRef>
            <a:fontRef idx="minor"/>
          </p:style>
          <p:txBody>
            <a:bodyPr lIns="0" tIns="12240" rIns="0" bIns="0" anchor="t">
              <a:spAutoFit/>
            </a:bodyPr>
            <a:lstStyle/>
            <a:p>
              <a:pPr marL="12600" defTabSz="914400">
                <a:lnSpc>
                  <a:spcPct val="100000"/>
                </a:lnSpc>
                <a:spcBef>
                  <a:spcPts val="96"/>
                </a:spcBef>
              </a:pPr>
              <a:r>
                <a:rPr lang="fr-FR" sz="1200" b="0" u="none" strike="noStrike" spc="-11">
                  <a:solidFill>
                    <a:schemeClr val="dk1"/>
                  </a:solidFill>
                  <a:effectLst/>
                  <a:uFillTx/>
                  <a:latin typeface="Tahoma"/>
                </a:rPr>
                <a:t>Fagaras</a:t>
              </a:r>
              <a:endParaRPr lang="fr-MA" sz="1200" b="0" u="none" strike="noStrike">
                <a:solidFill>
                  <a:srgbClr val="000000"/>
                </a:solidFill>
                <a:effectLst/>
                <a:uFillTx/>
                <a:latin typeface="Arial"/>
              </a:endParaRPr>
            </a:p>
          </p:txBody>
        </p:sp>
        <p:sp>
          <p:nvSpPr>
            <p:cNvPr id="450" name="object 9"/>
            <p:cNvSpPr/>
            <p:nvPr/>
          </p:nvSpPr>
          <p:spPr>
            <a:xfrm>
              <a:off x="8780040" y="5312520"/>
              <a:ext cx="857520" cy="401040"/>
            </a:xfrm>
            <a:custGeom>
              <a:avLst/>
              <a:gdLst>
                <a:gd name="textAreaLeft" fmla="*/ 0 w 857520"/>
                <a:gd name="textAreaRight" fmla="*/ 857880 w 857520"/>
                <a:gd name="textAreaTop" fmla="*/ 0 h 401040"/>
                <a:gd name="textAreaBottom" fmla="*/ 401400 h 401040"/>
              </a:gdLst>
              <a:ahLst/>
              <a:cxnLst/>
              <a:rect l="textAreaLeft" t="textAreaTop" r="textAreaRight" b="textAreaBottom"/>
              <a:pathLst>
                <a:path w="720089" h="154305">
                  <a:moveTo>
                    <a:pt x="682050" y="0"/>
                  </a:moveTo>
                  <a:lnTo>
                    <a:pt x="37958" y="0"/>
                  </a:lnTo>
                  <a:lnTo>
                    <a:pt x="23182" y="2982"/>
                  </a:lnTo>
                  <a:lnTo>
                    <a:pt x="11117" y="11117"/>
                  </a:lnTo>
                  <a:lnTo>
                    <a:pt x="2982" y="23183"/>
                  </a:lnTo>
                  <a:lnTo>
                    <a:pt x="0" y="37958"/>
                  </a:lnTo>
                  <a:lnTo>
                    <a:pt x="0" y="115922"/>
                  </a:lnTo>
                  <a:lnTo>
                    <a:pt x="2982" y="130697"/>
                  </a:lnTo>
                  <a:lnTo>
                    <a:pt x="11117" y="142762"/>
                  </a:lnTo>
                  <a:lnTo>
                    <a:pt x="23182" y="150897"/>
                  </a:lnTo>
                  <a:lnTo>
                    <a:pt x="37958" y="153880"/>
                  </a:lnTo>
                  <a:lnTo>
                    <a:pt x="682050" y="153880"/>
                  </a:lnTo>
                  <a:lnTo>
                    <a:pt x="696825" y="150897"/>
                  </a:lnTo>
                  <a:lnTo>
                    <a:pt x="708891" y="142762"/>
                  </a:lnTo>
                  <a:lnTo>
                    <a:pt x="717026" y="130697"/>
                  </a:lnTo>
                  <a:lnTo>
                    <a:pt x="720008" y="115922"/>
                  </a:lnTo>
                  <a:lnTo>
                    <a:pt x="720008" y="37958"/>
                  </a:lnTo>
                  <a:lnTo>
                    <a:pt x="717026" y="23183"/>
                  </a:lnTo>
                  <a:lnTo>
                    <a:pt x="708891" y="11117"/>
                  </a:lnTo>
                  <a:lnTo>
                    <a:pt x="696825" y="2982"/>
                  </a:lnTo>
                  <a:lnTo>
                    <a:pt x="682050" y="0"/>
                  </a:lnTo>
                  <a:close/>
                </a:path>
              </a:pathLst>
            </a:custGeom>
            <a:solidFill>
              <a:srgbClr val="0070C0"/>
            </a:solidFill>
            <a:ln w="12652">
              <a:solidFill>
                <a:srgbClr val="000000"/>
              </a:solidFill>
              <a:round/>
            </a:ln>
          </p:spPr>
          <p:style>
            <a:lnRef idx="0">
              <a:scrgbClr r="0" g="0" b="0"/>
            </a:lnRef>
            <a:fillRef idx="0">
              <a:scrgbClr r="0" g="0" b="0"/>
            </a:fillRef>
            <a:effectRef idx="0">
              <a:scrgbClr r="0" g="0" b="0"/>
            </a:effectRef>
            <a:fontRef idx="minor"/>
          </p:style>
          <p:txBody>
            <a:bodyPr lIns="0" tIns="0" rIns="0" bIns="0" anchor="t">
              <a:noAutofit/>
            </a:bodyPr>
            <a:lstStyle/>
            <a:p>
              <a:pPr defTabSz="914400">
                <a:lnSpc>
                  <a:spcPct val="100000"/>
                </a:lnSpc>
              </a:pPr>
              <a:endParaRPr lang="fr-FR" sz="3600" b="0" u="none" strike="noStrike">
                <a:solidFill>
                  <a:schemeClr val="dk1"/>
                </a:solidFill>
                <a:effectLst/>
                <a:uFillTx/>
                <a:latin typeface="Aptos"/>
              </a:endParaRPr>
            </a:p>
          </p:txBody>
        </p:sp>
        <p:sp>
          <p:nvSpPr>
            <p:cNvPr id="451" name="object 10"/>
            <p:cNvSpPr/>
            <p:nvPr/>
          </p:nvSpPr>
          <p:spPr>
            <a:xfrm>
              <a:off x="9001800" y="5310360"/>
              <a:ext cx="665640" cy="196560"/>
            </a:xfrm>
            <a:prstGeom prst="rect">
              <a:avLst/>
            </a:prstGeom>
            <a:noFill/>
            <a:ln w="0">
              <a:noFill/>
            </a:ln>
          </p:spPr>
          <p:style>
            <a:lnRef idx="0">
              <a:scrgbClr r="0" g="0" b="0"/>
            </a:lnRef>
            <a:fillRef idx="0">
              <a:scrgbClr r="0" g="0" b="0"/>
            </a:fillRef>
            <a:effectRef idx="0">
              <a:scrgbClr r="0" g="0" b="0"/>
            </a:effectRef>
            <a:fontRef idx="minor"/>
          </p:style>
          <p:txBody>
            <a:bodyPr lIns="0" tIns="12240" rIns="0" bIns="0" anchor="t">
              <a:spAutoFit/>
            </a:bodyPr>
            <a:lstStyle/>
            <a:p>
              <a:pPr marL="12600" defTabSz="914400">
                <a:lnSpc>
                  <a:spcPct val="100000"/>
                </a:lnSpc>
                <a:spcBef>
                  <a:spcPts val="96"/>
                </a:spcBef>
              </a:pPr>
              <a:r>
                <a:rPr lang="fr-FR" sz="1200" b="0" u="none" strike="noStrike" spc="-11">
                  <a:solidFill>
                    <a:schemeClr val="dk1"/>
                  </a:solidFill>
                  <a:effectLst/>
                  <a:uFillTx/>
                  <a:latin typeface="Tahoma"/>
                </a:rPr>
                <a:t>Oradea</a:t>
              </a:r>
              <a:endParaRPr lang="fr-MA" sz="1200" b="0" u="none" strike="noStrike">
                <a:solidFill>
                  <a:srgbClr val="000000"/>
                </a:solidFill>
                <a:effectLst/>
                <a:uFillTx/>
                <a:latin typeface="Arial"/>
              </a:endParaRPr>
            </a:p>
          </p:txBody>
        </p:sp>
        <p:sp>
          <p:nvSpPr>
            <p:cNvPr id="452" name="object 11"/>
            <p:cNvSpPr/>
            <p:nvPr/>
          </p:nvSpPr>
          <p:spPr>
            <a:xfrm>
              <a:off x="9702720" y="5312520"/>
              <a:ext cx="900000" cy="401040"/>
            </a:xfrm>
            <a:custGeom>
              <a:avLst/>
              <a:gdLst>
                <a:gd name="textAreaLeft" fmla="*/ 0 w 900000"/>
                <a:gd name="textAreaRight" fmla="*/ 900360 w 900000"/>
                <a:gd name="textAreaTop" fmla="*/ 0 h 401040"/>
                <a:gd name="textAreaBottom" fmla="*/ 401400 h 401040"/>
              </a:gdLst>
              <a:ahLst/>
              <a:cxnLst/>
              <a:rect l="textAreaLeft" t="textAreaTop" r="textAreaRight" b="textAreaBottom"/>
              <a:pathLst>
                <a:path w="755650" h="154305">
                  <a:moveTo>
                    <a:pt x="717064" y="0"/>
                  </a:moveTo>
                  <a:lnTo>
                    <a:pt x="37958" y="0"/>
                  </a:lnTo>
                  <a:lnTo>
                    <a:pt x="23182" y="2982"/>
                  </a:lnTo>
                  <a:lnTo>
                    <a:pt x="11117" y="11117"/>
                  </a:lnTo>
                  <a:lnTo>
                    <a:pt x="2982" y="23183"/>
                  </a:lnTo>
                  <a:lnTo>
                    <a:pt x="0" y="37958"/>
                  </a:lnTo>
                  <a:lnTo>
                    <a:pt x="0" y="115922"/>
                  </a:lnTo>
                  <a:lnTo>
                    <a:pt x="2982" y="130697"/>
                  </a:lnTo>
                  <a:lnTo>
                    <a:pt x="11117" y="142762"/>
                  </a:lnTo>
                  <a:lnTo>
                    <a:pt x="23182" y="150897"/>
                  </a:lnTo>
                  <a:lnTo>
                    <a:pt x="37958" y="153880"/>
                  </a:lnTo>
                  <a:lnTo>
                    <a:pt x="717064" y="153880"/>
                  </a:lnTo>
                  <a:lnTo>
                    <a:pt x="731839" y="150897"/>
                  </a:lnTo>
                  <a:lnTo>
                    <a:pt x="743905" y="142762"/>
                  </a:lnTo>
                  <a:lnTo>
                    <a:pt x="752039" y="130697"/>
                  </a:lnTo>
                  <a:lnTo>
                    <a:pt x="755022" y="115922"/>
                  </a:lnTo>
                  <a:lnTo>
                    <a:pt x="755022" y="37958"/>
                  </a:lnTo>
                  <a:lnTo>
                    <a:pt x="752039" y="23183"/>
                  </a:lnTo>
                  <a:lnTo>
                    <a:pt x="743905" y="11117"/>
                  </a:lnTo>
                  <a:lnTo>
                    <a:pt x="731839" y="2982"/>
                  </a:lnTo>
                  <a:lnTo>
                    <a:pt x="717064" y="0"/>
                  </a:lnTo>
                  <a:close/>
                </a:path>
              </a:pathLst>
            </a:custGeom>
            <a:noFill/>
            <a:ln w="12652">
              <a:solidFill>
                <a:srgbClr val="000000"/>
              </a:solidFill>
              <a:round/>
            </a:ln>
          </p:spPr>
          <p:style>
            <a:lnRef idx="0">
              <a:scrgbClr r="0" g="0" b="0"/>
            </a:lnRef>
            <a:fillRef idx="0">
              <a:scrgbClr r="0" g="0" b="0"/>
            </a:fillRef>
            <a:effectRef idx="0">
              <a:scrgbClr r="0" g="0" b="0"/>
            </a:effectRef>
            <a:fontRef idx="minor"/>
          </p:style>
          <p:txBody>
            <a:bodyPr lIns="0" tIns="0" rIns="0" bIns="0" anchor="t">
              <a:noAutofit/>
            </a:bodyPr>
            <a:lstStyle/>
            <a:p>
              <a:pPr defTabSz="914400">
                <a:lnSpc>
                  <a:spcPct val="100000"/>
                </a:lnSpc>
              </a:pPr>
              <a:endParaRPr lang="fr-FR" sz="3600" b="0" u="none" strike="noStrike">
                <a:solidFill>
                  <a:schemeClr val="dk1"/>
                </a:solidFill>
                <a:effectLst/>
                <a:uFillTx/>
                <a:latin typeface="Aptos"/>
              </a:endParaRPr>
            </a:p>
          </p:txBody>
        </p:sp>
        <p:sp>
          <p:nvSpPr>
            <p:cNvPr id="453" name="object 12"/>
            <p:cNvSpPr/>
            <p:nvPr/>
          </p:nvSpPr>
          <p:spPr>
            <a:xfrm>
              <a:off x="9738000" y="5310360"/>
              <a:ext cx="829440" cy="381240"/>
            </a:xfrm>
            <a:prstGeom prst="rect">
              <a:avLst/>
            </a:prstGeom>
            <a:solidFill>
              <a:srgbClr val="0070C0"/>
            </a:solidFill>
            <a:ln w="0">
              <a:noFill/>
            </a:ln>
          </p:spPr>
          <p:style>
            <a:lnRef idx="0">
              <a:scrgbClr r="0" g="0" b="0"/>
            </a:lnRef>
            <a:fillRef idx="0">
              <a:scrgbClr r="0" g="0" b="0"/>
            </a:fillRef>
            <a:effectRef idx="0">
              <a:scrgbClr r="0" g="0" b="0"/>
            </a:effectRef>
            <a:fontRef idx="minor"/>
          </p:style>
          <p:txBody>
            <a:bodyPr lIns="0" tIns="12240" rIns="0" bIns="0" anchor="t">
              <a:spAutoFit/>
            </a:bodyPr>
            <a:lstStyle/>
            <a:p>
              <a:pPr marL="12600" defTabSz="914400">
                <a:lnSpc>
                  <a:spcPct val="100000"/>
                </a:lnSpc>
                <a:spcBef>
                  <a:spcPts val="96"/>
                </a:spcBef>
              </a:pPr>
              <a:r>
                <a:rPr lang="fr-FR" sz="1200" b="0" u="none" strike="noStrike">
                  <a:solidFill>
                    <a:schemeClr val="dk1"/>
                  </a:solidFill>
                  <a:effectLst/>
                  <a:uFillTx/>
                  <a:latin typeface="Tahoma"/>
                </a:rPr>
                <a:t>Rimnicu</a:t>
              </a:r>
              <a:r>
                <a:rPr lang="fr-FR" sz="1200" b="0" u="none" strike="noStrike" spc="51">
                  <a:solidFill>
                    <a:schemeClr val="dk1"/>
                  </a:solidFill>
                  <a:effectLst/>
                  <a:uFillTx/>
                  <a:latin typeface="Tahoma"/>
                </a:rPr>
                <a:t> </a:t>
              </a:r>
              <a:r>
                <a:rPr lang="fr-FR" sz="1200" b="0" u="none" strike="noStrike" spc="-11">
                  <a:solidFill>
                    <a:schemeClr val="dk1"/>
                  </a:solidFill>
                  <a:effectLst/>
                  <a:uFillTx/>
                  <a:latin typeface="Tahoma"/>
                </a:rPr>
                <a:t>Vilcea</a:t>
              </a:r>
              <a:endParaRPr lang="fr-MA" sz="1200" b="0" u="none" strike="noStrike">
                <a:solidFill>
                  <a:srgbClr val="FFFFFF"/>
                </a:solidFill>
                <a:effectLst/>
                <a:uFillTx/>
                <a:latin typeface="Arial"/>
              </a:endParaRPr>
            </a:p>
          </p:txBody>
        </p:sp>
        <p:sp>
          <p:nvSpPr>
            <p:cNvPr id="454" name="object 15"/>
            <p:cNvSpPr/>
            <p:nvPr/>
          </p:nvSpPr>
          <p:spPr>
            <a:xfrm>
              <a:off x="8350920" y="4522320"/>
              <a:ext cx="950040" cy="334080"/>
            </a:xfrm>
            <a:custGeom>
              <a:avLst/>
              <a:gdLst>
                <a:gd name="textAreaLeft" fmla="*/ 0 w 950040"/>
                <a:gd name="textAreaRight" fmla="*/ 950400 w 950040"/>
                <a:gd name="textAreaTop" fmla="*/ 0 h 334080"/>
                <a:gd name="textAreaBottom" fmla="*/ 334440 h 334080"/>
              </a:gdLst>
              <a:ahLst/>
              <a:cxnLst/>
              <a:rect l="textAreaLeft" t="textAreaTop" r="textAreaRight" b="textAreaBottom"/>
              <a:pathLst>
                <a:path w="720089" h="154305">
                  <a:moveTo>
                    <a:pt x="682050" y="0"/>
                  </a:moveTo>
                  <a:lnTo>
                    <a:pt x="37958" y="0"/>
                  </a:lnTo>
                  <a:lnTo>
                    <a:pt x="23183" y="2982"/>
                  </a:lnTo>
                  <a:lnTo>
                    <a:pt x="11117" y="11117"/>
                  </a:lnTo>
                  <a:lnTo>
                    <a:pt x="2982" y="23182"/>
                  </a:lnTo>
                  <a:lnTo>
                    <a:pt x="0" y="37958"/>
                  </a:lnTo>
                  <a:lnTo>
                    <a:pt x="0" y="115922"/>
                  </a:lnTo>
                  <a:lnTo>
                    <a:pt x="2982" y="130697"/>
                  </a:lnTo>
                  <a:lnTo>
                    <a:pt x="11117" y="142763"/>
                  </a:lnTo>
                  <a:lnTo>
                    <a:pt x="23183" y="150897"/>
                  </a:lnTo>
                  <a:lnTo>
                    <a:pt x="37958" y="153880"/>
                  </a:lnTo>
                  <a:lnTo>
                    <a:pt x="682050" y="153880"/>
                  </a:lnTo>
                  <a:lnTo>
                    <a:pt x="696825" y="150897"/>
                  </a:lnTo>
                  <a:lnTo>
                    <a:pt x="708891" y="142763"/>
                  </a:lnTo>
                  <a:lnTo>
                    <a:pt x="717026" y="130697"/>
                  </a:lnTo>
                  <a:lnTo>
                    <a:pt x="720008" y="115922"/>
                  </a:lnTo>
                  <a:lnTo>
                    <a:pt x="720008" y="37958"/>
                  </a:lnTo>
                  <a:lnTo>
                    <a:pt x="717026" y="23182"/>
                  </a:lnTo>
                  <a:lnTo>
                    <a:pt x="708891" y="11117"/>
                  </a:lnTo>
                  <a:lnTo>
                    <a:pt x="696825" y="2982"/>
                  </a:lnTo>
                  <a:lnTo>
                    <a:pt x="682050" y="0"/>
                  </a:lnTo>
                  <a:close/>
                </a:path>
              </a:pathLst>
            </a:custGeom>
            <a:solidFill>
              <a:schemeClr val="accent6">
                <a:lumMod val="75000"/>
              </a:schemeClr>
            </a:solidFill>
            <a:ln w="12652">
              <a:solidFill>
                <a:srgbClr val="156082">
                  <a:lumMod val="60000"/>
                  <a:lumOff val="40000"/>
                </a:srgbClr>
              </a:solidFill>
              <a:round/>
            </a:ln>
          </p:spPr>
          <p:style>
            <a:lnRef idx="0">
              <a:scrgbClr r="0" g="0" b="0"/>
            </a:lnRef>
            <a:fillRef idx="0">
              <a:scrgbClr r="0" g="0" b="0"/>
            </a:fillRef>
            <a:effectRef idx="0">
              <a:scrgbClr r="0" g="0" b="0"/>
            </a:effectRef>
            <a:fontRef idx="minor"/>
          </p:style>
          <p:txBody>
            <a:bodyPr lIns="0" tIns="0" rIns="0" bIns="0" anchor="t">
              <a:noAutofit/>
            </a:bodyPr>
            <a:lstStyle/>
            <a:p>
              <a:pPr defTabSz="914400">
                <a:lnSpc>
                  <a:spcPct val="100000"/>
                </a:lnSpc>
              </a:pPr>
              <a:endParaRPr lang="fr-FR" sz="3600" b="0" u="none" strike="noStrike">
                <a:solidFill>
                  <a:schemeClr val="dk1"/>
                </a:solidFill>
                <a:effectLst/>
                <a:uFillTx/>
                <a:latin typeface="Aptos"/>
              </a:endParaRPr>
            </a:p>
          </p:txBody>
        </p:sp>
        <p:sp>
          <p:nvSpPr>
            <p:cNvPr id="455" name="object 16"/>
            <p:cNvSpPr/>
            <p:nvPr/>
          </p:nvSpPr>
          <p:spPr>
            <a:xfrm>
              <a:off x="8632800" y="4519800"/>
              <a:ext cx="670320" cy="196560"/>
            </a:xfrm>
            <a:prstGeom prst="rect">
              <a:avLst/>
            </a:prstGeom>
            <a:noFill/>
            <a:ln w="0">
              <a:noFill/>
            </a:ln>
          </p:spPr>
          <p:style>
            <a:lnRef idx="0">
              <a:scrgbClr r="0" g="0" b="0"/>
            </a:lnRef>
            <a:fillRef idx="0">
              <a:scrgbClr r="0" g="0" b="0"/>
            </a:fillRef>
            <a:effectRef idx="0">
              <a:scrgbClr r="0" g="0" b="0"/>
            </a:effectRef>
            <a:fontRef idx="minor"/>
          </p:style>
          <p:txBody>
            <a:bodyPr lIns="0" tIns="12240" rIns="0" bIns="0" anchor="t">
              <a:spAutoFit/>
            </a:bodyPr>
            <a:lstStyle/>
            <a:p>
              <a:pPr marL="12600" defTabSz="914400">
                <a:lnSpc>
                  <a:spcPct val="100000"/>
                </a:lnSpc>
                <a:spcBef>
                  <a:spcPts val="96"/>
                </a:spcBef>
              </a:pPr>
              <a:r>
                <a:rPr lang="fr-FR" sz="1200" b="0" u="none" strike="noStrike" spc="-11">
                  <a:solidFill>
                    <a:schemeClr val="dk1"/>
                  </a:solidFill>
                  <a:effectLst/>
                  <a:uFillTx/>
                  <a:latin typeface="Tahoma"/>
                </a:rPr>
                <a:t>Sibiu</a:t>
              </a:r>
              <a:endParaRPr lang="fr-MA" sz="1200" b="0" u="none" strike="noStrike">
                <a:solidFill>
                  <a:srgbClr val="000000"/>
                </a:solidFill>
                <a:effectLst/>
                <a:uFillTx/>
                <a:latin typeface="Arial"/>
              </a:endParaRPr>
            </a:p>
          </p:txBody>
        </p:sp>
        <p:sp>
          <p:nvSpPr>
            <p:cNvPr id="456" name="object 17"/>
            <p:cNvSpPr/>
            <p:nvPr/>
          </p:nvSpPr>
          <p:spPr>
            <a:xfrm>
              <a:off x="9637920" y="4522320"/>
              <a:ext cx="857520" cy="334080"/>
            </a:xfrm>
            <a:custGeom>
              <a:avLst/>
              <a:gdLst>
                <a:gd name="textAreaLeft" fmla="*/ 0 w 857520"/>
                <a:gd name="textAreaRight" fmla="*/ 857880 w 857520"/>
                <a:gd name="textAreaTop" fmla="*/ 0 h 334080"/>
                <a:gd name="textAreaBottom" fmla="*/ 334440 h 334080"/>
              </a:gdLst>
              <a:ahLst/>
              <a:cxnLst/>
              <a:rect l="textAreaLeft" t="textAreaTop" r="textAreaRight" b="textAreaBottom"/>
              <a:pathLst>
                <a:path w="720089" h="154305">
                  <a:moveTo>
                    <a:pt x="682050" y="0"/>
                  </a:moveTo>
                  <a:lnTo>
                    <a:pt x="37958" y="0"/>
                  </a:lnTo>
                  <a:lnTo>
                    <a:pt x="23182" y="2982"/>
                  </a:lnTo>
                  <a:lnTo>
                    <a:pt x="11117" y="11117"/>
                  </a:lnTo>
                  <a:lnTo>
                    <a:pt x="2982" y="23182"/>
                  </a:lnTo>
                  <a:lnTo>
                    <a:pt x="0" y="37958"/>
                  </a:lnTo>
                  <a:lnTo>
                    <a:pt x="0" y="115922"/>
                  </a:lnTo>
                  <a:lnTo>
                    <a:pt x="2982" y="130697"/>
                  </a:lnTo>
                  <a:lnTo>
                    <a:pt x="11117" y="142763"/>
                  </a:lnTo>
                  <a:lnTo>
                    <a:pt x="23182" y="150897"/>
                  </a:lnTo>
                  <a:lnTo>
                    <a:pt x="37958" y="153880"/>
                  </a:lnTo>
                  <a:lnTo>
                    <a:pt x="682050" y="153880"/>
                  </a:lnTo>
                  <a:lnTo>
                    <a:pt x="696825" y="150897"/>
                  </a:lnTo>
                  <a:lnTo>
                    <a:pt x="708891" y="142763"/>
                  </a:lnTo>
                  <a:lnTo>
                    <a:pt x="717026" y="130697"/>
                  </a:lnTo>
                  <a:lnTo>
                    <a:pt x="720008" y="115922"/>
                  </a:lnTo>
                  <a:lnTo>
                    <a:pt x="720008" y="37958"/>
                  </a:lnTo>
                  <a:lnTo>
                    <a:pt x="717026" y="23182"/>
                  </a:lnTo>
                  <a:lnTo>
                    <a:pt x="708891" y="11117"/>
                  </a:lnTo>
                  <a:lnTo>
                    <a:pt x="696825" y="2982"/>
                  </a:lnTo>
                  <a:lnTo>
                    <a:pt x="682050" y="0"/>
                  </a:lnTo>
                  <a:close/>
                </a:path>
              </a:pathLst>
            </a:custGeom>
            <a:solidFill>
              <a:schemeClr val="accent6">
                <a:lumMod val="75000"/>
              </a:schemeClr>
            </a:solidFill>
            <a:ln w="12652">
              <a:solidFill>
                <a:srgbClr val="000000"/>
              </a:solidFill>
              <a:round/>
            </a:ln>
          </p:spPr>
          <p:style>
            <a:lnRef idx="0">
              <a:scrgbClr r="0" g="0" b="0"/>
            </a:lnRef>
            <a:fillRef idx="0">
              <a:scrgbClr r="0" g="0" b="0"/>
            </a:fillRef>
            <a:effectRef idx="0">
              <a:scrgbClr r="0" g="0" b="0"/>
            </a:effectRef>
            <a:fontRef idx="minor"/>
          </p:style>
          <p:txBody>
            <a:bodyPr lIns="0" tIns="0" rIns="0" bIns="0" anchor="t">
              <a:noAutofit/>
            </a:bodyPr>
            <a:lstStyle/>
            <a:p>
              <a:pPr defTabSz="914400">
                <a:lnSpc>
                  <a:spcPct val="100000"/>
                </a:lnSpc>
              </a:pPr>
              <a:endParaRPr lang="fr-FR" sz="3600" b="0" u="none" strike="noStrike">
                <a:solidFill>
                  <a:schemeClr val="dk1"/>
                </a:solidFill>
                <a:effectLst/>
                <a:uFillTx/>
                <a:latin typeface="Aptos"/>
              </a:endParaRPr>
            </a:p>
          </p:txBody>
        </p:sp>
        <p:sp>
          <p:nvSpPr>
            <p:cNvPr id="457" name="object 18"/>
            <p:cNvSpPr/>
            <p:nvPr/>
          </p:nvSpPr>
          <p:spPr>
            <a:xfrm>
              <a:off x="9880920" y="4519800"/>
              <a:ext cx="614520" cy="196560"/>
            </a:xfrm>
            <a:prstGeom prst="rect">
              <a:avLst/>
            </a:prstGeom>
            <a:noFill/>
            <a:ln w="0">
              <a:noFill/>
            </a:ln>
          </p:spPr>
          <p:style>
            <a:lnRef idx="0">
              <a:scrgbClr r="0" g="0" b="0"/>
            </a:lnRef>
            <a:fillRef idx="0">
              <a:scrgbClr r="0" g="0" b="0"/>
            </a:fillRef>
            <a:effectRef idx="0">
              <a:scrgbClr r="0" g="0" b="0"/>
            </a:effectRef>
            <a:fontRef idx="minor"/>
          </p:style>
          <p:txBody>
            <a:bodyPr lIns="0" tIns="12240" rIns="0" bIns="0" anchor="t">
              <a:spAutoFit/>
            </a:bodyPr>
            <a:lstStyle/>
            <a:p>
              <a:pPr marL="12600" defTabSz="914400">
                <a:lnSpc>
                  <a:spcPct val="100000"/>
                </a:lnSpc>
                <a:spcBef>
                  <a:spcPts val="96"/>
                </a:spcBef>
              </a:pPr>
              <a:r>
                <a:rPr lang="fr-FR" sz="1200" b="0" u="none" strike="noStrike" spc="-11">
                  <a:solidFill>
                    <a:schemeClr val="dk1"/>
                  </a:solidFill>
                  <a:effectLst/>
                  <a:uFillTx/>
                  <a:latin typeface="Tahoma"/>
                </a:rPr>
                <a:t>Zerind</a:t>
              </a:r>
              <a:endParaRPr lang="fr-MA" sz="1200" b="0" u="none" strike="noStrike">
                <a:solidFill>
                  <a:srgbClr val="000000"/>
                </a:solidFill>
                <a:effectLst/>
                <a:uFillTx/>
                <a:latin typeface="Arial"/>
              </a:endParaRPr>
            </a:p>
          </p:txBody>
        </p:sp>
        <p:sp>
          <p:nvSpPr>
            <p:cNvPr id="458" name="object 19"/>
            <p:cNvSpPr/>
            <p:nvPr/>
          </p:nvSpPr>
          <p:spPr>
            <a:xfrm>
              <a:off x="10924560" y="4522320"/>
              <a:ext cx="1008000" cy="334080"/>
            </a:xfrm>
            <a:custGeom>
              <a:avLst/>
              <a:gdLst>
                <a:gd name="textAreaLeft" fmla="*/ 0 w 1008000"/>
                <a:gd name="textAreaRight" fmla="*/ 1008360 w 1008000"/>
                <a:gd name="textAreaTop" fmla="*/ 0 h 334080"/>
                <a:gd name="textAreaBottom" fmla="*/ 334440 h 334080"/>
              </a:gdLst>
              <a:ahLst/>
              <a:cxnLst/>
              <a:rect l="textAreaLeft" t="textAreaTop" r="textAreaRight" b="textAreaBottom"/>
              <a:pathLst>
                <a:path w="720089" h="154305">
                  <a:moveTo>
                    <a:pt x="682050" y="0"/>
                  </a:moveTo>
                  <a:lnTo>
                    <a:pt x="37958" y="0"/>
                  </a:lnTo>
                  <a:lnTo>
                    <a:pt x="23183" y="2982"/>
                  </a:lnTo>
                  <a:lnTo>
                    <a:pt x="11117" y="11117"/>
                  </a:lnTo>
                  <a:lnTo>
                    <a:pt x="2982" y="23182"/>
                  </a:lnTo>
                  <a:lnTo>
                    <a:pt x="0" y="37958"/>
                  </a:lnTo>
                  <a:lnTo>
                    <a:pt x="0" y="115922"/>
                  </a:lnTo>
                  <a:lnTo>
                    <a:pt x="2982" y="130697"/>
                  </a:lnTo>
                  <a:lnTo>
                    <a:pt x="11117" y="142763"/>
                  </a:lnTo>
                  <a:lnTo>
                    <a:pt x="23183" y="150897"/>
                  </a:lnTo>
                  <a:lnTo>
                    <a:pt x="37958" y="153880"/>
                  </a:lnTo>
                  <a:lnTo>
                    <a:pt x="682050" y="153880"/>
                  </a:lnTo>
                  <a:lnTo>
                    <a:pt x="696825" y="150897"/>
                  </a:lnTo>
                  <a:lnTo>
                    <a:pt x="708891" y="142763"/>
                  </a:lnTo>
                  <a:lnTo>
                    <a:pt x="717026" y="130697"/>
                  </a:lnTo>
                  <a:lnTo>
                    <a:pt x="720008" y="115922"/>
                  </a:lnTo>
                  <a:lnTo>
                    <a:pt x="720008" y="37958"/>
                  </a:lnTo>
                  <a:lnTo>
                    <a:pt x="717026" y="23182"/>
                  </a:lnTo>
                  <a:lnTo>
                    <a:pt x="708891" y="11117"/>
                  </a:lnTo>
                  <a:lnTo>
                    <a:pt x="696825" y="2982"/>
                  </a:lnTo>
                  <a:lnTo>
                    <a:pt x="682050" y="0"/>
                  </a:lnTo>
                  <a:close/>
                </a:path>
              </a:pathLst>
            </a:custGeom>
            <a:solidFill>
              <a:schemeClr val="accent6">
                <a:lumMod val="75000"/>
              </a:schemeClr>
            </a:solidFill>
            <a:ln w="12652">
              <a:solidFill>
                <a:srgbClr val="000000"/>
              </a:solidFill>
              <a:round/>
            </a:ln>
          </p:spPr>
          <p:style>
            <a:lnRef idx="0">
              <a:scrgbClr r="0" g="0" b="0"/>
            </a:lnRef>
            <a:fillRef idx="0">
              <a:scrgbClr r="0" g="0" b="0"/>
            </a:fillRef>
            <a:effectRef idx="0">
              <a:scrgbClr r="0" g="0" b="0"/>
            </a:effectRef>
            <a:fontRef idx="minor"/>
          </p:style>
          <p:txBody>
            <a:bodyPr lIns="0" tIns="0" rIns="0" bIns="0" anchor="t">
              <a:noAutofit/>
            </a:bodyPr>
            <a:lstStyle/>
            <a:p>
              <a:pPr defTabSz="914400">
                <a:lnSpc>
                  <a:spcPct val="100000"/>
                </a:lnSpc>
              </a:pPr>
              <a:endParaRPr lang="fr-FR" sz="3600" b="0" u="none" strike="noStrike">
                <a:solidFill>
                  <a:schemeClr val="dk1"/>
                </a:solidFill>
                <a:effectLst/>
                <a:uFillTx/>
                <a:latin typeface="Aptos"/>
              </a:endParaRPr>
            </a:p>
          </p:txBody>
        </p:sp>
        <p:sp>
          <p:nvSpPr>
            <p:cNvPr id="459" name="object 20"/>
            <p:cNvSpPr/>
            <p:nvPr/>
          </p:nvSpPr>
          <p:spPr>
            <a:xfrm>
              <a:off x="11075040" y="4519800"/>
              <a:ext cx="857520" cy="196560"/>
            </a:xfrm>
            <a:prstGeom prst="rect">
              <a:avLst/>
            </a:prstGeom>
            <a:noFill/>
            <a:ln w="0">
              <a:noFill/>
            </a:ln>
          </p:spPr>
          <p:style>
            <a:lnRef idx="0">
              <a:scrgbClr r="0" g="0" b="0"/>
            </a:lnRef>
            <a:fillRef idx="0">
              <a:scrgbClr r="0" g="0" b="0"/>
            </a:fillRef>
            <a:effectRef idx="0">
              <a:scrgbClr r="0" g="0" b="0"/>
            </a:effectRef>
            <a:fontRef idx="minor"/>
          </p:style>
          <p:txBody>
            <a:bodyPr lIns="0" tIns="12240" rIns="0" bIns="0" anchor="t">
              <a:spAutoFit/>
            </a:bodyPr>
            <a:lstStyle/>
            <a:p>
              <a:pPr marL="12600" defTabSz="914400">
                <a:lnSpc>
                  <a:spcPct val="100000"/>
                </a:lnSpc>
                <a:spcBef>
                  <a:spcPts val="96"/>
                </a:spcBef>
              </a:pPr>
              <a:r>
                <a:rPr lang="fr-FR" sz="1200" b="0" u="none" strike="noStrike" spc="-11">
                  <a:solidFill>
                    <a:schemeClr val="dk1"/>
                  </a:solidFill>
                  <a:effectLst/>
                  <a:uFillTx/>
                  <a:latin typeface="Tahoma"/>
                </a:rPr>
                <a:t>Timisoara</a:t>
              </a:r>
              <a:endParaRPr lang="fr-MA" sz="1200" b="0" u="none" strike="noStrike">
                <a:solidFill>
                  <a:srgbClr val="000000"/>
                </a:solidFill>
                <a:effectLst/>
                <a:uFillTx/>
                <a:latin typeface="Arial"/>
              </a:endParaRPr>
            </a:p>
          </p:txBody>
        </p:sp>
        <p:sp>
          <p:nvSpPr>
            <p:cNvPr id="460" name="object 23"/>
            <p:cNvSpPr/>
            <p:nvPr/>
          </p:nvSpPr>
          <p:spPr>
            <a:xfrm>
              <a:off x="9521280" y="3731760"/>
              <a:ext cx="1172880" cy="237600"/>
            </a:xfrm>
            <a:custGeom>
              <a:avLst/>
              <a:gdLst>
                <a:gd name="textAreaLeft" fmla="*/ 0 w 1172880"/>
                <a:gd name="textAreaRight" fmla="*/ 1173240 w 1172880"/>
                <a:gd name="textAreaTop" fmla="*/ 0 h 237600"/>
                <a:gd name="textAreaBottom" fmla="*/ 237960 h 237600"/>
              </a:gdLst>
              <a:ahLst/>
              <a:cxnLst/>
              <a:rect l="textAreaLeft" t="textAreaTop" r="textAreaRight" b="textAreaBottom"/>
              <a:pathLst>
                <a:path w="720089" h="154305">
                  <a:moveTo>
                    <a:pt x="682050" y="0"/>
                  </a:moveTo>
                  <a:lnTo>
                    <a:pt x="37958" y="0"/>
                  </a:lnTo>
                  <a:lnTo>
                    <a:pt x="23182" y="2982"/>
                  </a:lnTo>
                  <a:lnTo>
                    <a:pt x="11117" y="11117"/>
                  </a:lnTo>
                  <a:lnTo>
                    <a:pt x="2982" y="23183"/>
                  </a:lnTo>
                  <a:lnTo>
                    <a:pt x="0" y="37958"/>
                  </a:lnTo>
                  <a:lnTo>
                    <a:pt x="0" y="115922"/>
                  </a:lnTo>
                  <a:lnTo>
                    <a:pt x="2982" y="130697"/>
                  </a:lnTo>
                  <a:lnTo>
                    <a:pt x="11117" y="142763"/>
                  </a:lnTo>
                  <a:lnTo>
                    <a:pt x="23182" y="150897"/>
                  </a:lnTo>
                  <a:lnTo>
                    <a:pt x="37958" y="153880"/>
                  </a:lnTo>
                  <a:lnTo>
                    <a:pt x="682050" y="153880"/>
                  </a:lnTo>
                  <a:lnTo>
                    <a:pt x="696825" y="150897"/>
                  </a:lnTo>
                  <a:lnTo>
                    <a:pt x="708891" y="142763"/>
                  </a:lnTo>
                  <a:lnTo>
                    <a:pt x="717026" y="130697"/>
                  </a:lnTo>
                  <a:lnTo>
                    <a:pt x="720008" y="115922"/>
                  </a:lnTo>
                  <a:lnTo>
                    <a:pt x="720008" y="37958"/>
                  </a:lnTo>
                  <a:lnTo>
                    <a:pt x="717026" y="23183"/>
                  </a:lnTo>
                  <a:lnTo>
                    <a:pt x="708891" y="11117"/>
                  </a:lnTo>
                  <a:lnTo>
                    <a:pt x="696825" y="2982"/>
                  </a:lnTo>
                  <a:lnTo>
                    <a:pt x="682050" y="0"/>
                  </a:lnTo>
                  <a:close/>
                </a:path>
              </a:pathLst>
            </a:custGeom>
            <a:solidFill>
              <a:srgbClr val="92D050"/>
            </a:solidFill>
            <a:ln w="12652">
              <a:solidFill>
                <a:srgbClr val="000000"/>
              </a:solidFill>
              <a:round/>
            </a:ln>
          </p:spPr>
          <p:style>
            <a:lnRef idx="0">
              <a:scrgbClr r="0" g="0" b="0"/>
            </a:lnRef>
            <a:fillRef idx="0">
              <a:scrgbClr r="0" g="0" b="0"/>
            </a:fillRef>
            <a:effectRef idx="0">
              <a:scrgbClr r="0" g="0" b="0"/>
            </a:effectRef>
            <a:fontRef idx="minor"/>
          </p:style>
          <p:txBody>
            <a:bodyPr lIns="0" tIns="0" rIns="0" bIns="0" anchor="t">
              <a:noAutofit/>
            </a:bodyPr>
            <a:lstStyle/>
            <a:p>
              <a:pPr defTabSz="914400">
                <a:lnSpc>
                  <a:spcPct val="100000"/>
                </a:lnSpc>
              </a:pPr>
              <a:endParaRPr lang="fr-FR" sz="3600" b="0" u="none" strike="noStrike">
                <a:solidFill>
                  <a:schemeClr val="dk1"/>
                </a:solidFill>
                <a:effectLst/>
                <a:uFillTx/>
                <a:latin typeface="Aptos"/>
              </a:endParaRPr>
            </a:p>
          </p:txBody>
        </p:sp>
        <p:sp>
          <p:nvSpPr>
            <p:cNvPr id="461" name="object 24"/>
            <p:cNvSpPr/>
            <p:nvPr/>
          </p:nvSpPr>
          <p:spPr>
            <a:xfrm>
              <a:off x="9923400" y="3729600"/>
              <a:ext cx="770760" cy="196560"/>
            </a:xfrm>
            <a:prstGeom prst="rect">
              <a:avLst/>
            </a:prstGeom>
            <a:noFill/>
            <a:ln w="0">
              <a:noFill/>
            </a:ln>
          </p:spPr>
          <p:style>
            <a:lnRef idx="0">
              <a:scrgbClr r="0" g="0" b="0"/>
            </a:lnRef>
            <a:fillRef idx="0">
              <a:scrgbClr r="0" g="0" b="0"/>
            </a:fillRef>
            <a:effectRef idx="0">
              <a:scrgbClr r="0" g="0" b="0"/>
            </a:effectRef>
            <a:fontRef idx="minor"/>
          </p:style>
          <p:txBody>
            <a:bodyPr lIns="0" tIns="12240" rIns="0" bIns="0" anchor="t">
              <a:spAutoFit/>
            </a:bodyPr>
            <a:lstStyle/>
            <a:p>
              <a:pPr marL="12600" defTabSz="914400">
                <a:lnSpc>
                  <a:spcPct val="100000"/>
                </a:lnSpc>
                <a:spcBef>
                  <a:spcPts val="96"/>
                </a:spcBef>
              </a:pPr>
              <a:r>
                <a:rPr lang="fr-FR" sz="1200" b="0" u="none" strike="noStrike" spc="-20">
                  <a:solidFill>
                    <a:schemeClr val="dk1"/>
                  </a:solidFill>
                  <a:effectLst/>
                  <a:uFillTx/>
                  <a:latin typeface="Tahoma"/>
                </a:rPr>
                <a:t>Arad</a:t>
              </a:r>
              <a:endParaRPr lang="fr-MA" sz="1200" b="0" u="none" strike="noStrike">
                <a:solidFill>
                  <a:srgbClr val="000000"/>
                </a:solidFill>
                <a:effectLst/>
                <a:uFillTx/>
                <a:latin typeface="Arial"/>
              </a:endParaRPr>
            </a:p>
          </p:txBody>
        </p:sp>
        <p:sp>
          <p:nvSpPr>
            <p:cNvPr id="462" name="object 28"/>
            <p:cNvSpPr/>
            <p:nvPr/>
          </p:nvSpPr>
          <p:spPr>
            <a:xfrm>
              <a:off x="6606360" y="6685920"/>
              <a:ext cx="5034600" cy="31680"/>
            </a:xfrm>
            <a:custGeom>
              <a:avLst/>
              <a:gdLst>
                <a:gd name="textAreaLeft" fmla="*/ 0 w 5034600"/>
                <a:gd name="textAreaRight" fmla="*/ 5034960 w 5034600"/>
                <a:gd name="textAreaTop" fmla="*/ 0 h 31680"/>
                <a:gd name="textAreaBottom" fmla="*/ 32040 h 31680"/>
              </a:gdLst>
              <a:ahLst/>
              <a:cxnLst/>
              <a:rect l="textAreaLeft" t="textAreaTop" r="textAreaRight" b="textAreaBottom"/>
              <a:pathLst>
                <a:path w="4225925" h="29210">
                  <a:moveTo>
                    <a:pt x="5511" y="11772"/>
                  </a:moveTo>
                  <a:lnTo>
                    <a:pt x="2755" y="11772"/>
                  </a:lnTo>
                  <a:lnTo>
                    <a:pt x="2755" y="0"/>
                  </a:lnTo>
                  <a:lnTo>
                    <a:pt x="0" y="0"/>
                  </a:lnTo>
                  <a:lnTo>
                    <a:pt x="114" y="7454"/>
                  </a:lnTo>
                  <a:lnTo>
                    <a:pt x="152" y="14300"/>
                  </a:lnTo>
                  <a:lnTo>
                    <a:pt x="114" y="21145"/>
                  </a:lnTo>
                  <a:lnTo>
                    <a:pt x="0" y="28613"/>
                  </a:lnTo>
                  <a:lnTo>
                    <a:pt x="2755" y="28613"/>
                  </a:lnTo>
                  <a:lnTo>
                    <a:pt x="2755" y="16840"/>
                  </a:lnTo>
                  <a:lnTo>
                    <a:pt x="5511" y="16840"/>
                  </a:lnTo>
                  <a:lnTo>
                    <a:pt x="5511" y="11772"/>
                  </a:lnTo>
                  <a:close/>
                </a:path>
                <a:path w="4225925" h="29210">
                  <a:moveTo>
                    <a:pt x="4225785" y="0"/>
                  </a:moveTo>
                  <a:lnTo>
                    <a:pt x="4223029" y="0"/>
                  </a:lnTo>
                  <a:lnTo>
                    <a:pt x="4223029" y="11772"/>
                  </a:lnTo>
                  <a:lnTo>
                    <a:pt x="4220273" y="11772"/>
                  </a:lnTo>
                  <a:lnTo>
                    <a:pt x="4220273" y="16840"/>
                  </a:lnTo>
                  <a:lnTo>
                    <a:pt x="4223029" y="16840"/>
                  </a:lnTo>
                  <a:lnTo>
                    <a:pt x="4223029" y="28613"/>
                  </a:lnTo>
                  <a:lnTo>
                    <a:pt x="4225785" y="28613"/>
                  </a:lnTo>
                  <a:lnTo>
                    <a:pt x="4225671" y="21145"/>
                  </a:lnTo>
                  <a:lnTo>
                    <a:pt x="4225633" y="14300"/>
                  </a:lnTo>
                  <a:lnTo>
                    <a:pt x="4225671" y="7454"/>
                  </a:lnTo>
                  <a:lnTo>
                    <a:pt x="4225785" y="0"/>
                  </a:lnTo>
                  <a:close/>
                </a:path>
              </a:pathLst>
            </a:custGeom>
            <a:solidFill>
              <a:srgbClr val="8D8DEE"/>
            </a:solidFill>
            <a:ln w="0">
              <a:noFill/>
            </a:ln>
          </p:spPr>
          <p:style>
            <a:lnRef idx="0">
              <a:scrgbClr r="0" g="0" b="0"/>
            </a:lnRef>
            <a:fillRef idx="0">
              <a:scrgbClr r="0" g="0" b="0"/>
            </a:fillRef>
            <a:effectRef idx="0">
              <a:scrgbClr r="0" g="0" b="0"/>
            </a:effectRef>
            <a:fontRef idx="minor"/>
          </p:style>
          <p:txBody>
            <a:bodyPr lIns="0" tIns="0" rIns="0" bIns="0" anchor="t">
              <a:noAutofit/>
            </a:bodyPr>
            <a:lstStyle/>
            <a:p>
              <a:pPr defTabSz="914400">
                <a:lnSpc>
                  <a:spcPct val="100000"/>
                </a:lnSpc>
              </a:pPr>
              <a:endParaRPr lang="fr-FR" sz="3600" b="0" u="none" strike="noStrike">
                <a:solidFill>
                  <a:schemeClr val="dk1"/>
                </a:solidFill>
                <a:effectLst/>
                <a:uFillTx/>
                <a:latin typeface="Aptos"/>
              </a:endParaRPr>
            </a:p>
          </p:txBody>
        </p:sp>
        <p:sp>
          <p:nvSpPr>
            <p:cNvPr id="463" name="object 31"/>
            <p:cNvSpPr/>
            <p:nvPr/>
          </p:nvSpPr>
          <p:spPr>
            <a:xfrm>
              <a:off x="8907840" y="6697800"/>
              <a:ext cx="96480" cy="9792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marL="12600" defTabSz="914400">
                <a:lnSpc>
                  <a:spcPts val="595"/>
                </a:lnSpc>
              </a:pPr>
              <a:r>
                <a:rPr lang="fr-FR" sz="1000" b="0" u="none" strike="noStrike" spc="-51">
                  <a:solidFill>
                    <a:srgbClr val="8D8DEE"/>
                  </a:solidFill>
                  <a:effectLst/>
                  <a:uFillTx/>
                  <a:latin typeface="Lucida Sans Unicode"/>
                </a:rPr>
                <a:t>▲</a:t>
              </a:r>
              <a:endParaRPr lang="fr-MA" sz="1000" b="0" u="none" strike="noStrike">
                <a:solidFill>
                  <a:srgbClr val="000000"/>
                </a:solidFill>
                <a:effectLst/>
                <a:uFillTx/>
                <a:latin typeface="Arial"/>
              </a:endParaRPr>
            </a:p>
          </p:txBody>
        </p:sp>
      </p:gr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4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 name="PlaceHolder 1"/>
          <p:cNvSpPr>
            <a:spLocks noGrp="1"/>
          </p:cNvSpPr>
          <p:nvPr>
            <p:ph type="title"/>
          </p:nvPr>
        </p:nvSpPr>
        <p:spPr>
          <a:xfrm>
            <a:off x="868264" y="1000852"/>
            <a:ext cx="9720072" cy="1499616"/>
          </a:xfrm>
          <a:prstGeom prst="rect">
            <a:avLst/>
          </a:prstGeom>
          <a:noFill/>
          <a:ln w="0">
            <a:noFill/>
          </a:ln>
        </p:spPr>
        <p:txBody>
          <a:bodyPr lIns="91440" tIns="45720" rIns="91440" bIns="45720" anchor="t">
            <a:normAutofit fontScale="90000"/>
          </a:bodyPr>
          <a:lstStyle/>
          <a:p>
            <a:pPr indent="0" defTabSz="914400">
              <a:lnSpc>
                <a:spcPct val="90000"/>
              </a:lnSpc>
              <a:buNone/>
            </a:pPr>
            <a:r>
              <a:rPr lang="en-US" sz="3700" b="0" u="none" strike="noStrike" dirty="0">
                <a:solidFill>
                  <a:schemeClr val="dk1"/>
                </a:solidFill>
                <a:effectLst/>
                <a:uFillTx/>
                <a:latin typeface="Aptos Display"/>
              </a:rPr>
              <a:t> Espace de recherche.</a:t>
            </a:r>
            <a:br>
              <a:rPr sz="3700" dirty="0"/>
            </a:br>
            <a:r>
              <a:rPr lang="en-US" sz="3700" b="0" u="none" strike="noStrike" dirty="0">
                <a:solidFill>
                  <a:schemeClr val="dk1"/>
                </a:solidFill>
                <a:effectLst/>
                <a:uFillTx/>
                <a:latin typeface="Aptos Display"/>
              </a:rPr>
              <a:t>    </a:t>
            </a:r>
            <a:br>
              <a:rPr sz="3700" dirty="0"/>
            </a:br>
            <a:endParaRPr lang="fr-FR" sz="3700" b="0" u="none" strike="noStrike" dirty="0">
              <a:solidFill>
                <a:schemeClr val="dk1"/>
              </a:solidFill>
              <a:effectLst/>
              <a:uFillTx/>
              <a:latin typeface="Aptos"/>
            </a:endParaRPr>
          </a:p>
        </p:txBody>
      </p:sp>
      <p:pic>
        <p:nvPicPr>
          <p:cNvPr id="465" name="object 4" descr="Une image contenant diagramme, croquis, ligne, cercle&#10;&#10;Le contenu généré par l’IA peut être incorrect."/>
          <p:cNvPicPr/>
          <p:nvPr/>
        </p:nvPicPr>
        <p:blipFill>
          <a:blip r:embed="rId3"/>
          <a:stretch/>
        </p:blipFill>
        <p:spPr>
          <a:xfrm>
            <a:off x="374760" y="2055240"/>
            <a:ext cx="5549400" cy="3501360"/>
          </a:xfrm>
          <a:prstGeom prst="rect">
            <a:avLst/>
          </a:prstGeom>
          <a:noFill/>
          <a:ln w="0">
            <a:noFill/>
          </a:ln>
        </p:spPr>
      </p:pic>
      <p:graphicFrame>
        <p:nvGraphicFramePr>
          <p:cNvPr id="5" name="Diagram5"/>
          <p:cNvGraphicFramePr/>
          <p:nvPr/>
        </p:nvGraphicFramePr>
        <p:xfrm>
          <a:off x="6175800" y="1938600"/>
          <a:ext cx="5736600" cy="425988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6" name="PlaceHolder 1"/>
          <p:cNvSpPr>
            <a:spLocks noGrp="1"/>
          </p:cNvSpPr>
          <p:nvPr>
            <p:ph type="title"/>
          </p:nvPr>
        </p:nvSpPr>
        <p:spPr>
          <a:xfrm>
            <a:off x="753964" y="1101132"/>
            <a:ext cx="9720072" cy="1499616"/>
          </a:xfrm>
          <a:prstGeom prst="rect">
            <a:avLst/>
          </a:prstGeom>
          <a:noFill/>
          <a:ln w="0">
            <a:noFill/>
          </a:ln>
        </p:spPr>
        <p:txBody>
          <a:bodyPr lIns="91440" tIns="45720" rIns="91440" bIns="45720" anchor="t">
            <a:normAutofit fontScale="90000"/>
          </a:bodyPr>
          <a:lstStyle/>
          <a:p>
            <a:pPr indent="0" defTabSz="914400">
              <a:lnSpc>
                <a:spcPct val="90000"/>
              </a:lnSpc>
              <a:buNone/>
            </a:pPr>
            <a:r>
              <a:rPr lang="en-US" sz="3700" b="0" u="none" strike="noStrike" dirty="0">
                <a:solidFill>
                  <a:schemeClr val="dk1"/>
                </a:solidFill>
                <a:effectLst/>
                <a:uFillTx/>
                <a:latin typeface="Aptos Display"/>
              </a:rPr>
              <a:t> Espace de recherche.</a:t>
            </a:r>
            <a:br>
              <a:rPr sz="3700" dirty="0"/>
            </a:br>
            <a:r>
              <a:rPr lang="en-US" sz="3700" b="0" u="none" strike="noStrike" dirty="0">
                <a:solidFill>
                  <a:schemeClr val="dk1"/>
                </a:solidFill>
                <a:effectLst/>
                <a:uFillTx/>
                <a:latin typeface="Aptos Display"/>
              </a:rPr>
              <a:t>    </a:t>
            </a:r>
            <a:br>
              <a:rPr sz="3700" dirty="0"/>
            </a:br>
            <a:endParaRPr lang="fr-FR" sz="3700" b="0" u="none" strike="noStrike" dirty="0">
              <a:solidFill>
                <a:schemeClr val="dk1"/>
              </a:solidFill>
              <a:effectLst/>
              <a:uFillTx/>
              <a:latin typeface="Aptos"/>
            </a:endParaRPr>
          </a:p>
        </p:txBody>
      </p:sp>
      <p:pic>
        <p:nvPicPr>
          <p:cNvPr id="467" name="object 4"/>
          <p:cNvPicPr/>
          <p:nvPr/>
        </p:nvPicPr>
        <p:blipFill>
          <a:blip r:embed="rId3"/>
          <a:stretch/>
        </p:blipFill>
        <p:spPr>
          <a:xfrm>
            <a:off x="231840" y="2138760"/>
            <a:ext cx="5549400" cy="3501360"/>
          </a:xfrm>
          <a:prstGeom prst="rect">
            <a:avLst/>
          </a:prstGeom>
          <a:noFill/>
          <a:ln w="0">
            <a:noFill/>
          </a:ln>
        </p:spPr>
      </p:pic>
      <p:sp>
        <p:nvSpPr>
          <p:cNvPr id="468" name="ZoneTexte 4"/>
          <p:cNvSpPr/>
          <p:nvPr/>
        </p:nvSpPr>
        <p:spPr>
          <a:xfrm>
            <a:off x="6223320" y="1620360"/>
            <a:ext cx="6097320" cy="461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pPr>
            <a:r>
              <a:rPr lang="fr-FR" sz="2400" b="1" u="none" strike="noStrike">
                <a:solidFill>
                  <a:schemeClr val="dk1"/>
                </a:solidFill>
                <a:effectLst/>
                <a:uFillTx/>
                <a:latin typeface="Aptos"/>
              </a:rPr>
              <a:t>Processus de recherche: </a:t>
            </a:r>
            <a:endParaRPr lang="fr-MA" sz="2400" b="0" u="none" strike="noStrike">
              <a:solidFill>
                <a:srgbClr val="000000"/>
              </a:solidFill>
              <a:effectLst/>
              <a:uFillTx/>
              <a:latin typeface="Arial"/>
            </a:endParaRPr>
          </a:p>
        </p:txBody>
      </p:sp>
      <p:sp>
        <p:nvSpPr>
          <p:cNvPr id="469" name="Rectangle 1"/>
          <p:cNvSpPr/>
          <p:nvPr/>
        </p:nvSpPr>
        <p:spPr>
          <a:xfrm>
            <a:off x="6223320" y="2284521"/>
            <a:ext cx="5736600" cy="3693319"/>
          </a:xfrm>
          <a:prstGeom prst="rect">
            <a:avLst/>
          </a:prstGeom>
          <a:noFill/>
          <a:ln w="0">
            <a:noFill/>
          </a:ln>
        </p:spPr>
        <p:style>
          <a:lnRef idx="0">
            <a:scrgbClr r="0" g="0" b="0"/>
          </a:lnRef>
          <a:fillRef idx="0">
            <a:scrgbClr r="0" g="0" b="0"/>
          </a:fillRef>
          <a:effectRef idx="0">
            <a:scrgbClr r="0" g="0" b="0"/>
          </a:effectRef>
          <a:fontRef idx="minor"/>
        </p:style>
        <p:txBody>
          <a:bodyPr numCol="1" spcCol="0" anchor="ctr">
            <a:spAutoFit/>
          </a:bodyPr>
          <a:lstStyle/>
          <a:p>
            <a:r>
              <a:rPr lang="fr-MA" b="1" dirty="0"/>
              <a:t>Initialiser</a:t>
            </a:r>
            <a:r>
              <a:rPr lang="fr-MA" dirty="0"/>
              <a:t> :</a:t>
            </a:r>
            <a:br>
              <a:rPr lang="fr-MA" dirty="0"/>
            </a:br>
            <a:r>
              <a:rPr lang="fr-MA" dirty="0"/>
              <a:t>Mettre l’état initial dans </a:t>
            </a:r>
            <a:r>
              <a:rPr lang="fr-MA" b="1" dirty="0"/>
              <a:t>OPEN</a:t>
            </a:r>
            <a:r>
              <a:rPr lang="fr-MA" dirty="0"/>
              <a:t>, et </a:t>
            </a:r>
            <a:r>
              <a:rPr lang="fr-MA" b="1" dirty="0"/>
              <a:t>CLOSED</a:t>
            </a:r>
            <a:r>
              <a:rPr lang="fr-MA" dirty="0"/>
              <a:t> vide.</a:t>
            </a:r>
          </a:p>
          <a:p>
            <a:r>
              <a:rPr lang="fr-MA" b="1" dirty="0"/>
              <a:t>Répéter</a:t>
            </a:r>
            <a:r>
              <a:rPr lang="fr-MA" dirty="0"/>
              <a:t> :</a:t>
            </a:r>
          </a:p>
          <a:p>
            <a:pPr lvl="1"/>
            <a:r>
              <a:rPr lang="fr-MA" dirty="0"/>
              <a:t>Choisir un nœud dans </a:t>
            </a:r>
            <a:r>
              <a:rPr lang="fr-MA" b="1" dirty="0"/>
              <a:t>OPEN</a:t>
            </a:r>
            <a:r>
              <a:rPr lang="fr-MA" dirty="0"/>
              <a:t> selon la stratégie de recherche.</a:t>
            </a:r>
          </a:p>
          <a:p>
            <a:pPr lvl="1"/>
            <a:r>
              <a:rPr lang="fr-MA" dirty="0"/>
              <a:t>Tester si c’est le </a:t>
            </a:r>
            <a:r>
              <a:rPr lang="fr-MA" b="1" dirty="0"/>
              <a:t>but</a:t>
            </a:r>
            <a:r>
              <a:rPr lang="fr-MA" dirty="0"/>
              <a:t> → si oui, reconstruire le chemin et arrêter.</a:t>
            </a:r>
          </a:p>
          <a:p>
            <a:pPr lvl="1"/>
            <a:r>
              <a:rPr lang="fr-MA" dirty="0"/>
              <a:t>Sinon, </a:t>
            </a:r>
            <a:r>
              <a:rPr lang="fr-MA" b="1" dirty="0"/>
              <a:t>développer</a:t>
            </a:r>
            <a:r>
              <a:rPr lang="fr-MA" dirty="0"/>
              <a:t> ses successeurs et les ajouter à </a:t>
            </a:r>
            <a:r>
              <a:rPr lang="fr-MA" b="1" dirty="0"/>
              <a:t>OPEN</a:t>
            </a:r>
            <a:r>
              <a:rPr lang="fr-MA" dirty="0"/>
              <a:t>.</a:t>
            </a:r>
          </a:p>
          <a:p>
            <a:pPr lvl="1"/>
            <a:r>
              <a:rPr lang="fr-MA" dirty="0"/>
              <a:t>Placer le nœud exploré dans </a:t>
            </a:r>
            <a:r>
              <a:rPr lang="fr-MA" b="1" dirty="0"/>
              <a:t>CLOSED</a:t>
            </a:r>
            <a:r>
              <a:rPr lang="fr-MA" dirty="0"/>
              <a:t>.</a:t>
            </a:r>
          </a:p>
          <a:p>
            <a:r>
              <a:rPr lang="fr-MA" b="1" dirty="0"/>
              <a:t>Fin</a:t>
            </a:r>
            <a:r>
              <a:rPr lang="fr-MA" dirty="0"/>
              <a:t> :</a:t>
            </a:r>
            <a:br>
              <a:rPr lang="fr-MA" dirty="0"/>
            </a:br>
            <a:r>
              <a:rPr lang="fr-MA" dirty="0"/>
              <a:t>Le processus s’arrête lorsqu’on atteint </a:t>
            </a:r>
            <a:r>
              <a:rPr lang="fr-MA" b="1" dirty="0"/>
              <a:t>l’état final</a:t>
            </a:r>
            <a:r>
              <a:rPr lang="fr-MA" dirty="0"/>
              <a:t> ou que </a:t>
            </a:r>
            <a:r>
              <a:rPr lang="fr-MA" b="1" dirty="0"/>
              <a:t>OPEN</a:t>
            </a:r>
            <a:r>
              <a:rPr lang="fr-MA" dirty="0"/>
              <a:t> est vide (aucune solution).</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SOmmaire</a:t>
            </a:r>
          </a:p>
        </p:txBody>
      </p:sp>
      <p:sp>
        <p:nvSpPr>
          <p:cNvPr id="3" name="Content Placeholder 2"/>
          <p:cNvSpPr>
            <a:spLocks noGrp="1"/>
          </p:cNvSpPr>
          <p:nvPr>
            <p:ph idx="1"/>
          </p:nvPr>
        </p:nvSpPr>
        <p:spPr/>
        <p:txBody>
          <a:bodyPr>
            <a:normAutofit lnSpcReduction="10000"/>
          </a:bodyPr>
          <a:lstStyle/>
          <a:p>
            <a:pPr marL="457200" indent="-457200">
              <a:buFont typeface="Wingdings" panose="05000000000000000000" charset="0"/>
              <a:buAutoNum type="arabicPeriod"/>
            </a:pPr>
            <a:r>
              <a:rPr lang="en-US" altLang="en-US" b="1" dirty="0"/>
              <a:t>Les </a:t>
            </a:r>
            <a:r>
              <a:rPr lang="en-US" altLang="en-US" b="1" dirty="0" err="1"/>
              <a:t>grandes</a:t>
            </a:r>
            <a:r>
              <a:rPr lang="en-US" altLang="en-US" b="1" dirty="0"/>
              <a:t> </a:t>
            </a:r>
            <a:r>
              <a:rPr lang="en-US" altLang="en-US" b="1" dirty="0" err="1"/>
              <a:t>familles</a:t>
            </a:r>
            <a:r>
              <a:rPr lang="en-US" altLang="en-US" b="1" dirty="0"/>
              <a:t> </a:t>
            </a:r>
            <a:r>
              <a:rPr lang="en-US" altLang="en-US" b="1" dirty="0" err="1"/>
              <a:t>d’algorithme</a:t>
            </a:r>
            <a:r>
              <a:rPr lang="en-US" altLang="en-US" b="1" dirty="0"/>
              <a:t> </a:t>
            </a:r>
            <a:r>
              <a:rPr lang="en-US" altLang="en-US" b="1" dirty="0" err="1"/>
              <a:t>en</a:t>
            </a:r>
            <a:r>
              <a:rPr lang="en-US" altLang="en-US" b="1" dirty="0"/>
              <a:t> IA</a:t>
            </a:r>
          </a:p>
          <a:p>
            <a:pPr marL="457200" indent="-457200">
              <a:buFont typeface="Wingdings" panose="05000000000000000000" charset="0"/>
              <a:buAutoNum type="arabicPeriod"/>
            </a:pPr>
            <a:r>
              <a:rPr lang="en-US" altLang="en-US" b="1" dirty="0"/>
              <a:t>Les </a:t>
            </a:r>
            <a:r>
              <a:rPr lang="en-US" altLang="en-US" b="1" dirty="0" err="1"/>
              <a:t>algorithmes</a:t>
            </a:r>
            <a:r>
              <a:rPr lang="en-US" altLang="en-US" b="1" dirty="0"/>
              <a:t> </a:t>
            </a:r>
            <a:r>
              <a:rPr lang="en-US" altLang="en-US" b="1" dirty="0" err="1"/>
              <a:t>heuristiques</a:t>
            </a:r>
            <a:r>
              <a:rPr lang="en-US" altLang="en-US" b="1" dirty="0"/>
              <a:t> et </a:t>
            </a:r>
            <a:r>
              <a:rPr lang="en-US" altLang="en-US" b="1" dirty="0" err="1"/>
              <a:t>métaheuristiques</a:t>
            </a:r>
            <a:endParaRPr lang="en-US" altLang="en-US" b="1" dirty="0"/>
          </a:p>
          <a:p>
            <a:pPr marL="457200" indent="-457200">
              <a:buFont typeface="Wingdings" panose="05000000000000000000" charset="0"/>
              <a:buAutoNum type="arabicPeriod"/>
            </a:pPr>
            <a:r>
              <a:rPr lang="en-US" altLang="en-US" b="1" dirty="0" err="1"/>
              <a:t>Apprentissage</a:t>
            </a:r>
            <a:r>
              <a:rPr lang="en-US" altLang="en-US" b="1" dirty="0"/>
              <a:t> </a:t>
            </a:r>
            <a:r>
              <a:rPr lang="en-US" altLang="en-US" b="1" dirty="0" err="1"/>
              <a:t>automatique</a:t>
            </a:r>
            <a:r>
              <a:rPr lang="en-US" altLang="en-US" b="1" dirty="0"/>
              <a:t> (Machine Learning) : </a:t>
            </a:r>
          </a:p>
          <a:p>
            <a:pPr marL="914400" lvl="1" indent="-457200">
              <a:buFont typeface="Wingdings" panose="05000000000000000000" charset="0"/>
              <a:buAutoNum type="arabicPeriod"/>
            </a:pPr>
            <a:r>
              <a:rPr lang="en-US" altLang="en-US" sz="2200" b="1" dirty="0"/>
              <a:t>concepts de base, </a:t>
            </a:r>
          </a:p>
          <a:p>
            <a:pPr marL="914400" lvl="1" indent="-457200">
              <a:buFont typeface="Wingdings" panose="05000000000000000000" charset="0"/>
              <a:buAutoNum type="arabicPeriod"/>
            </a:pPr>
            <a:r>
              <a:rPr lang="en-US" altLang="en-US" sz="2200" b="1" dirty="0"/>
              <a:t>types </a:t>
            </a:r>
            <a:r>
              <a:rPr lang="en-US" altLang="en-US" sz="2200" b="1" dirty="0" err="1"/>
              <a:t>d'apprentissage</a:t>
            </a:r>
            <a:r>
              <a:rPr lang="en-US" altLang="en-US" sz="2200" b="1" dirty="0"/>
              <a:t> (</a:t>
            </a:r>
            <a:r>
              <a:rPr lang="en-US" altLang="en-US" sz="2200" b="1" dirty="0" err="1"/>
              <a:t>supervisé</a:t>
            </a:r>
            <a:r>
              <a:rPr lang="en-US" altLang="en-US" sz="2200" b="1" dirty="0"/>
              <a:t>, non </a:t>
            </a:r>
            <a:r>
              <a:rPr lang="en-US" altLang="en-US" sz="2200" b="1" dirty="0" err="1"/>
              <a:t>supervisé</a:t>
            </a:r>
            <a:r>
              <a:rPr lang="en-US" altLang="en-US" sz="2200" b="1" dirty="0"/>
              <a:t>, </a:t>
            </a:r>
            <a:r>
              <a:rPr lang="en-US" altLang="en-US" sz="2200" b="1" dirty="0" err="1"/>
              <a:t>renforcement</a:t>
            </a:r>
            <a:r>
              <a:rPr lang="en-US" altLang="en-US" sz="2200" b="1" dirty="0"/>
              <a:t>) </a:t>
            </a:r>
          </a:p>
          <a:p>
            <a:pPr marL="457200" indent="-457200">
              <a:buFont typeface="Wingdings" panose="05000000000000000000" charset="0"/>
              <a:buAutoNum type="arabicPeriod"/>
            </a:pPr>
            <a:r>
              <a:rPr lang="en-US" altLang="en-US" b="1" dirty="0"/>
              <a:t>Réseaux de </a:t>
            </a:r>
            <a:r>
              <a:rPr lang="en-US" altLang="en-US" b="1" dirty="0" err="1"/>
              <a:t>neurones</a:t>
            </a:r>
            <a:r>
              <a:rPr lang="en-US" altLang="en-US" b="1" dirty="0"/>
              <a:t> </a:t>
            </a:r>
            <a:r>
              <a:rPr lang="en-US" altLang="en-US" b="1" dirty="0" err="1"/>
              <a:t>artificiels</a:t>
            </a:r>
            <a:r>
              <a:rPr lang="en-US" altLang="en-US" b="1" dirty="0"/>
              <a:t> : structure et </a:t>
            </a:r>
            <a:r>
              <a:rPr lang="en-US" altLang="en-US" b="1" dirty="0" err="1"/>
              <a:t>fonctionnement</a:t>
            </a:r>
            <a:r>
              <a:rPr lang="en-US" altLang="en-US" b="1" dirty="0"/>
              <a:t> </a:t>
            </a:r>
          </a:p>
          <a:p>
            <a:pPr marL="457200" indent="-457200">
              <a:buFont typeface="Wingdings" panose="05000000000000000000" charset="0"/>
              <a:buAutoNum type="arabicPeriod"/>
            </a:pPr>
            <a:r>
              <a:rPr lang="en-US" altLang="en-US" b="1" dirty="0"/>
              <a:t>Deep learning</a:t>
            </a:r>
          </a:p>
          <a:p>
            <a:pPr marL="457200" indent="-457200">
              <a:buFont typeface="Wingdings" panose="05000000000000000000" charset="0"/>
              <a:buAutoNum type="arabicPeriod"/>
            </a:pPr>
            <a:r>
              <a:rPr lang="en-US" altLang="en-US" b="1" dirty="0">
                <a:sym typeface="+mn-ea"/>
              </a:rPr>
              <a:t>Vision par </a:t>
            </a:r>
            <a:r>
              <a:rPr lang="en-US" altLang="en-US" b="1" dirty="0" err="1">
                <a:sym typeface="+mn-ea"/>
              </a:rPr>
              <a:t>ordinateur</a:t>
            </a:r>
            <a:r>
              <a:rPr lang="en-US" altLang="en-US" b="1" dirty="0">
                <a:sym typeface="+mn-ea"/>
              </a:rPr>
              <a:t> (Computer Vision)</a:t>
            </a:r>
          </a:p>
          <a:p>
            <a:pPr marL="457200" indent="-457200">
              <a:buFont typeface="Wingdings" panose="05000000000000000000" charset="0"/>
              <a:buAutoNum type="arabicPeriod"/>
            </a:pPr>
            <a:r>
              <a:rPr lang="en-US" altLang="en-US" b="1" dirty="0">
                <a:sym typeface="+mn-ea"/>
              </a:rPr>
              <a:t>NLP et LLM</a:t>
            </a:r>
          </a:p>
          <a:p>
            <a:pPr marL="457200" indent="-457200">
              <a:buFont typeface="Wingdings" panose="05000000000000000000" charset="0"/>
              <a:buAutoNum type="arabicPeriod"/>
            </a:pPr>
            <a:endParaRPr lang="en-US" altLang="en-US" b="1"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0" name="object 8"/>
          <p:cNvGrpSpPr/>
          <p:nvPr/>
        </p:nvGrpSpPr>
        <p:grpSpPr>
          <a:xfrm>
            <a:off x="2543760" y="2990880"/>
            <a:ext cx="217440" cy="182160"/>
            <a:chOff x="2543760" y="2990880"/>
            <a:chExt cx="217440" cy="182160"/>
          </a:xfrm>
        </p:grpSpPr>
        <p:sp>
          <p:nvSpPr>
            <p:cNvPr id="471" name="object 9"/>
            <p:cNvSpPr/>
            <p:nvPr/>
          </p:nvSpPr>
          <p:spPr>
            <a:xfrm>
              <a:off x="2543760" y="2990880"/>
              <a:ext cx="217440" cy="182160"/>
            </a:xfrm>
            <a:custGeom>
              <a:avLst/>
              <a:gdLst>
                <a:gd name="textAreaLeft" fmla="*/ 0 w 217440"/>
                <a:gd name="textAreaRight" fmla="*/ 217800 w 217440"/>
                <a:gd name="textAreaTop" fmla="*/ 0 h 182160"/>
                <a:gd name="textAreaBottom" fmla="*/ 182520 h 182160"/>
              </a:gdLst>
              <a:ahLst/>
              <a:cxnLst/>
              <a:rect l="textAreaLeft" t="textAreaTop" r="textAreaRight" b="textAreaBottom"/>
              <a:pathLst>
                <a:path w="119380" h="119380">
                  <a:moveTo>
                    <a:pt x="59638" y="0"/>
                  </a:moveTo>
                  <a:lnTo>
                    <a:pt x="36424" y="4686"/>
                  </a:lnTo>
                  <a:lnTo>
                    <a:pt x="17467" y="17467"/>
                  </a:lnTo>
                  <a:lnTo>
                    <a:pt x="4686" y="36424"/>
                  </a:lnTo>
                  <a:lnTo>
                    <a:pt x="0" y="59639"/>
                  </a:lnTo>
                  <a:lnTo>
                    <a:pt x="4686" y="82853"/>
                  </a:lnTo>
                  <a:lnTo>
                    <a:pt x="17467" y="101810"/>
                  </a:lnTo>
                  <a:lnTo>
                    <a:pt x="36424" y="114591"/>
                  </a:lnTo>
                  <a:lnTo>
                    <a:pt x="59638" y="119278"/>
                  </a:lnTo>
                  <a:lnTo>
                    <a:pt x="82853" y="114591"/>
                  </a:lnTo>
                  <a:lnTo>
                    <a:pt x="101810" y="101810"/>
                  </a:lnTo>
                  <a:lnTo>
                    <a:pt x="114591" y="82853"/>
                  </a:lnTo>
                  <a:lnTo>
                    <a:pt x="119277" y="59639"/>
                  </a:lnTo>
                  <a:lnTo>
                    <a:pt x="114591" y="36424"/>
                  </a:lnTo>
                  <a:lnTo>
                    <a:pt x="101810" y="17467"/>
                  </a:lnTo>
                  <a:lnTo>
                    <a:pt x="82853" y="4686"/>
                  </a:lnTo>
                  <a:lnTo>
                    <a:pt x="59638" y="0"/>
                  </a:lnTo>
                  <a:close/>
                </a:path>
              </a:pathLst>
            </a:custGeom>
            <a:solidFill>
              <a:srgbClr val="7FFF7F"/>
            </a:solidFill>
            <a:ln w="0">
              <a:noFill/>
            </a:ln>
          </p:spPr>
          <p:style>
            <a:lnRef idx="0">
              <a:scrgbClr r="0" g="0" b="0"/>
            </a:lnRef>
            <a:fillRef idx="0">
              <a:scrgbClr r="0" g="0" b="0"/>
            </a:fillRef>
            <a:effectRef idx="0">
              <a:scrgbClr r="0" g="0" b="0"/>
            </a:effectRef>
            <a:fontRef idx="minor"/>
          </p:style>
          <p:txBody>
            <a:bodyPr lIns="0" tIns="0" rIns="0" bIns="0" anchor="t">
              <a:noAutofit/>
            </a:bodyPr>
            <a:lstStyle/>
            <a:p>
              <a:pPr defTabSz="914400">
                <a:lnSpc>
                  <a:spcPct val="100000"/>
                </a:lnSpc>
              </a:pPr>
              <a:endParaRPr lang="fr-FR" sz="4000" b="1" u="none" strike="noStrike">
                <a:solidFill>
                  <a:schemeClr val="dk1"/>
                </a:solidFill>
                <a:effectLst/>
                <a:uFillTx/>
                <a:latin typeface="Aptos"/>
              </a:endParaRPr>
            </a:p>
          </p:txBody>
        </p:sp>
        <p:sp>
          <p:nvSpPr>
            <p:cNvPr id="472" name="object 10"/>
            <p:cNvSpPr/>
            <p:nvPr/>
          </p:nvSpPr>
          <p:spPr>
            <a:xfrm>
              <a:off x="2543760" y="2990880"/>
              <a:ext cx="217440" cy="182160"/>
            </a:xfrm>
            <a:custGeom>
              <a:avLst/>
              <a:gdLst>
                <a:gd name="textAreaLeft" fmla="*/ 0 w 217440"/>
                <a:gd name="textAreaRight" fmla="*/ 217800 w 217440"/>
                <a:gd name="textAreaTop" fmla="*/ 0 h 182160"/>
                <a:gd name="textAreaBottom" fmla="*/ 182520 h 182160"/>
              </a:gdLst>
              <a:ahLst/>
              <a:cxnLst/>
              <a:rect l="textAreaLeft" t="textAreaTop" r="textAreaRight" b="textAreaBottom"/>
              <a:pathLst>
                <a:path w="119380" h="119380">
                  <a:moveTo>
                    <a:pt x="119277" y="59639"/>
                  </a:moveTo>
                  <a:lnTo>
                    <a:pt x="114591" y="36424"/>
                  </a:lnTo>
                  <a:lnTo>
                    <a:pt x="101810" y="17467"/>
                  </a:lnTo>
                  <a:lnTo>
                    <a:pt x="82853" y="4686"/>
                  </a:lnTo>
                  <a:lnTo>
                    <a:pt x="59638" y="0"/>
                  </a:lnTo>
                  <a:lnTo>
                    <a:pt x="36424" y="4686"/>
                  </a:lnTo>
                  <a:lnTo>
                    <a:pt x="17467" y="17467"/>
                  </a:lnTo>
                  <a:lnTo>
                    <a:pt x="4686" y="36424"/>
                  </a:lnTo>
                  <a:lnTo>
                    <a:pt x="0" y="59639"/>
                  </a:lnTo>
                  <a:lnTo>
                    <a:pt x="4686" y="82853"/>
                  </a:lnTo>
                  <a:lnTo>
                    <a:pt x="17467" y="101810"/>
                  </a:lnTo>
                  <a:lnTo>
                    <a:pt x="36424" y="114591"/>
                  </a:lnTo>
                  <a:lnTo>
                    <a:pt x="59638" y="119278"/>
                  </a:lnTo>
                  <a:lnTo>
                    <a:pt x="82853" y="114591"/>
                  </a:lnTo>
                  <a:lnTo>
                    <a:pt x="101810" y="101810"/>
                  </a:lnTo>
                  <a:lnTo>
                    <a:pt x="114591" y="82853"/>
                  </a:lnTo>
                  <a:lnTo>
                    <a:pt x="119277" y="59639"/>
                  </a:lnTo>
                  <a:close/>
                </a:path>
              </a:pathLst>
            </a:custGeom>
            <a:noFill/>
            <a:ln w="12652">
              <a:solidFill>
                <a:srgbClr val="000000"/>
              </a:solidFill>
              <a:round/>
            </a:ln>
          </p:spPr>
          <p:style>
            <a:lnRef idx="0">
              <a:scrgbClr r="0" g="0" b="0"/>
            </a:lnRef>
            <a:fillRef idx="0">
              <a:scrgbClr r="0" g="0" b="0"/>
            </a:fillRef>
            <a:effectRef idx="0">
              <a:scrgbClr r="0" g="0" b="0"/>
            </a:effectRef>
            <a:fontRef idx="minor"/>
          </p:style>
          <p:txBody>
            <a:bodyPr lIns="0" tIns="0" rIns="0" bIns="0" anchor="t">
              <a:noAutofit/>
            </a:bodyPr>
            <a:lstStyle/>
            <a:p>
              <a:pPr defTabSz="914400">
                <a:lnSpc>
                  <a:spcPct val="100000"/>
                </a:lnSpc>
              </a:pPr>
              <a:endParaRPr lang="fr-FR" sz="4000" b="1" u="none" strike="noStrike">
                <a:solidFill>
                  <a:schemeClr val="dk1"/>
                </a:solidFill>
                <a:effectLst/>
                <a:uFillTx/>
                <a:latin typeface="Aptos"/>
              </a:endParaRPr>
            </a:p>
          </p:txBody>
        </p:sp>
      </p:grpSp>
      <p:sp>
        <p:nvSpPr>
          <p:cNvPr id="473" name="object 11"/>
          <p:cNvSpPr/>
          <p:nvPr/>
        </p:nvSpPr>
        <p:spPr>
          <a:xfrm>
            <a:off x="2034360" y="2961000"/>
            <a:ext cx="439920" cy="500760"/>
          </a:xfrm>
          <a:prstGeom prst="rect">
            <a:avLst/>
          </a:prstGeom>
          <a:noFill/>
          <a:ln w="0">
            <a:noFill/>
          </a:ln>
        </p:spPr>
        <p:style>
          <a:lnRef idx="0">
            <a:scrgbClr r="0" g="0" b="0"/>
          </a:lnRef>
          <a:fillRef idx="0">
            <a:scrgbClr r="0" g="0" b="0"/>
          </a:fillRef>
          <a:effectRef idx="0">
            <a:scrgbClr r="0" g="0" b="0"/>
          </a:effectRef>
          <a:fontRef idx="minor"/>
        </p:style>
        <p:txBody>
          <a:bodyPr lIns="0" tIns="12240" rIns="0" bIns="0" anchor="t">
            <a:spAutoFit/>
          </a:bodyPr>
          <a:lstStyle/>
          <a:p>
            <a:pPr marL="12600" defTabSz="914400">
              <a:lnSpc>
                <a:spcPct val="100000"/>
              </a:lnSpc>
              <a:spcBef>
                <a:spcPts val="96"/>
              </a:spcBef>
            </a:pPr>
            <a:r>
              <a:rPr lang="fr-FR" sz="1400" b="1" u="none" strike="noStrike" spc="-20">
                <a:solidFill>
                  <a:schemeClr val="dk1"/>
                </a:solidFill>
                <a:effectLst/>
                <a:uFillTx/>
                <a:latin typeface="Tahoma"/>
              </a:rPr>
              <a:t>Arad</a:t>
            </a:r>
            <a:endParaRPr lang="fr-MA" sz="1400" b="0" u="none" strike="noStrike">
              <a:solidFill>
                <a:srgbClr val="000000"/>
              </a:solidFill>
              <a:effectLst/>
              <a:uFillTx/>
              <a:latin typeface="Arial"/>
            </a:endParaRPr>
          </a:p>
        </p:txBody>
      </p:sp>
      <p:grpSp>
        <p:nvGrpSpPr>
          <p:cNvPr id="474" name="object 12"/>
          <p:cNvGrpSpPr/>
          <p:nvPr/>
        </p:nvGrpSpPr>
        <p:grpSpPr>
          <a:xfrm>
            <a:off x="2575440" y="2522160"/>
            <a:ext cx="272160" cy="1119240"/>
            <a:chOff x="2575440" y="2522160"/>
            <a:chExt cx="272160" cy="1119240"/>
          </a:xfrm>
        </p:grpSpPr>
        <p:sp>
          <p:nvSpPr>
            <p:cNvPr id="475" name="object 13"/>
            <p:cNvSpPr/>
            <p:nvPr/>
          </p:nvSpPr>
          <p:spPr>
            <a:xfrm>
              <a:off x="2693880" y="2522160"/>
              <a:ext cx="153720" cy="128880"/>
            </a:xfrm>
            <a:custGeom>
              <a:avLst/>
              <a:gdLst>
                <a:gd name="textAreaLeft" fmla="*/ 0 w 153720"/>
                <a:gd name="textAreaRight" fmla="*/ 154080 w 153720"/>
                <a:gd name="textAreaTop" fmla="*/ 0 h 128880"/>
                <a:gd name="textAreaBottom" fmla="*/ 129240 h 128880"/>
              </a:gdLst>
              <a:ahLst/>
              <a:cxnLst/>
              <a:rect l="textAreaLeft" t="textAreaTop" r="textAreaRight" b="textAreaBottom"/>
              <a:pathLst>
                <a:path w="84455" h="84455">
                  <a:moveTo>
                    <a:pt x="78677" y="0"/>
                  </a:moveTo>
                  <a:lnTo>
                    <a:pt x="5664" y="0"/>
                  </a:lnTo>
                  <a:lnTo>
                    <a:pt x="0" y="5664"/>
                  </a:lnTo>
                  <a:lnTo>
                    <a:pt x="0" y="78677"/>
                  </a:lnTo>
                  <a:lnTo>
                    <a:pt x="5664" y="84342"/>
                  </a:lnTo>
                  <a:lnTo>
                    <a:pt x="78677" y="84342"/>
                  </a:lnTo>
                  <a:lnTo>
                    <a:pt x="84342" y="78677"/>
                  </a:lnTo>
                  <a:lnTo>
                    <a:pt x="84342" y="5664"/>
                  </a:lnTo>
                  <a:lnTo>
                    <a:pt x="78677" y="0"/>
                  </a:lnTo>
                  <a:close/>
                </a:path>
              </a:pathLst>
            </a:custGeom>
            <a:solidFill>
              <a:srgbClr val="A5A5FF"/>
            </a:solidFill>
            <a:ln w="0">
              <a:noFill/>
            </a:ln>
          </p:spPr>
          <p:style>
            <a:lnRef idx="0">
              <a:scrgbClr r="0" g="0" b="0"/>
            </a:lnRef>
            <a:fillRef idx="0">
              <a:scrgbClr r="0" g="0" b="0"/>
            </a:fillRef>
            <a:effectRef idx="0">
              <a:scrgbClr r="0" g="0" b="0"/>
            </a:effectRef>
            <a:fontRef idx="minor"/>
          </p:style>
          <p:txBody>
            <a:bodyPr lIns="0" tIns="0" rIns="0" bIns="0" anchor="t">
              <a:noAutofit/>
            </a:bodyPr>
            <a:lstStyle/>
            <a:p>
              <a:pPr defTabSz="914400">
                <a:lnSpc>
                  <a:spcPct val="100000"/>
                </a:lnSpc>
              </a:pPr>
              <a:endParaRPr lang="fr-FR" sz="4000" b="1" u="none" strike="noStrike">
                <a:solidFill>
                  <a:schemeClr val="dk1"/>
                </a:solidFill>
                <a:effectLst/>
                <a:uFillTx/>
                <a:latin typeface="Aptos"/>
              </a:endParaRPr>
            </a:p>
          </p:txBody>
        </p:sp>
        <p:sp>
          <p:nvSpPr>
            <p:cNvPr id="476" name="object 14"/>
            <p:cNvSpPr/>
            <p:nvPr/>
          </p:nvSpPr>
          <p:spPr>
            <a:xfrm>
              <a:off x="2693880" y="2522160"/>
              <a:ext cx="153720" cy="128880"/>
            </a:xfrm>
            <a:custGeom>
              <a:avLst/>
              <a:gdLst>
                <a:gd name="textAreaLeft" fmla="*/ 0 w 153720"/>
                <a:gd name="textAreaRight" fmla="*/ 154080 w 153720"/>
                <a:gd name="textAreaTop" fmla="*/ 0 h 128880"/>
                <a:gd name="textAreaBottom" fmla="*/ 129240 h 128880"/>
              </a:gdLst>
              <a:ahLst/>
              <a:cxnLst/>
              <a:rect l="textAreaLeft" t="textAreaTop" r="textAreaRight" b="textAreaBottom"/>
              <a:pathLst>
                <a:path w="84455" h="84455">
                  <a:moveTo>
                    <a:pt x="71689" y="0"/>
                  </a:moveTo>
                  <a:lnTo>
                    <a:pt x="12652" y="0"/>
                  </a:lnTo>
                  <a:lnTo>
                    <a:pt x="5664" y="0"/>
                  </a:lnTo>
                  <a:lnTo>
                    <a:pt x="0" y="5664"/>
                  </a:lnTo>
                  <a:lnTo>
                    <a:pt x="0" y="12652"/>
                  </a:lnTo>
                  <a:lnTo>
                    <a:pt x="0" y="71689"/>
                  </a:lnTo>
                  <a:lnTo>
                    <a:pt x="0" y="78677"/>
                  </a:lnTo>
                  <a:lnTo>
                    <a:pt x="5664" y="84342"/>
                  </a:lnTo>
                  <a:lnTo>
                    <a:pt x="12652" y="84342"/>
                  </a:lnTo>
                  <a:lnTo>
                    <a:pt x="71689" y="84342"/>
                  </a:lnTo>
                  <a:lnTo>
                    <a:pt x="78677" y="84342"/>
                  </a:lnTo>
                  <a:lnTo>
                    <a:pt x="84342" y="78677"/>
                  </a:lnTo>
                  <a:lnTo>
                    <a:pt x="84342" y="71689"/>
                  </a:lnTo>
                  <a:lnTo>
                    <a:pt x="84342" y="12652"/>
                  </a:lnTo>
                  <a:lnTo>
                    <a:pt x="84342" y="5664"/>
                  </a:lnTo>
                  <a:lnTo>
                    <a:pt x="78677" y="0"/>
                  </a:lnTo>
                  <a:lnTo>
                    <a:pt x="71689" y="0"/>
                  </a:lnTo>
                  <a:close/>
                </a:path>
              </a:pathLst>
            </a:custGeom>
            <a:noFill/>
            <a:ln w="5060">
              <a:solidFill>
                <a:srgbClr val="000000"/>
              </a:solidFill>
              <a:round/>
            </a:ln>
          </p:spPr>
          <p:style>
            <a:lnRef idx="0">
              <a:scrgbClr r="0" g="0" b="0"/>
            </a:lnRef>
            <a:fillRef idx="0">
              <a:scrgbClr r="0" g="0" b="0"/>
            </a:fillRef>
            <a:effectRef idx="0">
              <a:scrgbClr r="0" g="0" b="0"/>
            </a:effectRef>
            <a:fontRef idx="minor"/>
          </p:style>
          <p:txBody>
            <a:bodyPr lIns="0" tIns="0" rIns="0" bIns="0" anchor="t">
              <a:noAutofit/>
            </a:bodyPr>
            <a:lstStyle/>
            <a:p>
              <a:pPr defTabSz="914400">
                <a:lnSpc>
                  <a:spcPct val="100000"/>
                </a:lnSpc>
              </a:pPr>
              <a:endParaRPr lang="fr-FR" sz="4000" b="1" u="none" strike="noStrike">
                <a:solidFill>
                  <a:schemeClr val="dk1"/>
                </a:solidFill>
                <a:effectLst/>
                <a:uFillTx/>
                <a:latin typeface="Aptos"/>
              </a:endParaRPr>
            </a:p>
          </p:txBody>
        </p:sp>
        <p:sp>
          <p:nvSpPr>
            <p:cNvPr id="477" name="object 15"/>
            <p:cNvSpPr/>
            <p:nvPr/>
          </p:nvSpPr>
          <p:spPr>
            <a:xfrm>
              <a:off x="2575440" y="3512520"/>
              <a:ext cx="153720" cy="128880"/>
            </a:xfrm>
            <a:custGeom>
              <a:avLst/>
              <a:gdLst>
                <a:gd name="textAreaLeft" fmla="*/ 0 w 153720"/>
                <a:gd name="textAreaRight" fmla="*/ 154080 w 153720"/>
                <a:gd name="textAreaTop" fmla="*/ 0 h 128880"/>
                <a:gd name="textAreaBottom" fmla="*/ 129240 h 128880"/>
              </a:gdLst>
              <a:ahLst/>
              <a:cxnLst/>
              <a:rect l="textAreaLeft" t="textAreaTop" r="textAreaRight" b="textAreaBottom"/>
              <a:pathLst>
                <a:path w="84455" h="84455">
                  <a:moveTo>
                    <a:pt x="78677" y="0"/>
                  </a:moveTo>
                  <a:lnTo>
                    <a:pt x="5664" y="0"/>
                  </a:lnTo>
                  <a:lnTo>
                    <a:pt x="0" y="5664"/>
                  </a:lnTo>
                  <a:lnTo>
                    <a:pt x="0" y="78677"/>
                  </a:lnTo>
                  <a:lnTo>
                    <a:pt x="5664" y="84342"/>
                  </a:lnTo>
                  <a:lnTo>
                    <a:pt x="78677" y="84342"/>
                  </a:lnTo>
                  <a:lnTo>
                    <a:pt x="84342" y="78677"/>
                  </a:lnTo>
                  <a:lnTo>
                    <a:pt x="84342" y="5664"/>
                  </a:lnTo>
                  <a:lnTo>
                    <a:pt x="78677" y="0"/>
                  </a:lnTo>
                  <a:close/>
                </a:path>
              </a:pathLst>
            </a:custGeom>
            <a:solidFill>
              <a:srgbClr val="A5A5FF"/>
            </a:solidFill>
            <a:ln w="0">
              <a:noFill/>
            </a:ln>
          </p:spPr>
          <p:style>
            <a:lnRef idx="0">
              <a:scrgbClr r="0" g="0" b="0"/>
            </a:lnRef>
            <a:fillRef idx="0">
              <a:scrgbClr r="0" g="0" b="0"/>
            </a:fillRef>
            <a:effectRef idx="0">
              <a:scrgbClr r="0" g="0" b="0"/>
            </a:effectRef>
            <a:fontRef idx="minor"/>
          </p:style>
          <p:txBody>
            <a:bodyPr lIns="0" tIns="0" rIns="0" bIns="0" anchor="t">
              <a:noAutofit/>
            </a:bodyPr>
            <a:lstStyle/>
            <a:p>
              <a:pPr defTabSz="914400">
                <a:lnSpc>
                  <a:spcPct val="100000"/>
                </a:lnSpc>
              </a:pPr>
              <a:endParaRPr lang="fr-FR" sz="4000" b="1" u="none" strike="noStrike">
                <a:solidFill>
                  <a:schemeClr val="dk1"/>
                </a:solidFill>
                <a:effectLst/>
                <a:uFillTx/>
                <a:latin typeface="Aptos"/>
              </a:endParaRPr>
            </a:p>
          </p:txBody>
        </p:sp>
        <p:sp>
          <p:nvSpPr>
            <p:cNvPr id="478" name="object 16"/>
            <p:cNvSpPr/>
            <p:nvPr/>
          </p:nvSpPr>
          <p:spPr>
            <a:xfrm>
              <a:off x="2575440" y="3512520"/>
              <a:ext cx="153720" cy="128880"/>
            </a:xfrm>
            <a:custGeom>
              <a:avLst/>
              <a:gdLst>
                <a:gd name="textAreaLeft" fmla="*/ 0 w 153720"/>
                <a:gd name="textAreaRight" fmla="*/ 154080 w 153720"/>
                <a:gd name="textAreaTop" fmla="*/ 0 h 128880"/>
                <a:gd name="textAreaBottom" fmla="*/ 129240 h 128880"/>
              </a:gdLst>
              <a:ahLst/>
              <a:cxnLst/>
              <a:rect l="textAreaLeft" t="textAreaTop" r="textAreaRight" b="textAreaBottom"/>
              <a:pathLst>
                <a:path w="84455" h="84455">
                  <a:moveTo>
                    <a:pt x="71689" y="0"/>
                  </a:moveTo>
                  <a:lnTo>
                    <a:pt x="12652" y="0"/>
                  </a:lnTo>
                  <a:lnTo>
                    <a:pt x="5664" y="0"/>
                  </a:lnTo>
                  <a:lnTo>
                    <a:pt x="0" y="5664"/>
                  </a:lnTo>
                  <a:lnTo>
                    <a:pt x="0" y="12652"/>
                  </a:lnTo>
                  <a:lnTo>
                    <a:pt x="0" y="71689"/>
                  </a:lnTo>
                  <a:lnTo>
                    <a:pt x="0" y="78677"/>
                  </a:lnTo>
                  <a:lnTo>
                    <a:pt x="5664" y="84342"/>
                  </a:lnTo>
                  <a:lnTo>
                    <a:pt x="12652" y="84342"/>
                  </a:lnTo>
                  <a:lnTo>
                    <a:pt x="71689" y="84342"/>
                  </a:lnTo>
                  <a:lnTo>
                    <a:pt x="78677" y="84342"/>
                  </a:lnTo>
                  <a:lnTo>
                    <a:pt x="84342" y="78677"/>
                  </a:lnTo>
                  <a:lnTo>
                    <a:pt x="84342" y="71689"/>
                  </a:lnTo>
                  <a:lnTo>
                    <a:pt x="84342" y="12652"/>
                  </a:lnTo>
                  <a:lnTo>
                    <a:pt x="84342" y="5664"/>
                  </a:lnTo>
                  <a:lnTo>
                    <a:pt x="78677" y="0"/>
                  </a:lnTo>
                  <a:lnTo>
                    <a:pt x="71689" y="0"/>
                  </a:lnTo>
                  <a:close/>
                </a:path>
              </a:pathLst>
            </a:custGeom>
            <a:noFill/>
            <a:ln w="5060">
              <a:solidFill>
                <a:srgbClr val="000000"/>
              </a:solidFill>
              <a:round/>
            </a:ln>
          </p:spPr>
          <p:style>
            <a:lnRef idx="0">
              <a:scrgbClr r="0" g="0" b="0"/>
            </a:lnRef>
            <a:fillRef idx="0">
              <a:scrgbClr r="0" g="0" b="0"/>
            </a:fillRef>
            <a:effectRef idx="0">
              <a:scrgbClr r="0" g="0" b="0"/>
            </a:effectRef>
            <a:fontRef idx="minor"/>
          </p:style>
          <p:txBody>
            <a:bodyPr lIns="0" tIns="0" rIns="0" bIns="0" anchor="t">
              <a:noAutofit/>
            </a:bodyPr>
            <a:lstStyle/>
            <a:p>
              <a:pPr defTabSz="914400">
                <a:lnSpc>
                  <a:spcPct val="100000"/>
                </a:lnSpc>
              </a:pPr>
              <a:endParaRPr lang="fr-FR" sz="4000" b="1" u="none" strike="noStrike">
                <a:solidFill>
                  <a:schemeClr val="dk1"/>
                </a:solidFill>
                <a:effectLst/>
                <a:uFillTx/>
                <a:latin typeface="Aptos"/>
              </a:endParaRPr>
            </a:p>
          </p:txBody>
        </p:sp>
      </p:grpSp>
      <p:sp>
        <p:nvSpPr>
          <p:cNvPr id="479" name="object 17"/>
          <p:cNvSpPr/>
          <p:nvPr/>
        </p:nvSpPr>
        <p:spPr>
          <a:xfrm>
            <a:off x="1523520" y="3456000"/>
            <a:ext cx="988920" cy="227160"/>
          </a:xfrm>
          <a:prstGeom prst="rect">
            <a:avLst/>
          </a:prstGeom>
          <a:noFill/>
          <a:ln w="0">
            <a:noFill/>
          </a:ln>
        </p:spPr>
        <p:style>
          <a:lnRef idx="0">
            <a:scrgbClr r="0" g="0" b="0"/>
          </a:lnRef>
          <a:fillRef idx="0">
            <a:scrgbClr r="0" g="0" b="0"/>
          </a:fillRef>
          <a:effectRef idx="0">
            <a:scrgbClr r="0" g="0" b="0"/>
          </a:effectRef>
          <a:fontRef idx="minor"/>
        </p:style>
        <p:txBody>
          <a:bodyPr lIns="0" tIns="12240" rIns="0" bIns="0" anchor="t">
            <a:spAutoFit/>
          </a:bodyPr>
          <a:lstStyle/>
          <a:p>
            <a:pPr marL="12600" defTabSz="914400">
              <a:lnSpc>
                <a:spcPct val="100000"/>
              </a:lnSpc>
              <a:spcBef>
                <a:spcPts val="96"/>
              </a:spcBef>
            </a:pPr>
            <a:r>
              <a:rPr lang="fr-FR" sz="1400" b="1" u="none" strike="noStrike" spc="-11">
                <a:solidFill>
                  <a:schemeClr val="dk1"/>
                </a:solidFill>
                <a:effectLst/>
                <a:uFillTx/>
                <a:latin typeface="Tahoma"/>
              </a:rPr>
              <a:t>Timisoara</a:t>
            </a:r>
            <a:endParaRPr lang="fr-MA" sz="1400" b="0" u="none" strike="noStrike">
              <a:solidFill>
                <a:srgbClr val="000000"/>
              </a:solidFill>
              <a:effectLst/>
              <a:uFillTx/>
              <a:latin typeface="Arial"/>
            </a:endParaRPr>
          </a:p>
        </p:txBody>
      </p:sp>
      <p:grpSp>
        <p:nvGrpSpPr>
          <p:cNvPr id="480" name="object 18"/>
          <p:cNvGrpSpPr/>
          <p:nvPr/>
        </p:nvGrpSpPr>
        <p:grpSpPr>
          <a:xfrm>
            <a:off x="2871360" y="2027160"/>
            <a:ext cx="1040760" cy="1119240"/>
            <a:chOff x="2871360" y="2027160"/>
            <a:chExt cx="1040760" cy="1119240"/>
          </a:xfrm>
        </p:grpSpPr>
        <p:sp>
          <p:nvSpPr>
            <p:cNvPr id="481" name="object 19"/>
            <p:cNvSpPr/>
            <p:nvPr/>
          </p:nvSpPr>
          <p:spPr>
            <a:xfrm>
              <a:off x="2871360" y="2027160"/>
              <a:ext cx="153720" cy="128880"/>
            </a:xfrm>
            <a:custGeom>
              <a:avLst/>
              <a:gdLst>
                <a:gd name="textAreaLeft" fmla="*/ 0 w 153720"/>
                <a:gd name="textAreaRight" fmla="*/ 154080 w 153720"/>
                <a:gd name="textAreaTop" fmla="*/ 0 h 128880"/>
                <a:gd name="textAreaBottom" fmla="*/ 129240 h 128880"/>
              </a:gdLst>
              <a:ahLst/>
              <a:cxnLst/>
              <a:rect l="textAreaLeft" t="textAreaTop" r="textAreaRight" b="textAreaBottom"/>
              <a:pathLst>
                <a:path w="84455" h="84455">
                  <a:moveTo>
                    <a:pt x="78677" y="0"/>
                  </a:moveTo>
                  <a:lnTo>
                    <a:pt x="5664" y="0"/>
                  </a:lnTo>
                  <a:lnTo>
                    <a:pt x="0" y="5664"/>
                  </a:lnTo>
                  <a:lnTo>
                    <a:pt x="0" y="78677"/>
                  </a:lnTo>
                  <a:lnTo>
                    <a:pt x="5664" y="84342"/>
                  </a:lnTo>
                  <a:lnTo>
                    <a:pt x="78677" y="84342"/>
                  </a:lnTo>
                  <a:lnTo>
                    <a:pt x="84342" y="78677"/>
                  </a:lnTo>
                  <a:lnTo>
                    <a:pt x="84342" y="5664"/>
                  </a:lnTo>
                  <a:lnTo>
                    <a:pt x="78677" y="0"/>
                  </a:lnTo>
                  <a:close/>
                </a:path>
              </a:pathLst>
            </a:custGeom>
            <a:solidFill>
              <a:srgbClr val="A5A5FF"/>
            </a:solidFill>
            <a:ln w="0">
              <a:noFill/>
            </a:ln>
          </p:spPr>
          <p:style>
            <a:lnRef idx="0">
              <a:scrgbClr r="0" g="0" b="0"/>
            </a:lnRef>
            <a:fillRef idx="0">
              <a:scrgbClr r="0" g="0" b="0"/>
            </a:fillRef>
            <a:effectRef idx="0">
              <a:scrgbClr r="0" g="0" b="0"/>
            </a:effectRef>
            <a:fontRef idx="minor"/>
          </p:style>
          <p:txBody>
            <a:bodyPr lIns="0" tIns="0" rIns="0" bIns="0" anchor="t">
              <a:noAutofit/>
            </a:bodyPr>
            <a:lstStyle/>
            <a:p>
              <a:pPr defTabSz="914400">
                <a:lnSpc>
                  <a:spcPct val="100000"/>
                </a:lnSpc>
              </a:pPr>
              <a:endParaRPr lang="fr-FR" sz="4000" b="1" u="none" strike="noStrike">
                <a:solidFill>
                  <a:schemeClr val="dk1"/>
                </a:solidFill>
                <a:effectLst/>
                <a:uFillTx/>
                <a:latin typeface="Aptos"/>
              </a:endParaRPr>
            </a:p>
          </p:txBody>
        </p:sp>
        <p:sp>
          <p:nvSpPr>
            <p:cNvPr id="482" name="object 20"/>
            <p:cNvSpPr/>
            <p:nvPr/>
          </p:nvSpPr>
          <p:spPr>
            <a:xfrm>
              <a:off x="2871360" y="2027160"/>
              <a:ext cx="153720" cy="128880"/>
            </a:xfrm>
            <a:custGeom>
              <a:avLst/>
              <a:gdLst>
                <a:gd name="textAreaLeft" fmla="*/ 0 w 153720"/>
                <a:gd name="textAreaRight" fmla="*/ 154080 w 153720"/>
                <a:gd name="textAreaTop" fmla="*/ 0 h 128880"/>
                <a:gd name="textAreaBottom" fmla="*/ 129240 h 128880"/>
              </a:gdLst>
              <a:ahLst/>
              <a:cxnLst/>
              <a:rect l="textAreaLeft" t="textAreaTop" r="textAreaRight" b="textAreaBottom"/>
              <a:pathLst>
                <a:path w="84455" h="84455">
                  <a:moveTo>
                    <a:pt x="71689" y="0"/>
                  </a:moveTo>
                  <a:lnTo>
                    <a:pt x="12652" y="0"/>
                  </a:lnTo>
                  <a:lnTo>
                    <a:pt x="5664" y="0"/>
                  </a:lnTo>
                  <a:lnTo>
                    <a:pt x="0" y="5664"/>
                  </a:lnTo>
                  <a:lnTo>
                    <a:pt x="0" y="12652"/>
                  </a:lnTo>
                  <a:lnTo>
                    <a:pt x="0" y="71689"/>
                  </a:lnTo>
                  <a:lnTo>
                    <a:pt x="0" y="78677"/>
                  </a:lnTo>
                  <a:lnTo>
                    <a:pt x="5664" y="84342"/>
                  </a:lnTo>
                  <a:lnTo>
                    <a:pt x="12652" y="84342"/>
                  </a:lnTo>
                  <a:lnTo>
                    <a:pt x="71689" y="84342"/>
                  </a:lnTo>
                  <a:lnTo>
                    <a:pt x="78677" y="84342"/>
                  </a:lnTo>
                  <a:lnTo>
                    <a:pt x="84342" y="78677"/>
                  </a:lnTo>
                  <a:lnTo>
                    <a:pt x="84342" y="71689"/>
                  </a:lnTo>
                  <a:lnTo>
                    <a:pt x="84342" y="12652"/>
                  </a:lnTo>
                  <a:lnTo>
                    <a:pt x="84342" y="5664"/>
                  </a:lnTo>
                  <a:lnTo>
                    <a:pt x="78677" y="0"/>
                  </a:lnTo>
                  <a:lnTo>
                    <a:pt x="71689" y="0"/>
                  </a:lnTo>
                  <a:close/>
                </a:path>
              </a:pathLst>
            </a:custGeom>
            <a:noFill/>
            <a:ln w="5060">
              <a:solidFill>
                <a:srgbClr val="000000"/>
              </a:solidFill>
              <a:round/>
            </a:ln>
          </p:spPr>
          <p:style>
            <a:lnRef idx="0">
              <a:scrgbClr r="0" g="0" b="0"/>
            </a:lnRef>
            <a:fillRef idx="0">
              <a:scrgbClr r="0" g="0" b="0"/>
            </a:fillRef>
            <a:effectRef idx="0">
              <a:scrgbClr r="0" g="0" b="0"/>
            </a:effectRef>
            <a:fontRef idx="minor"/>
          </p:style>
          <p:txBody>
            <a:bodyPr lIns="0" tIns="0" rIns="0" bIns="0" anchor="t">
              <a:noAutofit/>
            </a:bodyPr>
            <a:lstStyle/>
            <a:p>
              <a:pPr defTabSz="914400">
                <a:lnSpc>
                  <a:spcPct val="100000"/>
                </a:lnSpc>
              </a:pPr>
              <a:endParaRPr lang="fr-FR" sz="4000" b="1" u="none" strike="noStrike">
                <a:solidFill>
                  <a:schemeClr val="dk1"/>
                </a:solidFill>
                <a:effectLst/>
                <a:uFillTx/>
                <a:latin typeface="Aptos"/>
              </a:endParaRPr>
            </a:p>
          </p:txBody>
        </p:sp>
        <p:sp>
          <p:nvSpPr>
            <p:cNvPr id="483" name="object 21"/>
            <p:cNvSpPr/>
            <p:nvPr/>
          </p:nvSpPr>
          <p:spPr>
            <a:xfrm>
              <a:off x="3758400" y="3017520"/>
              <a:ext cx="153720" cy="128880"/>
            </a:xfrm>
            <a:custGeom>
              <a:avLst/>
              <a:gdLst>
                <a:gd name="textAreaLeft" fmla="*/ 0 w 153720"/>
                <a:gd name="textAreaRight" fmla="*/ 154080 w 153720"/>
                <a:gd name="textAreaTop" fmla="*/ 0 h 128880"/>
                <a:gd name="textAreaBottom" fmla="*/ 129240 h 128880"/>
              </a:gdLst>
              <a:ahLst/>
              <a:cxnLst/>
              <a:rect l="textAreaLeft" t="textAreaTop" r="textAreaRight" b="textAreaBottom"/>
              <a:pathLst>
                <a:path w="84455" h="84455">
                  <a:moveTo>
                    <a:pt x="78677" y="0"/>
                  </a:moveTo>
                  <a:lnTo>
                    <a:pt x="5664" y="0"/>
                  </a:lnTo>
                  <a:lnTo>
                    <a:pt x="0" y="5664"/>
                  </a:lnTo>
                  <a:lnTo>
                    <a:pt x="0" y="78677"/>
                  </a:lnTo>
                  <a:lnTo>
                    <a:pt x="5664" y="84342"/>
                  </a:lnTo>
                  <a:lnTo>
                    <a:pt x="78677" y="84342"/>
                  </a:lnTo>
                  <a:lnTo>
                    <a:pt x="84342" y="78677"/>
                  </a:lnTo>
                  <a:lnTo>
                    <a:pt x="84342" y="5664"/>
                  </a:lnTo>
                  <a:lnTo>
                    <a:pt x="78677" y="0"/>
                  </a:lnTo>
                  <a:close/>
                </a:path>
              </a:pathLst>
            </a:custGeom>
            <a:solidFill>
              <a:srgbClr val="A5A5FF"/>
            </a:solidFill>
            <a:ln w="0">
              <a:noFill/>
            </a:ln>
          </p:spPr>
          <p:style>
            <a:lnRef idx="0">
              <a:scrgbClr r="0" g="0" b="0"/>
            </a:lnRef>
            <a:fillRef idx="0">
              <a:scrgbClr r="0" g="0" b="0"/>
            </a:fillRef>
            <a:effectRef idx="0">
              <a:scrgbClr r="0" g="0" b="0"/>
            </a:effectRef>
            <a:fontRef idx="minor"/>
          </p:style>
          <p:txBody>
            <a:bodyPr lIns="0" tIns="0" rIns="0" bIns="0" anchor="t">
              <a:noAutofit/>
            </a:bodyPr>
            <a:lstStyle/>
            <a:p>
              <a:pPr defTabSz="914400">
                <a:lnSpc>
                  <a:spcPct val="100000"/>
                </a:lnSpc>
              </a:pPr>
              <a:endParaRPr lang="fr-FR" sz="4000" b="1" u="none" strike="noStrike">
                <a:solidFill>
                  <a:schemeClr val="dk1"/>
                </a:solidFill>
                <a:effectLst/>
                <a:uFillTx/>
                <a:latin typeface="Aptos"/>
              </a:endParaRPr>
            </a:p>
          </p:txBody>
        </p:sp>
        <p:sp>
          <p:nvSpPr>
            <p:cNvPr id="484" name="object 22"/>
            <p:cNvSpPr/>
            <p:nvPr/>
          </p:nvSpPr>
          <p:spPr>
            <a:xfrm>
              <a:off x="3758400" y="3017520"/>
              <a:ext cx="153720" cy="128880"/>
            </a:xfrm>
            <a:custGeom>
              <a:avLst/>
              <a:gdLst>
                <a:gd name="textAreaLeft" fmla="*/ 0 w 153720"/>
                <a:gd name="textAreaRight" fmla="*/ 154080 w 153720"/>
                <a:gd name="textAreaTop" fmla="*/ 0 h 128880"/>
                <a:gd name="textAreaBottom" fmla="*/ 129240 h 128880"/>
              </a:gdLst>
              <a:ahLst/>
              <a:cxnLst/>
              <a:rect l="textAreaLeft" t="textAreaTop" r="textAreaRight" b="textAreaBottom"/>
              <a:pathLst>
                <a:path w="84455" h="84455">
                  <a:moveTo>
                    <a:pt x="71689" y="0"/>
                  </a:moveTo>
                  <a:lnTo>
                    <a:pt x="12652" y="0"/>
                  </a:lnTo>
                  <a:lnTo>
                    <a:pt x="5664" y="0"/>
                  </a:lnTo>
                  <a:lnTo>
                    <a:pt x="0" y="5664"/>
                  </a:lnTo>
                  <a:lnTo>
                    <a:pt x="0" y="12652"/>
                  </a:lnTo>
                  <a:lnTo>
                    <a:pt x="0" y="71689"/>
                  </a:lnTo>
                  <a:lnTo>
                    <a:pt x="0" y="78677"/>
                  </a:lnTo>
                  <a:lnTo>
                    <a:pt x="5664" y="84342"/>
                  </a:lnTo>
                  <a:lnTo>
                    <a:pt x="12652" y="84342"/>
                  </a:lnTo>
                  <a:lnTo>
                    <a:pt x="71689" y="84342"/>
                  </a:lnTo>
                  <a:lnTo>
                    <a:pt x="78677" y="84342"/>
                  </a:lnTo>
                  <a:lnTo>
                    <a:pt x="84342" y="78677"/>
                  </a:lnTo>
                  <a:lnTo>
                    <a:pt x="84342" y="71689"/>
                  </a:lnTo>
                  <a:lnTo>
                    <a:pt x="84342" y="12652"/>
                  </a:lnTo>
                  <a:lnTo>
                    <a:pt x="84342" y="5664"/>
                  </a:lnTo>
                  <a:lnTo>
                    <a:pt x="78677" y="0"/>
                  </a:lnTo>
                  <a:lnTo>
                    <a:pt x="71689" y="0"/>
                  </a:lnTo>
                  <a:close/>
                </a:path>
              </a:pathLst>
            </a:custGeom>
            <a:noFill/>
            <a:ln w="5060">
              <a:solidFill>
                <a:srgbClr val="000000"/>
              </a:solidFill>
              <a:round/>
            </a:ln>
          </p:spPr>
          <p:style>
            <a:lnRef idx="0">
              <a:scrgbClr r="0" g="0" b="0"/>
            </a:lnRef>
            <a:fillRef idx="0">
              <a:scrgbClr r="0" g="0" b="0"/>
            </a:fillRef>
            <a:effectRef idx="0">
              <a:scrgbClr r="0" g="0" b="0"/>
            </a:effectRef>
            <a:fontRef idx="minor"/>
          </p:style>
          <p:txBody>
            <a:bodyPr lIns="0" tIns="0" rIns="0" bIns="0" anchor="t">
              <a:noAutofit/>
            </a:bodyPr>
            <a:lstStyle/>
            <a:p>
              <a:pPr defTabSz="914400">
                <a:lnSpc>
                  <a:spcPct val="100000"/>
                </a:lnSpc>
              </a:pPr>
              <a:endParaRPr lang="fr-FR" sz="4000" b="1" u="none" strike="noStrike">
                <a:solidFill>
                  <a:schemeClr val="dk1"/>
                </a:solidFill>
                <a:effectLst/>
                <a:uFillTx/>
                <a:latin typeface="Aptos"/>
              </a:endParaRPr>
            </a:p>
          </p:txBody>
        </p:sp>
      </p:grpSp>
      <p:sp>
        <p:nvSpPr>
          <p:cNvPr id="485" name="object 23"/>
          <p:cNvSpPr/>
          <p:nvPr/>
        </p:nvSpPr>
        <p:spPr>
          <a:xfrm>
            <a:off x="3975120" y="2771280"/>
            <a:ext cx="876240" cy="227160"/>
          </a:xfrm>
          <a:prstGeom prst="rect">
            <a:avLst/>
          </a:prstGeom>
          <a:noFill/>
          <a:ln w="0">
            <a:noFill/>
          </a:ln>
        </p:spPr>
        <p:style>
          <a:lnRef idx="0">
            <a:scrgbClr r="0" g="0" b="0"/>
          </a:lnRef>
          <a:fillRef idx="0">
            <a:scrgbClr r="0" g="0" b="0"/>
          </a:fillRef>
          <a:effectRef idx="0">
            <a:scrgbClr r="0" g="0" b="0"/>
          </a:effectRef>
          <a:fontRef idx="minor"/>
        </p:style>
        <p:txBody>
          <a:bodyPr lIns="0" tIns="12240" rIns="0" bIns="0" anchor="t">
            <a:spAutoFit/>
          </a:bodyPr>
          <a:lstStyle/>
          <a:p>
            <a:pPr marL="12600" defTabSz="914400">
              <a:lnSpc>
                <a:spcPct val="100000"/>
              </a:lnSpc>
              <a:spcBef>
                <a:spcPts val="96"/>
              </a:spcBef>
            </a:pPr>
            <a:r>
              <a:rPr lang="fr-FR" sz="1400" b="1" u="none" strike="noStrike" spc="-11">
                <a:solidFill>
                  <a:schemeClr val="dk1"/>
                </a:solidFill>
                <a:effectLst/>
                <a:uFillTx/>
                <a:latin typeface="Tahoma"/>
              </a:rPr>
              <a:t>Sibiu</a:t>
            </a:r>
            <a:endParaRPr lang="fr-MA" sz="1400" b="0" u="none" strike="noStrike">
              <a:solidFill>
                <a:srgbClr val="000000"/>
              </a:solidFill>
              <a:effectLst/>
              <a:uFillTx/>
              <a:latin typeface="Arial"/>
            </a:endParaRPr>
          </a:p>
        </p:txBody>
      </p:sp>
      <p:grpSp>
        <p:nvGrpSpPr>
          <p:cNvPr id="486" name="object 24"/>
          <p:cNvGrpSpPr/>
          <p:nvPr/>
        </p:nvGrpSpPr>
        <p:grpSpPr>
          <a:xfrm>
            <a:off x="3166920" y="3859200"/>
            <a:ext cx="153720" cy="128880"/>
            <a:chOff x="3166920" y="3859200"/>
            <a:chExt cx="153720" cy="128880"/>
          </a:xfrm>
        </p:grpSpPr>
        <p:sp>
          <p:nvSpPr>
            <p:cNvPr id="487" name="object 25"/>
            <p:cNvSpPr/>
            <p:nvPr/>
          </p:nvSpPr>
          <p:spPr>
            <a:xfrm>
              <a:off x="3166920" y="3859200"/>
              <a:ext cx="153720" cy="128880"/>
            </a:xfrm>
            <a:custGeom>
              <a:avLst/>
              <a:gdLst>
                <a:gd name="textAreaLeft" fmla="*/ 0 w 153720"/>
                <a:gd name="textAreaRight" fmla="*/ 154080 w 153720"/>
                <a:gd name="textAreaTop" fmla="*/ 0 h 128880"/>
                <a:gd name="textAreaBottom" fmla="*/ 129240 h 128880"/>
              </a:gdLst>
              <a:ahLst/>
              <a:cxnLst/>
              <a:rect l="textAreaLeft" t="textAreaTop" r="textAreaRight" b="textAreaBottom"/>
              <a:pathLst>
                <a:path w="84455" h="84455">
                  <a:moveTo>
                    <a:pt x="78677" y="0"/>
                  </a:moveTo>
                  <a:lnTo>
                    <a:pt x="5664" y="0"/>
                  </a:lnTo>
                  <a:lnTo>
                    <a:pt x="0" y="5664"/>
                  </a:lnTo>
                  <a:lnTo>
                    <a:pt x="0" y="78677"/>
                  </a:lnTo>
                  <a:lnTo>
                    <a:pt x="5664" y="84342"/>
                  </a:lnTo>
                  <a:lnTo>
                    <a:pt x="78677" y="84342"/>
                  </a:lnTo>
                  <a:lnTo>
                    <a:pt x="84342" y="78677"/>
                  </a:lnTo>
                  <a:lnTo>
                    <a:pt x="84342" y="5664"/>
                  </a:lnTo>
                  <a:lnTo>
                    <a:pt x="78677" y="0"/>
                  </a:lnTo>
                  <a:close/>
                </a:path>
              </a:pathLst>
            </a:custGeom>
            <a:solidFill>
              <a:srgbClr val="A5A5FF"/>
            </a:solidFill>
            <a:ln w="0">
              <a:noFill/>
            </a:ln>
          </p:spPr>
          <p:style>
            <a:lnRef idx="0">
              <a:scrgbClr r="0" g="0" b="0"/>
            </a:lnRef>
            <a:fillRef idx="0">
              <a:scrgbClr r="0" g="0" b="0"/>
            </a:fillRef>
            <a:effectRef idx="0">
              <a:scrgbClr r="0" g="0" b="0"/>
            </a:effectRef>
            <a:fontRef idx="minor"/>
          </p:style>
          <p:txBody>
            <a:bodyPr lIns="0" tIns="0" rIns="0" bIns="0" anchor="t">
              <a:noAutofit/>
            </a:bodyPr>
            <a:lstStyle/>
            <a:p>
              <a:pPr defTabSz="914400">
                <a:lnSpc>
                  <a:spcPct val="100000"/>
                </a:lnSpc>
              </a:pPr>
              <a:endParaRPr lang="fr-FR" sz="4000" b="1" u="none" strike="noStrike">
                <a:solidFill>
                  <a:schemeClr val="dk1"/>
                </a:solidFill>
                <a:effectLst/>
                <a:uFillTx/>
                <a:latin typeface="Aptos"/>
              </a:endParaRPr>
            </a:p>
          </p:txBody>
        </p:sp>
        <p:sp>
          <p:nvSpPr>
            <p:cNvPr id="488" name="object 26"/>
            <p:cNvSpPr/>
            <p:nvPr/>
          </p:nvSpPr>
          <p:spPr>
            <a:xfrm>
              <a:off x="3166920" y="3859200"/>
              <a:ext cx="153720" cy="128880"/>
            </a:xfrm>
            <a:custGeom>
              <a:avLst/>
              <a:gdLst>
                <a:gd name="textAreaLeft" fmla="*/ 0 w 153720"/>
                <a:gd name="textAreaRight" fmla="*/ 154080 w 153720"/>
                <a:gd name="textAreaTop" fmla="*/ 0 h 128880"/>
                <a:gd name="textAreaBottom" fmla="*/ 129240 h 128880"/>
              </a:gdLst>
              <a:ahLst/>
              <a:cxnLst/>
              <a:rect l="textAreaLeft" t="textAreaTop" r="textAreaRight" b="textAreaBottom"/>
              <a:pathLst>
                <a:path w="84455" h="84455">
                  <a:moveTo>
                    <a:pt x="71689" y="0"/>
                  </a:moveTo>
                  <a:lnTo>
                    <a:pt x="12652" y="0"/>
                  </a:lnTo>
                  <a:lnTo>
                    <a:pt x="5664" y="0"/>
                  </a:lnTo>
                  <a:lnTo>
                    <a:pt x="0" y="5664"/>
                  </a:lnTo>
                  <a:lnTo>
                    <a:pt x="0" y="12652"/>
                  </a:lnTo>
                  <a:lnTo>
                    <a:pt x="0" y="71689"/>
                  </a:lnTo>
                  <a:lnTo>
                    <a:pt x="0" y="78677"/>
                  </a:lnTo>
                  <a:lnTo>
                    <a:pt x="5664" y="84342"/>
                  </a:lnTo>
                  <a:lnTo>
                    <a:pt x="12652" y="84342"/>
                  </a:lnTo>
                  <a:lnTo>
                    <a:pt x="71689" y="84342"/>
                  </a:lnTo>
                  <a:lnTo>
                    <a:pt x="78677" y="84342"/>
                  </a:lnTo>
                  <a:lnTo>
                    <a:pt x="84342" y="78677"/>
                  </a:lnTo>
                  <a:lnTo>
                    <a:pt x="84342" y="71689"/>
                  </a:lnTo>
                  <a:lnTo>
                    <a:pt x="84342" y="12652"/>
                  </a:lnTo>
                  <a:lnTo>
                    <a:pt x="84342" y="5664"/>
                  </a:lnTo>
                  <a:lnTo>
                    <a:pt x="78677" y="0"/>
                  </a:lnTo>
                  <a:lnTo>
                    <a:pt x="71689" y="0"/>
                  </a:lnTo>
                  <a:close/>
                </a:path>
              </a:pathLst>
            </a:custGeom>
            <a:noFill/>
            <a:ln w="5060">
              <a:solidFill>
                <a:srgbClr val="000000"/>
              </a:solidFill>
              <a:round/>
            </a:ln>
          </p:spPr>
          <p:style>
            <a:lnRef idx="0">
              <a:scrgbClr r="0" g="0" b="0"/>
            </a:lnRef>
            <a:fillRef idx="0">
              <a:scrgbClr r="0" g="0" b="0"/>
            </a:fillRef>
            <a:effectRef idx="0">
              <a:scrgbClr r="0" g="0" b="0"/>
            </a:effectRef>
            <a:fontRef idx="minor"/>
          </p:style>
          <p:txBody>
            <a:bodyPr lIns="0" tIns="0" rIns="0" bIns="0" anchor="t">
              <a:noAutofit/>
            </a:bodyPr>
            <a:lstStyle/>
            <a:p>
              <a:pPr defTabSz="914400">
                <a:lnSpc>
                  <a:spcPct val="100000"/>
                </a:lnSpc>
              </a:pPr>
              <a:endParaRPr lang="fr-FR" sz="4000" b="1" u="none" strike="noStrike">
                <a:solidFill>
                  <a:schemeClr val="dk1"/>
                </a:solidFill>
                <a:effectLst/>
                <a:uFillTx/>
                <a:latin typeface="Aptos"/>
              </a:endParaRPr>
            </a:p>
          </p:txBody>
        </p:sp>
      </p:grpSp>
      <p:sp>
        <p:nvSpPr>
          <p:cNvPr id="489" name="object 27"/>
          <p:cNvSpPr/>
          <p:nvPr/>
        </p:nvSpPr>
        <p:spPr>
          <a:xfrm>
            <a:off x="3384000" y="3787560"/>
            <a:ext cx="706320" cy="227160"/>
          </a:xfrm>
          <a:prstGeom prst="rect">
            <a:avLst/>
          </a:prstGeom>
          <a:noFill/>
          <a:ln w="0">
            <a:noFill/>
          </a:ln>
        </p:spPr>
        <p:style>
          <a:lnRef idx="0">
            <a:scrgbClr r="0" g="0" b="0"/>
          </a:lnRef>
          <a:fillRef idx="0">
            <a:scrgbClr r="0" g="0" b="0"/>
          </a:fillRef>
          <a:effectRef idx="0">
            <a:scrgbClr r="0" g="0" b="0"/>
          </a:effectRef>
          <a:fontRef idx="minor"/>
        </p:style>
        <p:txBody>
          <a:bodyPr lIns="0" tIns="12240" rIns="0" bIns="0" anchor="t">
            <a:spAutoFit/>
          </a:bodyPr>
          <a:lstStyle/>
          <a:p>
            <a:pPr marL="12600" defTabSz="914400">
              <a:lnSpc>
                <a:spcPct val="100000"/>
              </a:lnSpc>
              <a:spcBef>
                <a:spcPts val="96"/>
              </a:spcBef>
            </a:pPr>
            <a:r>
              <a:rPr lang="fr-FR" sz="1400" b="1" u="none" strike="noStrike" spc="-11">
                <a:solidFill>
                  <a:schemeClr val="dk1"/>
                </a:solidFill>
                <a:effectLst/>
                <a:uFillTx/>
                <a:latin typeface="Tahoma"/>
              </a:rPr>
              <a:t>Lugoj</a:t>
            </a:r>
            <a:endParaRPr lang="fr-MA" sz="1400" b="0" u="none" strike="noStrike">
              <a:solidFill>
                <a:srgbClr val="000000"/>
              </a:solidFill>
              <a:effectLst/>
              <a:uFillTx/>
              <a:latin typeface="Arial"/>
            </a:endParaRPr>
          </a:p>
        </p:txBody>
      </p:sp>
      <p:grpSp>
        <p:nvGrpSpPr>
          <p:cNvPr id="490" name="object 28"/>
          <p:cNvGrpSpPr/>
          <p:nvPr/>
        </p:nvGrpSpPr>
        <p:grpSpPr>
          <a:xfrm>
            <a:off x="3285360" y="4354200"/>
            <a:ext cx="153720" cy="128880"/>
            <a:chOff x="3285360" y="4354200"/>
            <a:chExt cx="153720" cy="128880"/>
          </a:xfrm>
        </p:grpSpPr>
        <p:sp>
          <p:nvSpPr>
            <p:cNvPr id="491" name="object 29"/>
            <p:cNvSpPr/>
            <p:nvPr/>
          </p:nvSpPr>
          <p:spPr>
            <a:xfrm>
              <a:off x="3285360" y="4354200"/>
              <a:ext cx="153720" cy="128880"/>
            </a:xfrm>
            <a:custGeom>
              <a:avLst/>
              <a:gdLst>
                <a:gd name="textAreaLeft" fmla="*/ 0 w 153720"/>
                <a:gd name="textAreaRight" fmla="*/ 154080 w 153720"/>
                <a:gd name="textAreaTop" fmla="*/ 0 h 128880"/>
                <a:gd name="textAreaBottom" fmla="*/ 129240 h 128880"/>
              </a:gdLst>
              <a:ahLst/>
              <a:cxnLst/>
              <a:rect l="textAreaLeft" t="textAreaTop" r="textAreaRight" b="textAreaBottom"/>
              <a:pathLst>
                <a:path w="84455" h="84455">
                  <a:moveTo>
                    <a:pt x="78677" y="0"/>
                  </a:moveTo>
                  <a:lnTo>
                    <a:pt x="5664" y="0"/>
                  </a:lnTo>
                  <a:lnTo>
                    <a:pt x="0" y="5664"/>
                  </a:lnTo>
                  <a:lnTo>
                    <a:pt x="0" y="78677"/>
                  </a:lnTo>
                  <a:lnTo>
                    <a:pt x="5664" y="84342"/>
                  </a:lnTo>
                  <a:lnTo>
                    <a:pt x="78677" y="84342"/>
                  </a:lnTo>
                  <a:lnTo>
                    <a:pt x="84342" y="78677"/>
                  </a:lnTo>
                  <a:lnTo>
                    <a:pt x="84342" y="5664"/>
                  </a:lnTo>
                  <a:lnTo>
                    <a:pt x="78677" y="0"/>
                  </a:lnTo>
                  <a:close/>
                </a:path>
              </a:pathLst>
            </a:custGeom>
            <a:solidFill>
              <a:srgbClr val="A5A5FF"/>
            </a:solidFill>
            <a:ln w="0">
              <a:noFill/>
            </a:ln>
          </p:spPr>
          <p:style>
            <a:lnRef idx="0">
              <a:scrgbClr r="0" g="0" b="0"/>
            </a:lnRef>
            <a:fillRef idx="0">
              <a:scrgbClr r="0" g="0" b="0"/>
            </a:fillRef>
            <a:effectRef idx="0">
              <a:scrgbClr r="0" g="0" b="0"/>
            </a:effectRef>
            <a:fontRef idx="minor"/>
          </p:style>
          <p:txBody>
            <a:bodyPr lIns="0" tIns="0" rIns="0" bIns="0" anchor="t">
              <a:noAutofit/>
            </a:bodyPr>
            <a:lstStyle/>
            <a:p>
              <a:pPr defTabSz="914400">
                <a:lnSpc>
                  <a:spcPct val="100000"/>
                </a:lnSpc>
              </a:pPr>
              <a:endParaRPr lang="fr-FR" sz="4000" b="1" u="none" strike="noStrike">
                <a:solidFill>
                  <a:schemeClr val="dk1"/>
                </a:solidFill>
                <a:effectLst/>
                <a:uFillTx/>
                <a:latin typeface="Aptos"/>
              </a:endParaRPr>
            </a:p>
          </p:txBody>
        </p:sp>
        <p:sp>
          <p:nvSpPr>
            <p:cNvPr id="492" name="object 30"/>
            <p:cNvSpPr/>
            <p:nvPr/>
          </p:nvSpPr>
          <p:spPr>
            <a:xfrm>
              <a:off x="3285360" y="4354200"/>
              <a:ext cx="153720" cy="128880"/>
            </a:xfrm>
            <a:custGeom>
              <a:avLst/>
              <a:gdLst>
                <a:gd name="textAreaLeft" fmla="*/ 0 w 153720"/>
                <a:gd name="textAreaRight" fmla="*/ 154080 w 153720"/>
                <a:gd name="textAreaTop" fmla="*/ 0 h 128880"/>
                <a:gd name="textAreaBottom" fmla="*/ 129240 h 128880"/>
              </a:gdLst>
              <a:ahLst/>
              <a:cxnLst/>
              <a:rect l="textAreaLeft" t="textAreaTop" r="textAreaRight" b="textAreaBottom"/>
              <a:pathLst>
                <a:path w="84455" h="84455">
                  <a:moveTo>
                    <a:pt x="71689" y="0"/>
                  </a:moveTo>
                  <a:lnTo>
                    <a:pt x="12652" y="0"/>
                  </a:lnTo>
                  <a:lnTo>
                    <a:pt x="5664" y="0"/>
                  </a:lnTo>
                  <a:lnTo>
                    <a:pt x="0" y="5664"/>
                  </a:lnTo>
                  <a:lnTo>
                    <a:pt x="0" y="12652"/>
                  </a:lnTo>
                  <a:lnTo>
                    <a:pt x="0" y="71689"/>
                  </a:lnTo>
                  <a:lnTo>
                    <a:pt x="0" y="78677"/>
                  </a:lnTo>
                  <a:lnTo>
                    <a:pt x="5664" y="84342"/>
                  </a:lnTo>
                  <a:lnTo>
                    <a:pt x="12652" y="84342"/>
                  </a:lnTo>
                  <a:lnTo>
                    <a:pt x="71689" y="84342"/>
                  </a:lnTo>
                  <a:lnTo>
                    <a:pt x="78677" y="84342"/>
                  </a:lnTo>
                  <a:lnTo>
                    <a:pt x="84342" y="78677"/>
                  </a:lnTo>
                  <a:lnTo>
                    <a:pt x="84342" y="71689"/>
                  </a:lnTo>
                  <a:lnTo>
                    <a:pt x="84342" y="12652"/>
                  </a:lnTo>
                  <a:lnTo>
                    <a:pt x="84342" y="5664"/>
                  </a:lnTo>
                  <a:lnTo>
                    <a:pt x="78677" y="0"/>
                  </a:lnTo>
                  <a:lnTo>
                    <a:pt x="71689" y="0"/>
                  </a:lnTo>
                  <a:close/>
                </a:path>
              </a:pathLst>
            </a:custGeom>
            <a:noFill/>
            <a:ln w="5060">
              <a:solidFill>
                <a:srgbClr val="000000"/>
              </a:solidFill>
              <a:round/>
            </a:ln>
          </p:spPr>
          <p:style>
            <a:lnRef idx="0">
              <a:scrgbClr r="0" g="0" b="0"/>
            </a:lnRef>
            <a:fillRef idx="0">
              <a:scrgbClr r="0" g="0" b="0"/>
            </a:fillRef>
            <a:effectRef idx="0">
              <a:scrgbClr r="0" g="0" b="0"/>
            </a:effectRef>
            <a:fontRef idx="minor"/>
          </p:style>
          <p:txBody>
            <a:bodyPr lIns="0" tIns="0" rIns="0" bIns="0" anchor="t">
              <a:noAutofit/>
            </a:bodyPr>
            <a:lstStyle/>
            <a:p>
              <a:pPr defTabSz="914400">
                <a:lnSpc>
                  <a:spcPct val="100000"/>
                </a:lnSpc>
              </a:pPr>
              <a:endParaRPr lang="fr-FR" sz="4000" b="1" u="none" strike="noStrike">
                <a:solidFill>
                  <a:schemeClr val="dk1"/>
                </a:solidFill>
                <a:effectLst/>
                <a:uFillTx/>
                <a:latin typeface="Aptos"/>
              </a:endParaRPr>
            </a:p>
          </p:txBody>
        </p:sp>
      </p:grpSp>
      <p:sp>
        <p:nvSpPr>
          <p:cNvPr id="493" name="object 31"/>
          <p:cNvSpPr/>
          <p:nvPr/>
        </p:nvSpPr>
        <p:spPr>
          <a:xfrm>
            <a:off x="2302920" y="4297680"/>
            <a:ext cx="919080" cy="227160"/>
          </a:xfrm>
          <a:prstGeom prst="rect">
            <a:avLst/>
          </a:prstGeom>
          <a:noFill/>
          <a:ln w="0">
            <a:noFill/>
          </a:ln>
        </p:spPr>
        <p:style>
          <a:lnRef idx="0">
            <a:scrgbClr r="0" g="0" b="0"/>
          </a:lnRef>
          <a:fillRef idx="0">
            <a:scrgbClr r="0" g="0" b="0"/>
          </a:fillRef>
          <a:effectRef idx="0">
            <a:scrgbClr r="0" g="0" b="0"/>
          </a:effectRef>
          <a:fontRef idx="minor"/>
        </p:style>
        <p:txBody>
          <a:bodyPr lIns="0" tIns="12240" rIns="0" bIns="0" anchor="t">
            <a:spAutoFit/>
          </a:bodyPr>
          <a:lstStyle/>
          <a:p>
            <a:pPr marL="12600" defTabSz="914400">
              <a:lnSpc>
                <a:spcPct val="100000"/>
              </a:lnSpc>
              <a:spcBef>
                <a:spcPts val="96"/>
              </a:spcBef>
            </a:pPr>
            <a:r>
              <a:rPr lang="fr-FR" sz="1400" b="1" u="none" strike="noStrike" spc="-11">
                <a:solidFill>
                  <a:schemeClr val="dk1"/>
                </a:solidFill>
                <a:effectLst/>
                <a:uFillTx/>
                <a:latin typeface="Tahoma"/>
              </a:rPr>
              <a:t>Mehadia</a:t>
            </a:r>
            <a:endParaRPr lang="fr-MA" sz="1400" b="0" u="none" strike="noStrike">
              <a:solidFill>
                <a:srgbClr val="000000"/>
              </a:solidFill>
              <a:effectLst/>
              <a:uFillTx/>
              <a:latin typeface="Arial"/>
            </a:endParaRPr>
          </a:p>
        </p:txBody>
      </p:sp>
      <p:grpSp>
        <p:nvGrpSpPr>
          <p:cNvPr id="494" name="object 32"/>
          <p:cNvGrpSpPr/>
          <p:nvPr/>
        </p:nvGrpSpPr>
        <p:grpSpPr>
          <a:xfrm>
            <a:off x="3166920" y="4849560"/>
            <a:ext cx="153720" cy="128880"/>
            <a:chOff x="3166920" y="4849560"/>
            <a:chExt cx="153720" cy="128880"/>
          </a:xfrm>
        </p:grpSpPr>
        <p:sp>
          <p:nvSpPr>
            <p:cNvPr id="495" name="object 33"/>
            <p:cNvSpPr/>
            <p:nvPr/>
          </p:nvSpPr>
          <p:spPr>
            <a:xfrm>
              <a:off x="3166920" y="4849560"/>
              <a:ext cx="153720" cy="128880"/>
            </a:xfrm>
            <a:custGeom>
              <a:avLst/>
              <a:gdLst>
                <a:gd name="textAreaLeft" fmla="*/ 0 w 153720"/>
                <a:gd name="textAreaRight" fmla="*/ 154080 w 153720"/>
                <a:gd name="textAreaTop" fmla="*/ 0 h 128880"/>
                <a:gd name="textAreaBottom" fmla="*/ 129240 h 128880"/>
              </a:gdLst>
              <a:ahLst/>
              <a:cxnLst/>
              <a:rect l="textAreaLeft" t="textAreaTop" r="textAreaRight" b="textAreaBottom"/>
              <a:pathLst>
                <a:path w="84455" h="84455">
                  <a:moveTo>
                    <a:pt x="78677" y="0"/>
                  </a:moveTo>
                  <a:lnTo>
                    <a:pt x="5664" y="0"/>
                  </a:lnTo>
                  <a:lnTo>
                    <a:pt x="0" y="5664"/>
                  </a:lnTo>
                  <a:lnTo>
                    <a:pt x="0" y="78677"/>
                  </a:lnTo>
                  <a:lnTo>
                    <a:pt x="5664" y="84342"/>
                  </a:lnTo>
                  <a:lnTo>
                    <a:pt x="78677" y="84342"/>
                  </a:lnTo>
                  <a:lnTo>
                    <a:pt x="84342" y="78677"/>
                  </a:lnTo>
                  <a:lnTo>
                    <a:pt x="84342" y="5664"/>
                  </a:lnTo>
                  <a:lnTo>
                    <a:pt x="78677" y="0"/>
                  </a:lnTo>
                  <a:close/>
                </a:path>
              </a:pathLst>
            </a:custGeom>
            <a:solidFill>
              <a:srgbClr val="A5A5FF"/>
            </a:solidFill>
            <a:ln w="0">
              <a:noFill/>
            </a:ln>
          </p:spPr>
          <p:style>
            <a:lnRef idx="0">
              <a:scrgbClr r="0" g="0" b="0"/>
            </a:lnRef>
            <a:fillRef idx="0">
              <a:scrgbClr r="0" g="0" b="0"/>
            </a:fillRef>
            <a:effectRef idx="0">
              <a:scrgbClr r="0" g="0" b="0"/>
            </a:effectRef>
            <a:fontRef idx="minor"/>
          </p:style>
          <p:txBody>
            <a:bodyPr lIns="0" tIns="0" rIns="0" bIns="0" anchor="t">
              <a:noAutofit/>
            </a:bodyPr>
            <a:lstStyle/>
            <a:p>
              <a:pPr defTabSz="914400">
                <a:lnSpc>
                  <a:spcPct val="100000"/>
                </a:lnSpc>
              </a:pPr>
              <a:endParaRPr lang="fr-FR" sz="4000" b="1" u="none" strike="noStrike">
                <a:solidFill>
                  <a:schemeClr val="dk1"/>
                </a:solidFill>
                <a:effectLst/>
                <a:uFillTx/>
                <a:latin typeface="Aptos"/>
              </a:endParaRPr>
            </a:p>
          </p:txBody>
        </p:sp>
        <p:sp>
          <p:nvSpPr>
            <p:cNvPr id="496" name="object 34"/>
            <p:cNvSpPr/>
            <p:nvPr/>
          </p:nvSpPr>
          <p:spPr>
            <a:xfrm>
              <a:off x="3166920" y="4849560"/>
              <a:ext cx="153720" cy="128880"/>
            </a:xfrm>
            <a:custGeom>
              <a:avLst/>
              <a:gdLst>
                <a:gd name="textAreaLeft" fmla="*/ 0 w 153720"/>
                <a:gd name="textAreaRight" fmla="*/ 154080 w 153720"/>
                <a:gd name="textAreaTop" fmla="*/ 0 h 128880"/>
                <a:gd name="textAreaBottom" fmla="*/ 129240 h 128880"/>
              </a:gdLst>
              <a:ahLst/>
              <a:cxnLst/>
              <a:rect l="textAreaLeft" t="textAreaTop" r="textAreaRight" b="textAreaBottom"/>
              <a:pathLst>
                <a:path w="84455" h="84455">
                  <a:moveTo>
                    <a:pt x="71689" y="0"/>
                  </a:moveTo>
                  <a:lnTo>
                    <a:pt x="12652" y="0"/>
                  </a:lnTo>
                  <a:lnTo>
                    <a:pt x="5664" y="0"/>
                  </a:lnTo>
                  <a:lnTo>
                    <a:pt x="0" y="5664"/>
                  </a:lnTo>
                  <a:lnTo>
                    <a:pt x="0" y="12652"/>
                  </a:lnTo>
                  <a:lnTo>
                    <a:pt x="0" y="71689"/>
                  </a:lnTo>
                  <a:lnTo>
                    <a:pt x="0" y="78677"/>
                  </a:lnTo>
                  <a:lnTo>
                    <a:pt x="5664" y="84342"/>
                  </a:lnTo>
                  <a:lnTo>
                    <a:pt x="12652" y="84342"/>
                  </a:lnTo>
                  <a:lnTo>
                    <a:pt x="71689" y="84342"/>
                  </a:lnTo>
                  <a:lnTo>
                    <a:pt x="78677" y="84342"/>
                  </a:lnTo>
                  <a:lnTo>
                    <a:pt x="84342" y="78677"/>
                  </a:lnTo>
                  <a:lnTo>
                    <a:pt x="84342" y="71689"/>
                  </a:lnTo>
                  <a:lnTo>
                    <a:pt x="84342" y="12652"/>
                  </a:lnTo>
                  <a:lnTo>
                    <a:pt x="84342" y="5664"/>
                  </a:lnTo>
                  <a:lnTo>
                    <a:pt x="78677" y="0"/>
                  </a:lnTo>
                  <a:lnTo>
                    <a:pt x="71689" y="0"/>
                  </a:lnTo>
                  <a:close/>
                </a:path>
              </a:pathLst>
            </a:custGeom>
            <a:noFill/>
            <a:ln w="5060">
              <a:solidFill>
                <a:srgbClr val="000000"/>
              </a:solidFill>
              <a:round/>
            </a:ln>
          </p:spPr>
          <p:style>
            <a:lnRef idx="0">
              <a:scrgbClr r="0" g="0" b="0"/>
            </a:lnRef>
            <a:fillRef idx="0">
              <a:scrgbClr r="0" g="0" b="0"/>
            </a:fillRef>
            <a:effectRef idx="0">
              <a:scrgbClr r="0" g="0" b="0"/>
            </a:effectRef>
            <a:fontRef idx="minor"/>
          </p:style>
          <p:txBody>
            <a:bodyPr lIns="0" tIns="0" rIns="0" bIns="0" anchor="t">
              <a:noAutofit/>
            </a:bodyPr>
            <a:lstStyle/>
            <a:p>
              <a:pPr defTabSz="914400">
                <a:lnSpc>
                  <a:spcPct val="100000"/>
                </a:lnSpc>
              </a:pPr>
              <a:endParaRPr lang="fr-FR" sz="4000" b="1" u="none" strike="noStrike">
                <a:solidFill>
                  <a:schemeClr val="dk1"/>
                </a:solidFill>
                <a:effectLst/>
                <a:uFillTx/>
                <a:latin typeface="Aptos"/>
              </a:endParaRPr>
            </a:p>
          </p:txBody>
        </p:sp>
      </p:grpSp>
      <p:sp>
        <p:nvSpPr>
          <p:cNvPr id="497" name="object 35"/>
          <p:cNvSpPr/>
          <p:nvPr/>
        </p:nvSpPr>
        <p:spPr>
          <a:xfrm>
            <a:off x="2302920" y="4793040"/>
            <a:ext cx="800640" cy="227160"/>
          </a:xfrm>
          <a:prstGeom prst="rect">
            <a:avLst/>
          </a:prstGeom>
          <a:noFill/>
          <a:ln w="0">
            <a:noFill/>
          </a:ln>
        </p:spPr>
        <p:style>
          <a:lnRef idx="0">
            <a:scrgbClr r="0" g="0" b="0"/>
          </a:lnRef>
          <a:fillRef idx="0">
            <a:scrgbClr r="0" g="0" b="0"/>
          </a:fillRef>
          <a:effectRef idx="0">
            <a:scrgbClr r="0" g="0" b="0"/>
          </a:effectRef>
          <a:fontRef idx="minor"/>
        </p:style>
        <p:txBody>
          <a:bodyPr lIns="0" tIns="12240" rIns="0" bIns="0" anchor="t">
            <a:spAutoFit/>
          </a:bodyPr>
          <a:lstStyle/>
          <a:p>
            <a:pPr marL="12600" defTabSz="914400">
              <a:lnSpc>
                <a:spcPct val="100000"/>
              </a:lnSpc>
              <a:spcBef>
                <a:spcPts val="96"/>
              </a:spcBef>
            </a:pPr>
            <a:r>
              <a:rPr lang="fr-FR" sz="1400" b="1" u="none" strike="noStrike" spc="-11">
                <a:solidFill>
                  <a:schemeClr val="dk1"/>
                </a:solidFill>
                <a:effectLst/>
                <a:uFillTx/>
                <a:latin typeface="Tahoma"/>
              </a:rPr>
              <a:t>Dobreta</a:t>
            </a:r>
            <a:endParaRPr lang="fr-MA" sz="1400" b="0" u="none" strike="noStrike">
              <a:solidFill>
                <a:srgbClr val="000000"/>
              </a:solidFill>
              <a:effectLst/>
              <a:uFillTx/>
              <a:latin typeface="Arial"/>
            </a:endParaRPr>
          </a:p>
        </p:txBody>
      </p:sp>
      <p:grpSp>
        <p:nvGrpSpPr>
          <p:cNvPr id="498" name="object 36"/>
          <p:cNvGrpSpPr/>
          <p:nvPr/>
        </p:nvGrpSpPr>
        <p:grpSpPr>
          <a:xfrm>
            <a:off x="4231440" y="4898880"/>
            <a:ext cx="153720" cy="128880"/>
            <a:chOff x="4231440" y="4898880"/>
            <a:chExt cx="153720" cy="128880"/>
          </a:xfrm>
        </p:grpSpPr>
        <p:sp>
          <p:nvSpPr>
            <p:cNvPr id="499" name="object 37"/>
            <p:cNvSpPr/>
            <p:nvPr/>
          </p:nvSpPr>
          <p:spPr>
            <a:xfrm>
              <a:off x="4231440" y="4898880"/>
              <a:ext cx="153720" cy="128880"/>
            </a:xfrm>
            <a:custGeom>
              <a:avLst/>
              <a:gdLst>
                <a:gd name="textAreaLeft" fmla="*/ 0 w 153720"/>
                <a:gd name="textAreaRight" fmla="*/ 154080 w 153720"/>
                <a:gd name="textAreaTop" fmla="*/ 0 h 128880"/>
                <a:gd name="textAreaBottom" fmla="*/ 129240 h 128880"/>
              </a:gdLst>
              <a:ahLst/>
              <a:cxnLst/>
              <a:rect l="textAreaLeft" t="textAreaTop" r="textAreaRight" b="textAreaBottom"/>
              <a:pathLst>
                <a:path w="84455" h="84455">
                  <a:moveTo>
                    <a:pt x="78677" y="0"/>
                  </a:moveTo>
                  <a:lnTo>
                    <a:pt x="5664" y="0"/>
                  </a:lnTo>
                  <a:lnTo>
                    <a:pt x="0" y="5664"/>
                  </a:lnTo>
                  <a:lnTo>
                    <a:pt x="0" y="78677"/>
                  </a:lnTo>
                  <a:lnTo>
                    <a:pt x="5664" y="84342"/>
                  </a:lnTo>
                  <a:lnTo>
                    <a:pt x="78677" y="84342"/>
                  </a:lnTo>
                  <a:lnTo>
                    <a:pt x="84342" y="78677"/>
                  </a:lnTo>
                  <a:lnTo>
                    <a:pt x="84342" y="5664"/>
                  </a:lnTo>
                  <a:lnTo>
                    <a:pt x="78677" y="0"/>
                  </a:lnTo>
                  <a:close/>
                </a:path>
              </a:pathLst>
            </a:custGeom>
            <a:solidFill>
              <a:srgbClr val="A5A5FF"/>
            </a:solidFill>
            <a:ln w="0">
              <a:noFill/>
            </a:ln>
          </p:spPr>
          <p:style>
            <a:lnRef idx="0">
              <a:scrgbClr r="0" g="0" b="0"/>
            </a:lnRef>
            <a:fillRef idx="0">
              <a:scrgbClr r="0" g="0" b="0"/>
            </a:fillRef>
            <a:effectRef idx="0">
              <a:scrgbClr r="0" g="0" b="0"/>
            </a:effectRef>
            <a:fontRef idx="minor"/>
          </p:style>
          <p:txBody>
            <a:bodyPr lIns="0" tIns="0" rIns="0" bIns="0" anchor="t">
              <a:noAutofit/>
            </a:bodyPr>
            <a:lstStyle/>
            <a:p>
              <a:pPr defTabSz="914400">
                <a:lnSpc>
                  <a:spcPct val="100000"/>
                </a:lnSpc>
              </a:pPr>
              <a:endParaRPr lang="fr-FR" sz="4000" b="1" u="none" strike="noStrike">
                <a:solidFill>
                  <a:schemeClr val="dk1"/>
                </a:solidFill>
                <a:effectLst/>
                <a:uFillTx/>
                <a:latin typeface="Aptos"/>
              </a:endParaRPr>
            </a:p>
          </p:txBody>
        </p:sp>
        <p:sp>
          <p:nvSpPr>
            <p:cNvPr id="500" name="object 38"/>
            <p:cNvSpPr/>
            <p:nvPr/>
          </p:nvSpPr>
          <p:spPr>
            <a:xfrm>
              <a:off x="4231440" y="4898880"/>
              <a:ext cx="153720" cy="128880"/>
            </a:xfrm>
            <a:custGeom>
              <a:avLst/>
              <a:gdLst>
                <a:gd name="textAreaLeft" fmla="*/ 0 w 153720"/>
                <a:gd name="textAreaRight" fmla="*/ 154080 w 153720"/>
                <a:gd name="textAreaTop" fmla="*/ 0 h 128880"/>
                <a:gd name="textAreaBottom" fmla="*/ 129240 h 128880"/>
              </a:gdLst>
              <a:ahLst/>
              <a:cxnLst/>
              <a:rect l="textAreaLeft" t="textAreaTop" r="textAreaRight" b="textAreaBottom"/>
              <a:pathLst>
                <a:path w="84455" h="84455">
                  <a:moveTo>
                    <a:pt x="71689" y="0"/>
                  </a:moveTo>
                  <a:lnTo>
                    <a:pt x="12652" y="0"/>
                  </a:lnTo>
                  <a:lnTo>
                    <a:pt x="5664" y="0"/>
                  </a:lnTo>
                  <a:lnTo>
                    <a:pt x="0" y="5664"/>
                  </a:lnTo>
                  <a:lnTo>
                    <a:pt x="0" y="12652"/>
                  </a:lnTo>
                  <a:lnTo>
                    <a:pt x="0" y="71689"/>
                  </a:lnTo>
                  <a:lnTo>
                    <a:pt x="0" y="78677"/>
                  </a:lnTo>
                  <a:lnTo>
                    <a:pt x="5664" y="84342"/>
                  </a:lnTo>
                  <a:lnTo>
                    <a:pt x="12652" y="84342"/>
                  </a:lnTo>
                  <a:lnTo>
                    <a:pt x="71689" y="84342"/>
                  </a:lnTo>
                  <a:lnTo>
                    <a:pt x="78677" y="84342"/>
                  </a:lnTo>
                  <a:lnTo>
                    <a:pt x="84342" y="78677"/>
                  </a:lnTo>
                  <a:lnTo>
                    <a:pt x="84342" y="71689"/>
                  </a:lnTo>
                  <a:lnTo>
                    <a:pt x="84342" y="12652"/>
                  </a:lnTo>
                  <a:lnTo>
                    <a:pt x="84342" y="5664"/>
                  </a:lnTo>
                  <a:lnTo>
                    <a:pt x="78677" y="0"/>
                  </a:lnTo>
                  <a:lnTo>
                    <a:pt x="71689" y="0"/>
                  </a:lnTo>
                  <a:close/>
                </a:path>
              </a:pathLst>
            </a:custGeom>
            <a:noFill/>
            <a:ln w="5060">
              <a:solidFill>
                <a:srgbClr val="000000"/>
              </a:solidFill>
              <a:round/>
            </a:ln>
          </p:spPr>
          <p:style>
            <a:lnRef idx="0">
              <a:scrgbClr r="0" g="0" b="0"/>
            </a:lnRef>
            <a:fillRef idx="0">
              <a:scrgbClr r="0" g="0" b="0"/>
            </a:fillRef>
            <a:effectRef idx="0">
              <a:scrgbClr r="0" g="0" b="0"/>
            </a:effectRef>
            <a:fontRef idx="minor"/>
          </p:style>
          <p:txBody>
            <a:bodyPr lIns="0" tIns="0" rIns="0" bIns="0" anchor="t">
              <a:noAutofit/>
            </a:bodyPr>
            <a:lstStyle/>
            <a:p>
              <a:pPr defTabSz="914400">
                <a:lnSpc>
                  <a:spcPct val="100000"/>
                </a:lnSpc>
              </a:pPr>
              <a:endParaRPr lang="fr-FR" sz="4000" b="1" u="none" strike="noStrike">
                <a:solidFill>
                  <a:schemeClr val="dk1"/>
                </a:solidFill>
                <a:effectLst/>
                <a:uFillTx/>
                <a:latin typeface="Aptos"/>
              </a:endParaRPr>
            </a:p>
          </p:txBody>
        </p:sp>
      </p:grpSp>
      <p:sp>
        <p:nvSpPr>
          <p:cNvPr id="501" name="object 39"/>
          <p:cNvSpPr/>
          <p:nvPr/>
        </p:nvSpPr>
        <p:spPr>
          <a:xfrm>
            <a:off x="3998520" y="5032440"/>
            <a:ext cx="1004400" cy="227160"/>
          </a:xfrm>
          <a:prstGeom prst="rect">
            <a:avLst/>
          </a:prstGeom>
          <a:noFill/>
          <a:ln w="0">
            <a:noFill/>
          </a:ln>
        </p:spPr>
        <p:style>
          <a:lnRef idx="0">
            <a:scrgbClr r="0" g="0" b="0"/>
          </a:lnRef>
          <a:fillRef idx="0">
            <a:scrgbClr r="0" g="0" b="0"/>
          </a:fillRef>
          <a:effectRef idx="0">
            <a:scrgbClr r="0" g="0" b="0"/>
          </a:effectRef>
          <a:fontRef idx="minor"/>
        </p:style>
        <p:txBody>
          <a:bodyPr lIns="0" tIns="12240" rIns="0" bIns="0" anchor="t">
            <a:spAutoFit/>
          </a:bodyPr>
          <a:lstStyle/>
          <a:p>
            <a:pPr marL="12600" defTabSz="914400">
              <a:lnSpc>
                <a:spcPct val="100000"/>
              </a:lnSpc>
              <a:spcBef>
                <a:spcPts val="96"/>
              </a:spcBef>
            </a:pPr>
            <a:r>
              <a:rPr lang="fr-FR" sz="1400" b="1" u="none" strike="noStrike" spc="-11">
                <a:solidFill>
                  <a:schemeClr val="dk1"/>
                </a:solidFill>
                <a:effectLst/>
                <a:uFillTx/>
                <a:latin typeface="Tahoma"/>
              </a:rPr>
              <a:t>Craiova</a:t>
            </a:r>
            <a:endParaRPr lang="fr-MA" sz="1400" b="0" u="none" strike="noStrike">
              <a:solidFill>
                <a:srgbClr val="000000"/>
              </a:solidFill>
              <a:effectLst/>
              <a:uFillTx/>
              <a:latin typeface="Arial"/>
            </a:endParaRPr>
          </a:p>
        </p:txBody>
      </p:sp>
      <p:grpSp>
        <p:nvGrpSpPr>
          <p:cNvPr id="502" name="object 40"/>
          <p:cNvGrpSpPr/>
          <p:nvPr/>
        </p:nvGrpSpPr>
        <p:grpSpPr>
          <a:xfrm>
            <a:off x="4053960" y="3512520"/>
            <a:ext cx="153720" cy="128880"/>
            <a:chOff x="4053960" y="3512520"/>
            <a:chExt cx="153720" cy="128880"/>
          </a:xfrm>
        </p:grpSpPr>
        <p:sp>
          <p:nvSpPr>
            <p:cNvPr id="503" name="object 41"/>
            <p:cNvSpPr/>
            <p:nvPr/>
          </p:nvSpPr>
          <p:spPr>
            <a:xfrm>
              <a:off x="4053960" y="3512520"/>
              <a:ext cx="153720" cy="128880"/>
            </a:xfrm>
            <a:custGeom>
              <a:avLst/>
              <a:gdLst>
                <a:gd name="textAreaLeft" fmla="*/ 0 w 153720"/>
                <a:gd name="textAreaRight" fmla="*/ 154080 w 153720"/>
                <a:gd name="textAreaTop" fmla="*/ 0 h 128880"/>
                <a:gd name="textAreaBottom" fmla="*/ 129240 h 128880"/>
              </a:gdLst>
              <a:ahLst/>
              <a:cxnLst/>
              <a:rect l="textAreaLeft" t="textAreaTop" r="textAreaRight" b="textAreaBottom"/>
              <a:pathLst>
                <a:path w="84455" h="84455">
                  <a:moveTo>
                    <a:pt x="78677" y="0"/>
                  </a:moveTo>
                  <a:lnTo>
                    <a:pt x="5664" y="0"/>
                  </a:lnTo>
                  <a:lnTo>
                    <a:pt x="0" y="5664"/>
                  </a:lnTo>
                  <a:lnTo>
                    <a:pt x="0" y="78677"/>
                  </a:lnTo>
                  <a:lnTo>
                    <a:pt x="5664" y="84342"/>
                  </a:lnTo>
                  <a:lnTo>
                    <a:pt x="78677" y="84342"/>
                  </a:lnTo>
                  <a:lnTo>
                    <a:pt x="84342" y="78677"/>
                  </a:lnTo>
                  <a:lnTo>
                    <a:pt x="84342" y="5664"/>
                  </a:lnTo>
                  <a:lnTo>
                    <a:pt x="78677" y="0"/>
                  </a:lnTo>
                  <a:close/>
                </a:path>
              </a:pathLst>
            </a:custGeom>
            <a:solidFill>
              <a:srgbClr val="A5A5FF"/>
            </a:solidFill>
            <a:ln w="0">
              <a:noFill/>
            </a:ln>
          </p:spPr>
          <p:style>
            <a:lnRef idx="0">
              <a:scrgbClr r="0" g="0" b="0"/>
            </a:lnRef>
            <a:fillRef idx="0">
              <a:scrgbClr r="0" g="0" b="0"/>
            </a:fillRef>
            <a:effectRef idx="0">
              <a:scrgbClr r="0" g="0" b="0"/>
            </a:effectRef>
            <a:fontRef idx="minor"/>
          </p:style>
          <p:txBody>
            <a:bodyPr lIns="0" tIns="0" rIns="0" bIns="0" anchor="t">
              <a:noAutofit/>
            </a:bodyPr>
            <a:lstStyle/>
            <a:p>
              <a:pPr defTabSz="914400">
                <a:lnSpc>
                  <a:spcPct val="100000"/>
                </a:lnSpc>
              </a:pPr>
              <a:endParaRPr lang="fr-FR" sz="4000" b="1" u="none" strike="noStrike">
                <a:solidFill>
                  <a:schemeClr val="dk1"/>
                </a:solidFill>
                <a:effectLst/>
                <a:uFillTx/>
                <a:latin typeface="Aptos"/>
              </a:endParaRPr>
            </a:p>
          </p:txBody>
        </p:sp>
        <p:sp>
          <p:nvSpPr>
            <p:cNvPr id="504" name="object 42"/>
            <p:cNvSpPr/>
            <p:nvPr/>
          </p:nvSpPr>
          <p:spPr>
            <a:xfrm>
              <a:off x="4053960" y="3512520"/>
              <a:ext cx="153720" cy="128880"/>
            </a:xfrm>
            <a:custGeom>
              <a:avLst/>
              <a:gdLst>
                <a:gd name="textAreaLeft" fmla="*/ 0 w 153720"/>
                <a:gd name="textAreaRight" fmla="*/ 154080 w 153720"/>
                <a:gd name="textAreaTop" fmla="*/ 0 h 128880"/>
                <a:gd name="textAreaBottom" fmla="*/ 129240 h 128880"/>
              </a:gdLst>
              <a:ahLst/>
              <a:cxnLst/>
              <a:rect l="textAreaLeft" t="textAreaTop" r="textAreaRight" b="textAreaBottom"/>
              <a:pathLst>
                <a:path w="84455" h="84455">
                  <a:moveTo>
                    <a:pt x="71689" y="0"/>
                  </a:moveTo>
                  <a:lnTo>
                    <a:pt x="12652" y="0"/>
                  </a:lnTo>
                  <a:lnTo>
                    <a:pt x="5664" y="0"/>
                  </a:lnTo>
                  <a:lnTo>
                    <a:pt x="0" y="5664"/>
                  </a:lnTo>
                  <a:lnTo>
                    <a:pt x="0" y="12652"/>
                  </a:lnTo>
                  <a:lnTo>
                    <a:pt x="0" y="71689"/>
                  </a:lnTo>
                  <a:lnTo>
                    <a:pt x="0" y="78677"/>
                  </a:lnTo>
                  <a:lnTo>
                    <a:pt x="5664" y="84342"/>
                  </a:lnTo>
                  <a:lnTo>
                    <a:pt x="12652" y="84342"/>
                  </a:lnTo>
                  <a:lnTo>
                    <a:pt x="71689" y="84342"/>
                  </a:lnTo>
                  <a:lnTo>
                    <a:pt x="78677" y="84342"/>
                  </a:lnTo>
                  <a:lnTo>
                    <a:pt x="84342" y="78677"/>
                  </a:lnTo>
                  <a:lnTo>
                    <a:pt x="84342" y="71689"/>
                  </a:lnTo>
                  <a:lnTo>
                    <a:pt x="84342" y="12652"/>
                  </a:lnTo>
                  <a:lnTo>
                    <a:pt x="84342" y="5664"/>
                  </a:lnTo>
                  <a:lnTo>
                    <a:pt x="78677" y="0"/>
                  </a:lnTo>
                  <a:lnTo>
                    <a:pt x="71689" y="0"/>
                  </a:lnTo>
                  <a:close/>
                </a:path>
              </a:pathLst>
            </a:custGeom>
            <a:noFill/>
            <a:ln w="5060">
              <a:solidFill>
                <a:srgbClr val="000000"/>
              </a:solidFill>
              <a:round/>
            </a:ln>
          </p:spPr>
          <p:style>
            <a:lnRef idx="0">
              <a:scrgbClr r="0" g="0" b="0"/>
            </a:lnRef>
            <a:fillRef idx="0">
              <a:scrgbClr r="0" g="0" b="0"/>
            </a:fillRef>
            <a:effectRef idx="0">
              <a:scrgbClr r="0" g="0" b="0"/>
            </a:effectRef>
            <a:fontRef idx="minor"/>
          </p:style>
          <p:txBody>
            <a:bodyPr lIns="0" tIns="0" rIns="0" bIns="0" anchor="t">
              <a:noAutofit/>
            </a:bodyPr>
            <a:lstStyle/>
            <a:p>
              <a:pPr defTabSz="914400">
                <a:lnSpc>
                  <a:spcPct val="100000"/>
                </a:lnSpc>
              </a:pPr>
              <a:endParaRPr lang="fr-FR" sz="4000" b="1" u="none" strike="noStrike">
                <a:solidFill>
                  <a:schemeClr val="dk1"/>
                </a:solidFill>
                <a:effectLst/>
                <a:uFillTx/>
                <a:latin typeface="Aptos"/>
              </a:endParaRPr>
            </a:p>
          </p:txBody>
        </p:sp>
      </p:grpSp>
      <p:sp>
        <p:nvSpPr>
          <p:cNvPr id="505" name="object 43"/>
          <p:cNvSpPr/>
          <p:nvPr/>
        </p:nvSpPr>
        <p:spPr>
          <a:xfrm>
            <a:off x="4366800" y="3339000"/>
            <a:ext cx="1271160" cy="500760"/>
          </a:xfrm>
          <a:prstGeom prst="rect">
            <a:avLst/>
          </a:prstGeom>
          <a:noFill/>
          <a:ln w="0">
            <a:noFill/>
          </a:ln>
        </p:spPr>
        <p:style>
          <a:lnRef idx="0">
            <a:scrgbClr r="0" g="0" b="0"/>
          </a:lnRef>
          <a:fillRef idx="0">
            <a:scrgbClr r="0" g="0" b="0"/>
          </a:fillRef>
          <a:effectRef idx="0">
            <a:scrgbClr r="0" g="0" b="0"/>
          </a:effectRef>
          <a:fontRef idx="minor"/>
        </p:style>
        <p:txBody>
          <a:bodyPr lIns="0" tIns="12240" rIns="0" bIns="0" anchor="t">
            <a:spAutoFit/>
          </a:bodyPr>
          <a:lstStyle/>
          <a:p>
            <a:pPr marL="12600" defTabSz="914400">
              <a:lnSpc>
                <a:spcPct val="100000"/>
              </a:lnSpc>
              <a:spcBef>
                <a:spcPts val="96"/>
              </a:spcBef>
            </a:pPr>
            <a:r>
              <a:rPr lang="fr-FR" sz="1400" b="1" u="none" strike="noStrike">
                <a:solidFill>
                  <a:schemeClr val="dk1"/>
                </a:solidFill>
                <a:effectLst/>
                <a:uFillTx/>
                <a:latin typeface="Tahoma"/>
              </a:rPr>
              <a:t>Rimnicu</a:t>
            </a:r>
            <a:r>
              <a:rPr lang="fr-FR" sz="1400" b="1" u="none" strike="noStrike" spc="51">
                <a:solidFill>
                  <a:schemeClr val="dk1"/>
                </a:solidFill>
                <a:effectLst/>
                <a:uFillTx/>
                <a:latin typeface="Tahoma"/>
              </a:rPr>
              <a:t> </a:t>
            </a:r>
            <a:r>
              <a:rPr lang="fr-FR" sz="1400" b="1" u="none" strike="noStrike" spc="-11">
                <a:solidFill>
                  <a:schemeClr val="dk1"/>
                </a:solidFill>
                <a:effectLst/>
                <a:uFillTx/>
                <a:latin typeface="Tahoma"/>
              </a:rPr>
              <a:t>Vilcea</a:t>
            </a:r>
            <a:endParaRPr lang="fr-MA" sz="1400" b="0" u="none" strike="noStrike">
              <a:solidFill>
                <a:srgbClr val="000000"/>
              </a:solidFill>
              <a:effectLst/>
              <a:uFillTx/>
              <a:latin typeface="Arial"/>
            </a:endParaRPr>
          </a:p>
        </p:txBody>
      </p:sp>
      <p:grpSp>
        <p:nvGrpSpPr>
          <p:cNvPr id="506" name="object 44"/>
          <p:cNvGrpSpPr/>
          <p:nvPr/>
        </p:nvGrpSpPr>
        <p:grpSpPr>
          <a:xfrm>
            <a:off x="5236560" y="3265200"/>
            <a:ext cx="449640" cy="1118880"/>
            <a:chOff x="5236560" y="3265200"/>
            <a:chExt cx="449640" cy="1118880"/>
          </a:xfrm>
        </p:grpSpPr>
        <p:sp>
          <p:nvSpPr>
            <p:cNvPr id="507" name="object 45"/>
            <p:cNvSpPr/>
            <p:nvPr/>
          </p:nvSpPr>
          <p:spPr>
            <a:xfrm>
              <a:off x="5532480" y="3265200"/>
              <a:ext cx="153720" cy="128880"/>
            </a:xfrm>
            <a:custGeom>
              <a:avLst/>
              <a:gdLst>
                <a:gd name="textAreaLeft" fmla="*/ 0 w 153720"/>
                <a:gd name="textAreaRight" fmla="*/ 154080 w 153720"/>
                <a:gd name="textAreaTop" fmla="*/ 0 h 128880"/>
                <a:gd name="textAreaBottom" fmla="*/ 129240 h 128880"/>
              </a:gdLst>
              <a:ahLst/>
              <a:cxnLst/>
              <a:rect l="textAreaLeft" t="textAreaTop" r="textAreaRight" b="textAreaBottom"/>
              <a:pathLst>
                <a:path w="84455" h="84455">
                  <a:moveTo>
                    <a:pt x="78677" y="0"/>
                  </a:moveTo>
                  <a:lnTo>
                    <a:pt x="5664" y="0"/>
                  </a:lnTo>
                  <a:lnTo>
                    <a:pt x="0" y="5664"/>
                  </a:lnTo>
                  <a:lnTo>
                    <a:pt x="0" y="78677"/>
                  </a:lnTo>
                  <a:lnTo>
                    <a:pt x="5664" y="84342"/>
                  </a:lnTo>
                  <a:lnTo>
                    <a:pt x="78677" y="84342"/>
                  </a:lnTo>
                  <a:lnTo>
                    <a:pt x="84342" y="78677"/>
                  </a:lnTo>
                  <a:lnTo>
                    <a:pt x="84342" y="5664"/>
                  </a:lnTo>
                  <a:lnTo>
                    <a:pt x="78677" y="0"/>
                  </a:lnTo>
                  <a:close/>
                </a:path>
              </a:pathLst>
            </a:custGeom>
            <a:solidFill>
              <a:srgbClr val="A5A5FF"/>
            </a:solidFill>
            <a:ln w="0">
              <a:noFill/>
            </a:ln>
          </p:spPr>
          <p:style>
            <a:lnRef idx="0">
              <a:scrgbClr r="0" g="0" b="0"/>
            </a:lnRef>
            <a:fillRef idx="0">
              <a:scrgbClr r="0" g="0" b="0"/>
            </a:fillRef>
            <a:effectRef idx="0">
              <a:scrgbClr r="0" g="0" b="0"/>
            </a:effectRef>
            <a:fontRef idx="minor"/>
          </p:style>
          <p:txBody>
            <a:bodyPr lIns="0" tIns="0" rIns="0" bIns="0" anchor="t">
              <a:noAutofit/>
            </a:bodyPr>
            <a:lstStyle/>
            <a:p>
              <a:pPr defTabSz="914400">
                <a:lnSpc>
                  <a:spcPct val="100000"/>
                </a:lnSpc>
              </a:pPr>
              <a:endParaRPr lang="fr-FR" sz="4000" b="1" u="none" strike="noStrike">
                <a:solidFill>
                  <a:schemeClr val="dk1"/>
                </a:solidFill>
                <a:effectLst/>
                <a:uFillTx/>
                <a:latin typeface="Aptos"/>
              </a:endParaRPr>
            </a:p>
          </p:txBody>
        </p:sp>
        <p:sp>
          <p:nvSpPr>
            <p:cNvPr id="508" name="object 46"/>
            <p:cNvSpPr/>
            <p:nvPr/>
          </p:nvSpPr>
          <p:spPr>
            <a:xfrm>
              <a:off x="5532480" y="3265200"/>
              <a:ext cx="153720" cy="128880"/>
            </a:xfrm>
            <a:custGeom>
              <a:avLst/>
              <a:gdLst>
                <a:gd name="textAreaLeft" fmla="*/ 0 w 153720"/>
                <a:gd name="textAreaRight" fmla="*/ 154080 w 153720"/>
                <a:gd name="textAreaTop" fmla="*/ 0 h 128880"/>
                <a:gd name="textAreaBottom" fmla="*/ 129240 h 128880"/>
              </a:gdLst>
              <a:ahLst/>
              <a:cxnLst/>
              <a:rect l="textAreaLeft" t="textAreaTop" r="textAreaRight" b="textAreaBottom"/>
              <a:pathLst>
                <a:path w="84455" h="84455">
                  <a:moveTo>
                    <a:pt x="71689" y="0"/>
                  </a:moveTo>
                  <a:lnTo>
                    <a:pt x="12652" y="0"/>
                  </a:lnTo>
                  <a:lnTo>
                    <a:pt x="5664" y="0"/>
                  </a:lnTo>
                  <a:lnTo>
                    <a:pt x="0" y="5664"/>
                  </a:lnTo>
                  <a:lnTo>
                    <a:pt x="0" y="12652"/>
                  </a:lnTo>
                  <a:lnTo>
                    <a:pt x="0" y="71689"/>
                  </a:lnTo>
                  <a:lnTo>
                    <a:pt x="0" y="78677"/>
                  </a:lnTo>
                  <a:lnTo>
                    <a:pt x="5664" y="84342"/>
                  </a:lnTo>
                  <a:lnTo>
                    <a:pt x="12652" y="84342"/>
                  </a:lnTo>
                  <a:lnTo>
                    <a:pt x="71689" y="84342"/>
                  </a:lnTo>
                  <a:lnTo>
                    <a:pt x="78677" y="84342"/>
                  </a:lnTo>
                  <a:lnTo>
                    <a:pt x="84342" y="78677"/>
                  </a:lnTo>
                  <a:lnTo>
                    <a:pt x="84342" y="71689"/>
                  </a:lnTo>
                  <a:lnTo>
                    <a:pt x="84342" y="12652"/>
                  </a:lnTo>
                  <a:lnTo>
                    <a:pt x="84342" y="5664"/>
                  </a:lnTo>
                  <a:lnTo>
                    <a:pt x="78677" y="0"/>
                  </a:lnTo>
                  <a:lnTo>
                    <a:pt x="71689" y="0"/>
                  </a:lnTo>
                  <a:close/>
                </a:path>
              </a:pathLst>
            </a:custGeom>
            <a:noFill/>
            <a:ln w="5060">
              <a:solidFill>
                <a:srgbClr val="000000"/>
              </a:solidFill>
              <a:round/>
            </a:ln>
          </p:spPr>
          <p:style>
            <a:lnRef idx="0">
              <a:scrgbClr r="0" g="0" b="0"/>
            </a:lnRef>
            <a:fillRef idx="0">
              <a:scrgbClr r="0" g="0" b="0"/>
            </a:fillRef>
            <a:effectRef idx="0">
              <a:scrgbClr r="0" g="0" b="0"/>
            </a:effectRef>
            <a:fontRef idx="minor"/>
          </p:style>
          <p:txBody>
            <a:bodyPr lIns="0" tIns="0" rIns="0" bIns="0" anchor="t">
              <a:noAutofit/>
            </a:bodyPr>
            <a:lstStyle/>
            <a:p>
              <a:pPr defTabSz="914400">
                <a:lnSpc>
                  <a:spcPct val="100000"/>
                </a:lnSpc>
              </a:pPr>
              <a:endParaRPr lang="fr-FR" sz="4000" b="1" u="none" strike="noStrike">
                <a:solidFill>
                  <a:schemeClr val="dk1"/>
                </a:solidFill>
                <a:effectLst/>
                <a:uFillTx/>
                <a:latin typeface="Aptos"/>
              </a:endParaRPr>
            </a:p>
          </p:txBody>
        </p:sp>
        <p:sp>
          <p:nvSpPr>
            <p:cNvPr id="509" name="object 47"/>
            <p:cNvSpPr/>
            <p:nvPr/>
          </p:nvSpPr>
          <p:spPr>
            <a:xfrm>
              <a:off x="5236560" y="4255200"/>
              <a:ext cx="153720" cy="128880"/>
            </a:xfrm>
            <a:custGeom>
              <a:avLst/>
              <a:gdLst>
                <a:gd name="textAreaLeft" fmla="*/ 0 w 153720"/>
                <a:gd name="textAreaRight" fmla="*/ 154080 w 153720"/>
                <a:gd name="textAreaTop" fmla="*/ 0 h 128880"/>
                <a:gd name="textAreaBottom" fmla="*/ 129240 h 128880"/>
              </a:gdLst>
              <a:ahLst/>
              <a:cxnLst/>
              <a:rect l="textAreaLeft" t="textAreaTop" r="textAreaRight" b="textAreaBottom"/>
              <a:pathLst>
                <a:path w="84455" h="84455">
                  <a:moveTo>
                    <a:pt x="78677" y="0"/>
                  </a:moveTo>
                  <a:lnTo>
                    <a:pt x="5664" y="0"/>
                  </a:lnTo>
                  <a:lnTo>
                    <a:pt x="0" y="5664"/>
                  </a:lnTo>
                  <a:lnTo>
                    <a:pt x="0" y="78677"/>
                  </a:lnTo>
                  <a:lnTo>
                    <a:pt x="5664" y="84342"/>
                  </a:lnTo>
                  <a:lnTo>
                    <a:pt x="78677" y="84342"/>
                  </a:lnTo>
                  <a:lnTo>
                    <a:pt x="84342" y="78677"/>
                  </a:lnTo>
                  <a:lnTo>
                    <a:pt x="84342" y="5664"/>
                  </a:lnTo>
                  <a:lnTo>
                    <a:pt x="78677" y="0"/>
                  </a:lnTo>
                  <a:close/>
                </a:path>
              </a:pathLst>
            </a:custGeom>
            <a:solidFill>
              <a:srgbClr val="A5A5FF"/>
            </a:solidFill>
            <a:ln w="0">
              <a:noFill/>
            </a:ln>
          </p:spPr>
          <p:style>
            <a:lnRef idx="0">
              <a:scrgbClr r="0" g="0" b="0"/>
            </a:lnRef>
            <a:fillRef idx="0">
              <a:scrgbClr r="0" g="0" b="0"/>
            </a:fillRef>
            <a:effectRef idx="0">
              <a:scrgbClr r="0" g="0" b="0"/>
            </a:effectRef>
            <a:fontRef idx="minor"/>
          </p:style>
          <p:txBody>
            <a:bodyPr lIns="0" tIns="0" rIns="0" bIns="0" anchor="t">
              <a:noAutofit/>
            </a:bodyPr>
            <a:lstStyle/>
            <a:p>
              <a:pPr defTabSz="914400">
                <a:lnSpc>
                  <a:spcPct val="100000"/>
                </a:lnSpc>
              </a:pPr>
              <a:endParaRPr lang="fr-FR" sz="4000" b="1" u="none" strike="noStrike">
                <a:solidFill>
                  <a:schemeClr val="dk1"/>
                </a:solidFill>
                <a:effectLst/>
                <a:uFillTx/>
                <a:latin typeface="Aptos"/>
              </a:endParaRPr>
            </a:p>
          </p:txBody>
        </p:sp>
        <p:sp>
          <p:nvSpPr>
            <p:cNvPr id="510" name="object 48"/>
            <p:cNvSpPr/>
            <p:nvPr/>
          </p:nvSpPr>
          <p:spPr>
            <a:xfrm>
              <a:off x="5236560" y="4255200"/>
              <a:ext cx="153720" cy="128880"/>
            </a:xfrm>
            <a:custGeom>
              <a:avLst/>
              <a:gdLst>
                <a:gd name="textAreaLeft" fmla="*/ 0 w 153720"/>
                <a:gd name="textAreaRight" fmla="*/ 154080 w 153720"/>
                <a:gd name="textAreaTop" fmla="*/ 0 h 128880"/>
                <a:gd name="textAreaBottom" fmla="*/ 129240 h 128880"/>
              </a:gdLst>
              <a:ahLst/>
              <a:cxnLst/>
              <a:rect l="textAreaLeft" t="textAreaTop" r="textAreaRight" b="textAreaBottom"/>
              <a:pathLst>
                <a:path w="84455" h="84455">
                  <a:moveTo>
                    <a:pt x="71689" y="0"/>
                  </a:moveTo>
                  <a:lnTo>
                    <a:pt x="12652" y="0"/>
                  </a:lnTo>
                  <a:lnTo>
                    <a:pt x="5664" y="0"/>
                  </a:lnTo>
                  <a:lnTo>
                    <a:pt x="0" y="5664"/>
                  </a:lnTo>
                  <a:lnTo>
                    <a:pt x="0" y="12652"/>
                  </a:lnTo>
                  <a:lnTo>
                    <a:pt x="0" y="71689"/>
                  </a:lnTo>
                  <a:lnTo>
                    <a:pt x="0" y="78677"/>
                  </a:lnTo>
                  <a:lnTo>
                    <a:pt x="5664" y="84342"/>
                  </a:lnTo>
                  <a:lnTo>
                    <a:pt x="12652" y="84342"/>
                  </a:lnTo>
                  <a:lnTo>
                    <a:pt x="71689" y="84342"/>
                  </a:lnTo>
                  <a:lnTo>
                    <a:pt x="78677" y="84342"/>
                  </a:lnTo>
                  <a:lnTo>
                    <a:pt x="84342" y="78677"/>
                  </a:lnTo>
                  <a:lnTo>
                    <a:pt x="84342" y="71689"/>
                  </a:lnTo>
                  <a:lnTo>
                    <a:pt x="84342" y="12652"/>
                  </a:lnTo>
                  <a:lnTo>
                    <a:pt x="84342" y="5664"/>
                  </a:lnTo>
                  <a:lnTo>
                    <a:pt x="78677" y="0"/>
                  </a:lnTo>
                  <a:lnTo>
                    <a:pt x="71689" y="0"/>
                  </a:lnTo>
                  <a:close/>
                </a:path>
              </a:pathLst>
            </a:custGeom>
            <a:noFill/>
            <a:ln w="5060">
              <a:solidFill>
                <a:srgbClr val="000000"/>
              </a:solidFill>
              <a:round/>
            </a:ln>
          </p:spPr>
          <p:style>
            <a:lnRef idx="0">
              <a:scrgbClr r="0" g="0" b="0"/>
            </a:lnRef>
            <a:fillRef idx="0">
              <a:scrgbClr r="0" g="0" b="0"/>
            </a:fillRef>
            <a:effectRef idx="0">
              <a:scrgbClr r="0" g="0" b="0"/>
            </a:effectRef>
            <a:fontRef idx="minor"/>
          </p:style>
          <p:txBody>
            <a:bodyPr lIns="0" tIns="0" rIns="0" bIns="0" anchor="t">
              <a:noAutofit/>
            </a:bodyPr>
            <a:lstStyle/>
            <a:p>
              <a:pPr defTabSz="914400">
                <a:lnSpc>
                  <a:spcPct val="100000"/>
                </a:lnSpc>
              </a:pPr>
              <a:endParaRPr lang="fr-FR" sz="4000" b="1" u="none" strike="noStrike">
                <a:solidFill>
                  <a:schemeClr val="dk1"/>
                </a:solidFill>
                <a:effectLst/>
                <a:uFillTx/>
                <a:latin typeface="Aptos"/>
              </a:endParaRPr>
            </a:p>
          </p:txBody>
        </p:sp>
      </p:grpSp>
      <p:sp>
        <p:nvSpPr>
          <p:cNvPr id="511" name="object 49"/>
          <p:cNvSpPr/>
          <p:nvPr/>
        </p:nvSpPr>
        <p:spPr>
          <a:xfrm>
            <a:off x="5071680" y="4537440"/>
            <a:ext cx="792360" cy="227160"/>
          </a:xfrm>
          <a:prstGeom prst="rect">
            <a:avLst/>
          </a:prstGeom>
          <a:noFill/>
          <a:ln w="0">
            <a:noFill/>
          </a:ln>
        </p:spPr>
        <p:style>
          <a:lnRef idx="0">
            <a:scrgbClr r="0" g="0" b="0"/>
          </a:lnRef>
          <a:fillRef idx="0">
            <a:scrgbClr r="0" g="0" b="0"/>
          </a:fillRef>
          <a:effectRef idx="0">
            <a:scrgbClr r="0" g="0" b="0"/>
          </a:effectRef>
          <a:fontRef idx="minor"/>
        </p:style>
        <p:txBody>
          <a:bodyPr lIns="0" tIns="12240" rIns="0" bIns="0" anchor="t">
            <a:spAutoFit/>
          </a:bodyPr>
          <a:lstStyle/>
          <a:p>
            <a:pPr marL="12600" defTabSz="914400">
              <a:lnSpc>
                <a:spcPct val="100000"/>
              </a:lnSpc>
              <a:spcBef>
                <a:spcPts val="96"/>
              </a:spcBef>
            </a:pPr>
            <a:r>
              <a:rPr lang="fr-FR" sz="1400" b="1" u="none" strike="noStrike" spc="-11">
                <a:solidFill>
                  <a:schemeClr val="dk1"/>
                </a:solidFill>
                <a:effectLst/>
                <a:uFillTx/>
                <a:latin typeface="Tahoma"/>
              </a:rPr>
              <a:t>Pitesti</a:t>
            </a:r>
            <a:endParaRPr lang="fr-MA" sz="1400" b="0" u="none" strike="noStrike">
              <a:solidFill>
                <a:srgbClr val="000000"/>
              </a:solidFill>
              <a:effectLst/>
              <a:uFillTx/>
              <a:latin typeface="Arial"/>
            </a:endParaRPr>
          </a:p>
        </p:txBody>
      </p:sp>
      <p:pic>
        <p:nvPicPr>
          <p:cNvPr id="512" name="object 50"/>
          <p:cNvPicPr/>
          <p:nvPr/>
        </p:nvPicPr>
        <p:blipFill>
          <a:blip r:embed="rId3"/>
          <a:stretch/>
        </p:blipFill>
        <p:spPr>
          <a:xfrm>
            <a:off x="6080400" y="3971520"/>
            <a:ext cx="240480" cy="201240"/>
          </a:xfrm>
          <a:prstGeom prst="rect">
            <a:avLst/>
          </a:prstGeom>
          <a:noFill/>
          <a:ln w="0">
            <a:noFill/>
          </a:ln>
        </p:spPr>
      </p:pic>
      <p:sp>
        <p:nvSpPr>
          <p:cNvPr id="513" name="object 51"/>
          <p:cNvSpPr/>
          <p:nvPr/>
        </p:nvSpPr>
        <p:spPr>
          <a:xfrm>
            <a:off x="6379560" y="3951360"/>
            <a:ext cx="1142280" cy="227160"/>
          </a:xfrm>
          <a:prstGeom prst="rect">
            <a:avLst/>
          </a:prstGeom>
          <a:noFill/>
          <a:ln w="0">
            <a:noFill/>
          </a:ln>
        </p:spPr>
        <p:style>
          <a:lnRef idx="0">
            <a:scrgbClr r="0" g="0" b="0"/>
          </a:lnRef>
          <a:fillRef idx="0">
            <a:scrgbClr r="0" g="0" b="0"/>
          </a:fillRef>
          <a:effectRef idx="0">
            <a:scrgbClr r="0" g="0" b="0"/>
          </a:effectRef>
          <a:fontRef idx="minor"/>
        </p:style>
        <p:txBody>
          <a:bodyPr lIns="0" tIns="12240" rIns="0" bIns="0" anchor="t">
            <a:spAutoFit/>
          </a:bodyPr>
          <a:lstStyle/>
          <a:p>
            <a:pPr marL="12600" defTabSz="914400">
              <a:lnSpc>
                <a:spcPct val="100000"/>
              </a:lnSpc>
              <a:spcBef>
                <a:spcPts val="96"/>
              </a:spcBef>
            </a:pPr>
            <a:r>
              <a:rPr lang="fr-FR" sz="1400" b="1" u="none" strike="noStrike" spc="-11" dirty="0" err="1">
                <a:solidFill>
                  <a:schemeClr val="dk1"/>
                </a:solidFill>
                <a:effectLst/>
                <a:uFillTx/>
                <a:latin typeface="Tahoma"/>
              </a:rPr>
              <a:t>Bucharest</a:t>
            </a:r>
            <a:endParaRPr lang="fr-MA" sz="1400" b="0" u="none" strike="noStrike" dirty="0">
              <a:solidFill>
                <a:srgbClr val="000000"/>
              </a:solidFill>
              <a:effectLst/>
              <a:uFillTx/>
              <a:latin typeface="Arial"/>
            </a:endParaRPr>
          </a:p>
        </p:txBody>
      </p:sp>
      <p:grpSp>
        <p:nvGrpSpPr>
          <p:cNvPr id="514" name="object 52"/>
          <p:cNvGrpSpPr/>
          <p:nvPr/>
        </p:nvGrpSpPr>
        <p:grpSpPr>
          <a:xfrm>
            <a:off x="5709960" y="4997880"/>
            <a:ext cx="153720" cy="128880"/>
            <a:chOff x="5709960" y="4997880"/>
            <a:chExt cx="153720" cy="128880"/>
          </a:xfrm>
        </p:grpSpPr>
        <p:sp>
          <p:nvSpPr>
            <p:cNvPr id="515" name="object 53"/>
            <p:cNvSpPr/>
            <p:nvPr/>
          </p:nvSpPr>
          <p:spPr>
            <a:xfrm>
              <a:off x="5709960" y="4997880"/>
              <a:ext cx="153720" cy="128880"/>
            </a:xfrm>
            <a:custGeom>
              <a:avLst/>
              <a:gdLst>
                <a:gd name="textAreaLeft" fmla="*/ 0 w 153720"/>
                <a:gd name="textAreaRight" fmla="*/ 154080 w 153720"/>
                <a:gd name="textAreaTop" fmla="*/ 0 h 128880"/>
                <a:gd name="textAreaBottom" fmla="*/ 129240 h 128880"/>
              </a:gdLst>
              <a:ahLst/>
              <a:cxnLst/>
              <a:rect l="textAreaLeft" t="textAreaTop" r="textAreaRight" b="textAreaBottom"/>
              <a:pathLst>
                <a:path w="84455" h="84455">
                  <a:moveTo>
                    <a:pt x="78677" y="0"/>
                  </a:moveTo>
                  <a:lnTo>
                    <a:pt x="5664" y="0"/>
                  </a:lnTo>
                  <a:lnTo>
                    <a:pt x="0" y="5664"/>
                  </a:lnTo>
                  <a:lnTo>
                    <a:pt x="0" y="78677"/>
                  </a:lnTo>
                  <a:lnTo>
                    <a:pt x="5664" y="84342"/>
                  </a:lnTo>
                  <a:lnTo>
                    <a:pt x="78677" y="84342"/>
                  </a:lnTo>
                  <a:lnTo>
                    <a:pt x="84342" y="78677"/>
                  </a:lnTo>
                  <a:lnTo>
                    <a:pt x="84342" y="5664"/>
                  </a:lnTo>
                  <a:lnTo>
                    <a:pt x="78677" y="0"/>
                  </a:lnTo>
                  <a:close/>
                </a:path>
              </a:pathLst>
            </a:custGeom>
            <a:solidFill>
              <a:srgbClr val="A5A5FF"/>
            </a:solidFill>
            <a:ln w="0">
              <a:noFill/>
            </a:ln>
          </p:spPr>
          <p:style>
            <a:lnRef idx="0">
              <a:scrgbClr r="0" g="0" b="0"/>
            </a:lnRef>
            <a:fillRef idx="0">
              <a:scrgbClr r="0" g="0" b="0"/>
            </a:fillRef>
            <a:effectRef idx="0">
              <a:scrgbClr r="0" g="0" b="0"/>
            </a:effectRef>
            <a:fontRef idx="minor"/>
          </p:style>
          <p:txBody>
            <a:bodyPr lIns="0" tIns="0" rIns="0" bIns="0" anchor="t">
              <a:noAutofit/>
            </a:bodyPr>
            <a:lstStyle/>
            <a:p>
              <a:pPr defTabSz="914400">
                <a:lnSpc>
                  <a:spcPct val="100000"/>
                </a:lnSpc>
              </a:pPr>
              <a:endParaRPr lang="fr-FR" sz="4000" b="1" u="none" strike="noStrike">
                <a:solidFill>
                  <a:schemeClr val="dk1"/>
                </a:solidFill>
                <a:effectLst/>
                <a:uFillTx/>
                <a:latin typeface="Aptos"/>
              </a:endParaRPr>
            </a:p>
          </p:txBody>
        </p:sp>
        <p:sp>
          <p:nvSpPr>
            <p:cNvPr id="516" name="object 54"/>
            <p:cNvSpPr/>
            <p:nvPr/>
          </p:nvSpPr>
          <p:spPr>
            <a:xfrm>
              <a:off x="5709960" y="4997880"/>
              <a:ext cx="153720" cy="128880"/>
            </a:xfrm>
            <a:custGeom>
              <a:avLst/>
              <a:gdLst>
                <a:gd name="textAreaLeft" fmla="*/ 0 w 153720"/>
                <a:gd name="textAreaRight" fmla="*/ 154080 w 153720"/>
                <a:gd name="textAreaTop" fmla="*/ 0 h 128880"/>
                <a:gd name="textAreaBottom" fmla="*/ 129240 h 128880"/>
              </a:gdLst>
              <a:ahLst/>
              <a:cxnLst/>
              <a:rect l="textAreaLeft" t="textAreaTop" r="textAreaRight" b="textAreaBottom"/>
              <a:pathLst>
                <a:path w="84455" h="84455">
                  <a:moveTo>
                    <a:pt x="71689" y="0"/>
                  </a:moveTo>
                  <a:lnTo>
                    <a:pt x="12652" y="0"/>
                  </a:lnTo>
                  <a:lnTo>
                    <a:pt x="5664" y="0"/>
                  </a:lnTo>
                  <a:lnTo>
                    <a:pt x="0" y="5664"/>
                  </a:lnTo>
                  <a:lnTo>
                    <a:pt x="0" y="12652"/>
                  </a:lnTo>
                  <a:lnTo>
                    <a:pt x="0" y="71689"/>
                  </a:lnTo>
                  <a:lnTo>
                    <a:pt x="0" y="78677"/>
                  </a:lnTo>
                  <a:lnTo>
                    <a:pt x="5664" y="84342"/>
                  </a:lnTo>
                  <a:lnTo>
                    <a:pt x="12652" y="84342"/>
                  </a:lnTo>
                  <a:lnTo>
                    <a:pt x="71689" y="84342"/>
                  </a:lnTo>
                  <a:lnTo>
                    <a:pt x="78677" y="84342"/>
                  </a:lnTo>
                  <a:lnTo>
                    <a:pt x="84342" y="78677"/>
                  </a:lnTo>
                  <a:lnTo>
                    <a:pt x="84342" y="71689"/>
                  </a:lnTo>
                  <a:lnTo>
                    <a:pt x="84342" y="12652"/>
                  </a:lnTo>
                  <a:lnTo>
                    <a:pt x="84342" y="5664"/>
                  </a:lnTo>
                  <a:lnTo>
                    <a:pt x="78677" y="0"/>
                  </a:lnTo>
                  <a:lnTo>
                    <a:pt x="71689" y="0"/>
                  </a:lnTo>
                  <a:close/>
                </a:path>
              </a:pathLst>
            </a:custGeom>
            <a:noFill/>
            <a:ln w="5060">
              <a:solidFill>
                <a:srgbClr val="000000"/>
              </a:solidFill>
              <a:round/>
            </a:ln>
          </p:spPr>
          <p:style>
            <a:lnRef idx="0">
              <a:scrgbClr r="0" g="0" b="0"/>
            </a:lnRef>
            <a:fillRef idx="0">
              <a:scrgbClr r="0" g="0" b="0"/>
            </a:fillRef>
            <a:effectRef idx="0">
              <a:scrgbClr r="0" g="0" b="0"/>
            </a:effectRef>
            <a:fontRef idx="minor"/>
          </p:style>
          <p:txBody>
            <a:bodyPr lIns="0" tIns="0" rIns="0" bIns="0" anchor="t">
              <a:noAutofit/>
            </a:bodyPr>
            <a:lstStyle/>
            <a:p>
              <a:pPr defTabSz="914400">
                <a:lnSpc>
                  <a:spcPct val="100000"/>
                </a:lnSpc>
              </a:pPr>
              <a:endParaRPr lang="fr-FR" sz="4000" b="1" u="none" strike="noStrike">
                <a:solidFill>
                  <a:schemeClr val="dk1"/>
                </a:solidFill>
                <a:effectLst/>
                <a:uFillTx/>
                <a:latin typeface="Aptos"/>
              </a:endParaRPr>
            </a:p>
          </p:txBody>
        </p:sp>
      </p:grpSp>
      <p:sp>
        <p:nvSpPr>
          <p:cNvPr id="517" name="object 55"/>
          <p:cNvSpPr/>
          <p:nvPr/>
        </p:nvSpPr>
        <p:spPr>
          <a:xfrm>
            <a:off x="5467680" y="5131440"/>
            <a:ext cx="911520" cy="227160"/>
          </a:xfrm>
          <a:prstGeom prst="rect">
            <a:avLst/>
          </a:prstGeom>
          <a:noFill/>
          <a:ln w="0">
            <a:noFill/>
          </a:ln>
        </p:spPr>
        <p:style>
          <a:lnRef idx="0">
            <a:scrgbClr r="0" g="0" b="0"/>
          </a:lnRef>
          <a:fillRef idx="0">
            <a:scrgbClr r="0" g="0" b="0"/>
          </a:fillRef>
          <a:effectRef idx="0">
            <a:scrgbClr r="0" g="0" b="0"/>
          </a:effectRef>
          <a:fontRef idx="minor"/>
        </p:style>
        <p:txBody>
          <a:bodyPr lIns="0" tIns="12240" rIns="0" bIns="0" anchor="t">
            <a:spAutoFit/>
          </a:bodyPr>
          <a:lstStyle/>
          <a:p>
            <a:pPr marL="12600" defTabSz="914400">
              <a:lnSpc>
                <a:spcPct val="100000"/>
              </a:lnSpc>
              <a:spcBef>
                <a:spcPts val="96"/>
              </a:spcBef>
            </a:pPr>
            <a:r>
              <a:rPr lang="fr-FR" sz="1400" b="1" u="none" strike="noStrike" spc="-11">
                <a:solidFill>
                  <a:schemeClr val="dk1"/>
                </a:solidFill>
                <a:effectLst/>
                <a:uFillTx/>
                <a:latin typeface="Tahoma"/>
              </a:rPr>
              <a:t>Giurgiu</a:t>
            </a:r>
            <a:endParaRPr lang="fr-MA" sz="1400" b="0" u="none" strike="noStrike">
              <a:solidFill>
                <a:srgbClr val="000000"/>
              </a:solidFill>
              <a:effectLst/>
              <a:uFillTx/>
              <a:latin typeface="Arial"/>
            </a:endParaRPr>
          </a:p>
        </p:txBody>
      </p:sp>
      <p:grpSp>
        <p:nvGrpSpPr>
          <p:cNvPr id="518" name="object 56"/>
          <p:cNvGrpSpPr/>
          <p:nvPr/>
        </p:nvGrpSpPr>
        <p:grpSpPr>
          <a:xfrm>
            <a:off x="7010640" y="3265200"/>
            <a:ext cx="153720" cy="128880"/>
            <a:chOff x="7010640" y="3265200"/>
            <a:chExt cx="153720" cy="128880"/>
          </a:xfrm>
        </p:grpSpPr>
        <p:sp>
          <p:nvSpPr>
            <p:cNvPr id="519" name="object 57"/>
            <p:cNvSpPr/>
            <p:nvPr/>
          </p:nvSpPr>
          <p:spPr>
            <a:xfrm>
              <a:off x="7010640" y="3265200"/>
              <a:ext cx="153720" cy="128880"/>
            </a:xfrm>
            <a:custGeom>
              <a:avLst/>
              <a:gdLst>
                <a:gd name="textAreaLeft" fmla="*/ 0 w 153720"/>
                <a:gd name="textAreaRight" fmla="*/ 154080 w 153720"/>
                <a:gd name="textAreaTop" fmla="*/ 0 h 128880"/>
                <a:gd name="textAreaBottom" fmla="*/ 129240 h 128880"/>
              </a:gdLst>
              <a:ahLst/>
              <a:cxnLst/>
              <a:rect l="textAreaLeft" t="textAreaTop" r="textAreaRight" b="textAreaBottom"/>
              <a:pathLst>
                <a:path w="84454" h="84455">
                  <a:moveTo>
                    <a:pt x="78677" y="0"/>
                  </a:moveTo>
                  <a:lnTo>
                    <a:pt x="5664" y="0"/>
                  </a:lnTo>
                  <a:lnTo>
                    <a:pt x="0" y="5664"/>
                  </a:lnTo>
                  <a:lnTo>
                    <a:pt x="0" y="78677"/>
                  </a:lnTo>
                  <a:lnTo>
                    <a:pt x="5664" y="84342"/>
                  </a:lnTo>
                  <a:lnTo>
                    <a:pt x="78677" y="84342"/>
                  </a:lnTo>
                  <a:lnTo>
                    <a:pt x="84342" y="78677"/>
                  </a:lnTo>
                  <a:lnTo>
                    <a:pt x="84342" y="5664"/>
                  </a:lnTo>
                  <a:lnTo>
                    <a:pt x="78677" y="0"/>
                  </a:lnTo>
                  <a:close/>
                </a:path>
              </a:pathLst>
            </a:custGeom>
            <a:solidFill>
              <a:srgbClr val="A5A5FF"/>
            </a:solidFill>
            <a:ln w="0">
              <a:noFill/>
            </a:ln>
          </p:spPr>
          <p:style>
            <a:lnRef idx="0">
              <a:scrgbClr r="0" g="0" b="0"/>
            </a:lnRef>
            <a:fillRef idx="0">
              <a:scrgbClr r="0" g="0" b="0"/>
            </a:fillRef>
            <a:effectRef idx="0">
              <a:scrgbClr r="0" g="0" b="0"/>
            </a:effectRef>
            <a:fontRef idx="minor"/>
          </p:style>
          <p:txBody>
            <a:bodyPr lIns="0" tIns="0" rIns="0" bIns="0" anchor="t">
              <a:noAutofit/>
            </a:bodyPr>
            <a:lstStyle/>
            <a:p>
              <a:pPr defTabSz="914400">
                <a:lnSpc>
                  <a:spcPct val="100000"/>
                </a:lnSpc>
              </a:pPr>
              <a:endParaRPr lang="fr-FR" sz="4000" b="1" u="none" strike="noStrike">
                <a:solidFill>
                  <a:schemeClr val="dk1"/>
                </a:solidFill>
                <a:effectLst/>
                <a:uFillTx/>
                <a:latin typeface="Aptos"/>
              </a:endParaRPr>
            </a:p>
          </p:txBody>
        </p:sp>
        <p:sp>
          <p:nvSpPr>
            <p:cNvPr id="520" name="object 58"/>
            <p:cNvSpPr/>
            <p:nvPr/>
          </p:nvSpPr>
          <p:spPr>
            <a:xfrm>
              <a:off x="7010640" y="3265200"/>
              <a:ext cx="153720" cy="128880"/>
            </a:xfrm>
            <a:custGeom>
              <a:avLst/>
              <a:gdLst>
                <a:gd name="textAreaLeft" fmla="*/ 0 w 153720"/>
                <a:gd name="textAreaRight" fmla="*/ 154080 w 153720"/>
                <a:gd name="textAreaTop" fmla="*/ 0 h 128880"/>
                <a:gd name="textAreaBottom" fmla="*/ 129240 h 128880"/>
              </a:gdLst>
              <a:ahLst/>
              <a:cxnLst/>
              <a:rect l="textAreaLeft" t="textAreaTop" r="textAreaRight" b="textAreaBottom"/>
              <a:pathLst>
                <a:path w="84454" h="84455">
                  <a:moveTo>
                    <a:pt x="71689" y="0"/>
                  </a:moveTo>
                  <a:lnTo>
                    <a:pt x="12652" y="0"/>
                  </a:lnTo>
                  <a:lnTo>
                    <a:pt x="5664" y="0"/>
                  </a:lnTo>
                  <a:lnTo>
                    <a:pt x="0" y="5664"/>
                  </a:lnTo>
                  <a:lnTo>
                    <a:pt x="0" y="12652"/>
                  </a:lnTo>
                  <a:lnTo>
                    <a:pt x="0" y="71689"/>
                  </a:lnTo>
                  <a:lnTo>
                    <a:pt x="0" y="78677"/>
                  </a:lnTo>
                  <a:lnTo>
                    <a:pt x="5664" y="84342"/>
                  </a:lnTo>
                  <a:lnTo>
                    <a:pt x="12652" y="84342"/>
                  </a:lnTo>
                  <a:lnTo>
                    <a:pt x="71689" y="84342"/>
                  </a:lnTo>
                  <a:lnTo>
                    <a:pt x="78677" y="84342"/>
                  </a:lnTo>
                  <a:lnTo>
                    <a:pt x="84342" y="78677"/>
                  </a:lnTo>
                  <a:lnTo>
                    <a:pt x="84342" y="71689"/>
                  </a:lnTo>
                  <a:lnTo>
                    <a:pt x="84342" y="12652"/>
                  </a:lnTo>
                  <a:lnTo>
                    <a:pt x="84342" y="5664"/>
                  </a:lnTo>
                  <a:lnTo>
                    <a:pt x="78677" y="0"/>
                  </a:lnTo>
                  <a:lnTo>
                    <a:pt x="71689" y="0"/>
                  </a:lnTo>
                  <a:close/>
                </a:path>
              </a:pathLst>
            </a:custGeom>
            <a:noFill/>
            <a:ln w="5060">
              <a:solidFill>
                <a:srgbClr val="000000"/>
              </a:solidFill>
              <a:round/>
            </a:ln>
          </p:spPr>
          <p:style>
            <a:lnRef idx="0">
              <a:scrgbClr r="0" g="0" b="0"/>
            </a:lnRef>
            <a:fillRef idx="0">
              <a:scrgbClr r="0" g="0" b="0"/>
            </a:fillRef>
            <a:effectRef idx="0">
              <a:scrgbClr r="0" g="0" b="0"/>
            </a:effectRef>
            <a:fontRef idx="minor"/>
          </p:style>
          <p:txBody>
            <a:bodyPr lIns="0" tIns="0" rIns="0" bIns="0" anchor="t">
              <a:noAutofit/>
            </a:bodyPr>
            <a:lstStyle/>
            <a:p>
              <a:pPr defTabSz="914400">
                <a:lnSpc>
                  <a:spcPct val="100000"/>
                </a:lnSpc>
              </a:pPr>
              <a:endParaRPr lang="fr-FR" sz="4000" b="1" u="none" strike="noStrike">
                <a:solidFill>
                  <a:schemeClr val="dk1"/>
                </a:solidFill>
                <a:effectLst/>
                <a:uFillTx/>
                <a:latin typeface="Aptos"/>
              </a:endParaRPr>
            </a:p>
          </p:txBody>
        </p:sp>
      </p:grpSp>
      <p:sp>
        <p:nvSpPr>
          <p:cNvPr id="521" name="object 59"/>
          <p:cNvSpPr/>
          <p:nvPr/>
        </p:nvSpPr>
        <p:spPr>
          <a:xfrm>
            <a:off x="5749200" y="3018960"/>
            <a:ext cx="1199160" cy="295200"/>
          </a:xfrm>
          <a:prstGeom prst="rect">
            <a:avLst/>
          </a:prstGeom>
          <a:noFill/>
          <a:ln w="0">
            <a:noFill/>
          </a:ln>
        </p:spPr>
        <p:style>
          <a:lnRef idx="0">
            <a:scrgbClr r="0" g="0" b="0"/>
          </a:lnRef>
          <a:fillRef idx="0">
            <a:scrgbClr r="0" g="0" b="0"/>
          </a:fillRef>
          <a:effectRef idx="0">
            <a:scrgbClr r="0" g="0" b="0"/>
          </a:effectRef>
          <a:fontRef idx="minor"/>
        </p:style>
        <p:txBody>
          <a:bodyPr lIns="0" tIns="22320" rIns="0" bIns="0" anchor="t">
            <a:spAutoFit/>
          </a:bodyPr>
          <a:lstStyle/>
          <a:p>
            <a:pPr marL="12600" indent="271800" defTabSz="914400">
              <a:lnSpc>
                <a:spcPts val="901"/>
              </a:lnSpc>
              <a:spcBef>
                <a:spcPts val="176"/>
              </a:spcBef>
              <a:tabLst>
                <a:tab pos="0" algn="l"/>
              </a:tabLst>
            </a:pPr>
            <a:r>
              <a:rPr lang="fr-FR" sz="1400" b="1" u="none" strike="noStrike" spc="-11">
                <a:solidFill>
                  <a:schemeClr val="dk1"/>
                </a:solidFill>
                <a:effectLst/>
                <a:uFillTx/>
                <a:latin typeface="Tahoma"/>
              </a:rPr>
              <a:t>Urziceni Fagaras</a:t>
            </a:r>
            <a:endParaRPr lang="fr-MA" sz="1400" b="0" u="none" strike="noStrike">
              <a:solidFill>
                <a:srgbClr val="000000"/>
              </a:solidFill>
              <a:effectLst/>
              <a:uFillTx/>
              <a:latin typeface="Arial"/>
            </a:endParaRPr>
          </a:p>
        </p:txBody>
      </p:sp>
      <p:grpSp>
        <p:nvGrpSpPr>
          <p:cNvPr id="522" name="object 60"/>
          <p:cNvGrpSpPr/>
          <p:nvPr/>
        </p:nvGrpSpPr>
        <p:grpSpPr>
          <a:xfrm>
            <a:off x="7898040" y="3760200"/>
            <a:ext cx="153720" cy="128880"/>
            <a:chOff x="7898040" y="3760200"/>
            <a:chExt cx="153720" cy="128880"/>
          </a:xfrm>
        </p:grpSpPr>
        <p:sp>
          <p:nvSpPr>
            <p:cNvPr id="523" name="object 61"/>
            <p:cNvSpPr/>
            <p:nvPr/>
          </p:nvSpPr>
          <p:spPr>
            <a:xfrm>
              <a:off x="7898040" y="3760200"/>
              <a:ext cx="153720" cy="128880"/>
            </a:xfrm>
            <a:custGeom>
              <a:avLst/>
              <a:gdLst>
                <a:gd name="textAreaLeft" fmla="*/ 0 w 153720"/>
                <a:gd name="textAreaRight" fmla="*/ 154080 w 153720"/>
                <a:gd name="textAreaTop" fmla="*/ 0 h 128880"/>
                <a:gd name="textAreaBottom" fmla="*/ 129240 h 128880"/>
              </a:gdLst>
              <a:ahLst/>
              <a:cxnLst/>
              <a:rect l="textAreaLeft" t="textAreaTop" r="textAreaRight" b="textAreaBottom"/>
              <a:pathLst>
                <a:path w="84454" h="84455">
                  <a:moveTo>
                    <a:pt x="78677" y="0"/>
                  </a:moveTo>
                  <a:lnTo>
                    <a:pt x="5664" y="0"/>
                  </a:lnTo>
                  <a:lnTo>
                    <a:pt x="0" y="5664"/>
                  </a:lnTo>
                  <a:lnTo>
                    <a:pt x="0" y="78677"/>
                  </a:lnTo>
                  <a:lnTo>
                    <a:pt x="5664" y="84342"/>
                  </a:lnTo>
                  <a:lnTo>
                    <a:pt x="78677" y="84342"/>
                  </a:lnTo>
                  <a:lnTo>
                    <a:pt x="84342" y="78677"/>
                  </a:lnTo>
                  <a:lnTo>
                    <a:pt x="84342" y="5664"/>
                  </a:lnTo>
                  <a:lnTo>
                    <a:pt x="78677" y="0"/>
                  </a:lnTo>
                  <a:close/>
                </a:path>
              </a:pathLst>
            </a:custGeom>
            <a:solidFill>
              <a:srgbClr val="A5A5FF"/>
            </a:solidFill>
            <a:ln w="0">
              <a:noFill/>
            </a:ln>
          </p:spPr>
          <p:style>
            <a:lnRef idx="0">
              <a:scrgbClr r="0" g="0" b="0"/>
            </a:lnRef>
            <a:fillRef idx="0">
              <a:scrgbClr r="0" g="0" b="0"/>
            </a:fillRef>
            <a:effectRef idx="0">
              <a:scrgbClr r="0" g="0" b="0"/>
            </a:effectRef>
            <a:fontRef idx="minor"/>
          </p:style>
          <p:txBody>
            <a:bodyPr lIns="0" tIns="0" rIns="0" bIns="0" anchor="t">
              <a:noAutofit/>
            </a:bodyPr>
            <a:lstStyle/>
            <a:p>
              <a:pPr defTabSz="914400">
                <a:lnSpc>
                  <a:spcPct val="100000"/>
                </a:lnSpc>
              </a:pPr>
              <a:endParaRPr lang="fr-FR" sz="4000" b="1" u="none" strike="noStrike">
                <a:solidFill>
                  <a:schemeClr val="dk1"/>
                </a:solidFill>
                <a:effectLst/>
                <a:uFillTx/>
                <a:latin typeface="Aptos"/>
              </a:endParaRPr>
            </a:p>
          </p:txBody>
        </p:sp>
        <p:sp>
          <p:nvSpPr>
            <p:cNvPr id="524" name="object 62"/>
            <p:cNvSpPr/>
            <p:nvPr/>
          </p:nvSpPr>
          <p:spPr>
            <a:xfrm>
              <a:off x="7898040" y="3760200"/>
              <a:ext cx="153720" cy="128880"/>
            </a:xfrm>
            <a:custGeom>
              <a:avLst/>
              <a:gdLst>
                <a:gd name="textAreaLeft" fmla="*/ 0 w 153720"/>
                <a:gd name="textAreaRight" fmla="*/ 154080 w 153720"/>
                <a:gd name="textAreaTop" fmla="*/ 0 h 128880"/>
                <a:gd name="textAreaBottom" fmla="*/ 129240 h 128880"/>
              </a:gdLst>
              <a:ahLst/>
              <a:cxnLst/>
              <a:rect l="textAreaLeft" t="textAreaTop" r="textAreaRight" b="textAreaBottom"/>
              <a:pathLst>
                <a:path w="84454" h="84455">
                  <a:moveTo>
                    <a:pt x="71689" y="0"/>
                  </a:moveTo>
                  <a:lnTo>
                    <a:pt x="12652" y="0"/>
                  </a:lnTo>
                  <a:lnTo>
                    <a:pt x="5664" y="0"/>
                  </a:lnTo>
                  <a:lnTo>
                    <a:pt x="0" y="5664"/>
                  </a:lnTo>
                  <a:lnTo>
                    <a:pt x="0" y="12652"/>
                  </a:lnTo>
                  <a:lnTo>
                    <a:pt x="0" y="71689"/>
                  </a:lnTo>
                  <a:lnTo>
                    <a:pt x="0" y="78677"/>
                  </a:lnTo>
                  <a:lnTo>
                    <a:pt x="5664" y="84342"/>
                  </a:lnTo>
                  <a:lnTo>
                    <a:pt x="12652" y="84342"/>
                  </a:lnTo>
                  <a:lnTo>
                    <a:pt x="71689" y="84342"/>
                  </a:lnTo>
                  <a:lnTo>
                    <a:pt x="78677" y="84342"/>
                  </a:lnTo>
                  <a:lnTo>
                    <a:pt x="84342" y="78677"/>
                  </a:lnTo>
                  <a:lnTo>
                    <a:pt x="84342" y="71689"/>
                  </a:lnTo>
                  <a:lnTo>
                    <a:pt x="84342" y="12652"/>
                  </a:lnTo>
                  <a:lnTo>
                    <a:pt x="84342" y="5664"/>
                  </a:lnTo>
                  <a:lnTo>
                    <a:pt x="78677" y="0"/>
                  </a:lnTo>
                  <a:lnTo>
                    <a:pt x="71689" y="0"/>
                  </a:lnTo>
                  <a:close/>
                </a:path>
              </a:pathLst>
            </a:custGeom>
            <a:noFill/>
            <a:ln w="5060">
              <a:solidFill>
                <a:srgbClr val="000000"/>
              </a:solidFill>
              <a:round/>
            </a:ln>
          </p:spPr>
          <p:style>
            <a:lnRef idx="0">
              <a:scrgbClr r="0" g="0" b="0"/>
            </a:lnRef>
            <a:fillRef idx="0">
              <a:scrgbClr r="0" g="0" b="0"/>
            </a:fillRef>
            <a:effectRef idx="0">
              <a:scrgbClr r="0" g="0" b="0"/>
            </a:effectRef>
            <a:fontRef idx="minor"/>
          </p:style>
          <p:txBody>
            <a:bodyPr lIns="0" tIns="0" rIns="0" bIns="0" anchor="t">
              <a:noAutofit/>
            </a:bodyPr>
            <a:lstStyle/>
            <a:p>
              <a:pPr defTabSz="914400">
                <a:lnSpc>
                  <a:spcPct val="100000"/>
                </a:lnSpc>
              </a:pPr>
              <a:endParaRPr lang="fr-FR" sz="4000" b="1" u="none" strike="noStrike">
                <a:solidFill>
                  <a:schemeClr val="dk1"/>
                </a:solidFill>
                <a:effectLst/>
                <a:uFillTx/>
                <a:latin typeface="Aptos"/>
              </a:endParaRPr>
            </a:p>
          </p:txBody>
        </p:sp>
      </p:grpSp>
      <p:sp>
        <p:nvSpPr>
          <p:cNvPr id="525" name="object 63"/>
          <p:cNvSpPr/>
          <p:nvPr/>
        </p:nvSpPr>
        <p:spPr>
          <a:xfrm>
            <a:off x="8114760" y="3703680"/>
            <a:ext cx="884160" cy="227160"/>
          </a:xfrm>
          <a:prstGeom prst="rect">
            <a:avLst/>
          </a:prstGeom>
          <a:noFill/>
          <a:ln w="0">
            <a:noFill/>
          </a:ln>
        </p:spPr>
        <p:style>
          <a:lnRef idx="0">
            <a:scrgbClr r="0" g="0" b="0"/>
          </a:lnRef>
          <a:fillRef idx="0">
            <a:scrgbClr r="0" g="0" b="0"/>
          </a:fillRef>
          <a:effectRef idx="0">
            <a:scrgbClr r="0" g="0" b="0"/>
          </a:effectRef>
          <a:fontRef idx="minor"/>
        </p:style>
        <p:txBody>
          <a:bodyPr lIns="0" tIns="12240" rIns="0" bIns="0" anchor="t">
            <a:spAutoFit/>
          </a:bodyPr>
          <a:lstStyle/>
          <a:p>
            <a:pPr marL="12600" defTabSz="914400">
              <a:lnSpc>
                <a:spcPct val="100000"/>
              </a:lnSpc>
              <a:spcBef>
                <a:spcPts val="96"/>
              </a:spcBef>
            </a:pPr>
            <a:r>
              <a:rPr lang="fr-FR" sz="1400" b="1" u="none" strike="noStrike" spc="-11">
                <a:solidFill>
                  <a:schemeClr val="dk1"/>
                </a:solidFill>
                <a:effectLst/>
                <a:uFillTx/>
                <a:latin typeface="Tahoma"/>
              </a:rPr>
              <a:t>Hirsova</a:t>
            </a:r>
            <a:endParaRPr lang="fr-MA" sz="1400" b="0" u="none" strike="noStrike">
              <a:solidFill>
                <a:srgbClr val="000000"/>
              </a:solidFill>
              <a:effectLst/>
              <a:uFillTx/>
              <a:latin typeface="Arial"/>
            </a:endParaRPr>
          </a:p>
        </p:txBody>
      </p:sp>
      <p:grpSp>
        <p:nvGrpSpPr>
          <p:cNvPr id="526" name="object 64"/>
          <p:cNvGrpSpPr/>
          <p:nvPr/>
        </p:nvGrpSpPr>
        <p:grpSpPr>
          <a:xfrm>
            <a:off x="7898040" y="2522160"/>
            <a:ext cx="271800" cy="2357280"/>
            <a:chOff x="7898040" y="2522160"/>
            <a:chExt cx="271800" cy="2357280"/>
          </a:xfrm>
        </p:grpSpPr>
        <p:sp>
          <p:nvSpPr>
            <p:cNvPr id="527" name="object 65"/>
            <p:cNvSpPr/>
            <p:nvPr/>
          </p:nvSpPr>
          <p:spPr>
            <a:xfrm>
              <a:off x="8016120" y="4750560"/>
              <a:ext cx="153720" cy="128880"/>
            </a:xfrm>
            <a:custGeom>
              <a:avLst/>
              <a:gdLst>
                <a:gd name="textAreaLeft" fmla="*/ 0 w 153720"/>
                <a:gd name="textAreaRight" fmla="*/ 154080 w 153720"/>
                <a:gd name="textAreaTop" fmla="*/ 0 h 128880"/>
                <a:gd name="textAreaBottom" fmla="*/ 129240 h 128880"/>
              </a:gdLst>
              <a:ahLst/>
              <a:cxnLst/>
              <a:rect l="textAreaLeft" t="textAreaTop" r="textAreaRight" b="textAreaBottom"/>
              <a:pathLst>
                <a:path w="84454" h="84455">
                  <a:moveTo>
                    <a:pt x="78677" y="0"/>
                  </a:moveTo>
                  <a:lnTo>
                    <a:pt x="5664" y="0"/>
                  </a:lnTo>
                  <a:lnTo>
                    <a:pt x="0" y="5664"/>
                  </a:lnTo>
                  <a:lnTo>
                    <a:pt x="0" y="78677"/>
                  </a:lnTo>
                  <a:lnTo>
                    <a:pt x="5664" y="84342"/>
                  </a:lnTo>
                  <a:lnTo>
                    <a:pt x="78677" y="84342"/>
                  </a:lnTo>
                  <a:lnTo>
                    <a:pt x="84342" y="78677"/>
                  </a:lnTo>
                  <a:lnTo>
                    <a:pt x="84342" y="5664"/>
                  </a:lnTo>
                  <a:lnTo>
                    <a:pt x="78677" y="0"/>
                  </a:lnTo>
                  <a:close/>
                </a:path>
              </a:pathLst>
            </a:custGeom>
            <a:solidFill>
              <a:srgbClr val="A5A5FF"/>
            </a:solidFill>
            <a:ln w="0">
              <a:noFill/>
            </a:ln>
          </p:spPr>
          <p:style>
            <a:lnRef idx="0">
              <a:scrgbClr r="0" g="0" b="0"/>
            </a:lnRef>
            <a:fillRef idx="0">
              <a:scrgbClr r="0" g="0" b="0"/>
            </a:fillRef>
            <a:effectRef idx="0">
              <a:scrgbClr r="0" g="0" b="0"/>
            </a:effectRef>
            <a:fontRef idx="minor"/>
          </p:style>
          <p:txBody>
            <a:bodyPr lIns="0" tIns="0" rIns="0" bIns="0" anchor="t">
              <a:noAutofit/>
            </a:bodyPr>
            <a:lstStyle/>
            <a:p>
              <a:pPr defTabSz="914400">
                <a:lnSpc>
                  <a:spcPct val="100000"/>
                </a:lnSpc>
              </a:pPr>
              <a:endParaRPr lang="fr-FR" sz="4000" b="1" u="none" strike="noStrike">
                <a:solidFill>
                  <a:schemeClr val="dk1"/>
                </a:solidFill>
                <a:effectLst/>
                <a:uFillTx/>
                <a:latin typeface="Aptos"/>
              </a:endParaRPr>
            </a:p>
          </p:txBody>
        </p:sp>
        <p:sp>
          <p:nvSpPr>
            <p:cNvPr id="528" name="object 66"/>
            <p:cNvSpPr/>
            <p:nvPr/>
          </p:nvSpPr>
          <p:spPr>
            <a:xfrm>
              <a:off x="8016120" y="4750560"/>
              <a:ext cx="153720" cy="128880"/>
            </a:xfrm>
            <a:custGeom>
              <a:avLst/>
              <a:gdLst>
                <a:gd name="textAreaLeft" fmla="*/ 0 w 153720"/>
                <a:gd name="textAreaRight" fmla="*/ 154080 w 153720"/>
                <a:gd name="textAreaTop" fmla="*/ 0 h 128880"/>
                <a:gd name="textAreaBottom" fmla="*/ 129240 h 128880"/>
              </a:gdLst>
              <a:ahLst/>
              <a:cxnLst/>
              <a:rect l="textAreaLeft" t="textAreaTop" r="textAreaRight" b="textAreaBottom"/>
              <a:pathLst>
                <a:path w="84454" h="84455">
                  <a:moveTo>
                    <a:pt x="71689" y="0"/>
                  </a:moveTo>
                  <a:lnTo>
                    <a:pt x="12652" y="0"/>
                  </a:lnTo>
                  <a:lnTo>
                    <a:pt x="5664" y="0"/>
                  </a:lnTo>
                  <a:lnTo>
                    <a:pt x="0" y="5664"/>
                  </a:lnTo>
                  <a:lnTo>
                    <a:pt x="0" y="12652"/>
                  </a:lnTo>
                  <a:lnTo>
                    <a:pt x="0" y="71689"/>
                  </a:lnTo>
                  <a:lnTo>
                    <a:pt x="0" y="78677"/>
                  </a:lnTo>
                  <a:lnTo>
                    <a:pt x="5664" y="84342"/>
                  </a:lnTo>
                  <a:lnTo>
                    <a:pt x="12652" y="84342"/>
                  </a:lnTo>
                  <a:lnTo>
                    <a:pt x="71689" y="84342"/>
                  </a:lnTo>
                  <a:lnTo>
                    <a:pt x="78677" y="84342"/>
                  </a:lnTo>
                  <a:lnTo>
                    <a:pt x="84342" y="78677"/>
                  </a:lnTo>
                  <a:lnTo>
                    <a:pt x="84342" y="71689"/>
                  </a:lnTo>
                  <a:lnTo>
                    <a:pt x="84342" y="12652"/>
                  </a:lnTo>
                  <a:lnTo>
                    <a:pt x="84342" y="5664"/>
                  </a:lnTo>
                  <a:lnTo>
                    <a:pt x="78677" y="0"/>
                  </a:lnTo>
                  <a:lnTo>
                    <a:pt x="71689" y="0"/>
                  </a:lnTo>
                  <a:close/>
                </a:path>
              </a:pathLst>
            </a:custGeom>
            <a:noFill/>
            <a:ln w="5060">
              <a:solidFill>
                <a:srgbClr val="000000"/>
              </a:solidFill>
              <a:round/>
            </a:ln>
          </p:spPr>
          <p:style>
            <a:lnRef idx="0">
              <a:scrgbClr r="0" g="0" b="0"/>
            </a:lnRef>
            <a:fillRef idx="0">
              <a:scrgbClr r="0" g="0" b="0"/>
            </a:fillRef>
            <a:effectRef idx="0">
              <a:scrgbClr r="0" g="0" b="0"/>
            </a:effectRef>
            <a:fontRef idx="minor"/>
          </p:style>
          <p:txBody>
            <a:bodyPr lIns="0" tIns="0" rIns="0" bIns="0" anchor="t">
              <a:noAutofit/>
            </a:bodyPr>
            <a:lstStyle/>
            <a:p>
              <a:pPr defTabSz="914400">
                <a:lnSpc>
                  <a:spcPct val="100000"/>
                </a:lnSpc>
              </a:pPr>
              <a:endParaRPr lang="fr-FR" sz="4000" b="1" u="none" strike="noStrike">
                <a:solidFill>
                  <a:schemeClr val="dk1"/>
                </a:solidFill>
                <a:effectLst/>
                <a:uFillTx/>
                <a:latin typeface="Aptos"/>
              </a:endParaRPr>
            </a:p>
          </p:txBody>
        </p:sp>
        <p:sp>
          <p:nvSpPr>
            <p:cNvPr id="529" name="object 67"/>
            <p:cNvSpPr/>
            <p:nvPr/>
          </p:nvSpPr>
          <p:spPr>
            <a:xfrm>
              <a:off x="7898040" y="2522160"/>
              <a:ext cx="153720" cy="128880"/>
            </a:xfrm>
            <a:custGeom>
              <a:avLst/>
              <a:gdLst>
                <a:gd name="textAreaLeft" fmla="*/ 0 w 153720"/>
                <a:gd name="textAreaRight" fmla="*/ 154080 w 153720"/>
                <a:gd name="textAreaTop" fmla="*/ 0 h 128880"/>
                <a:gd name="textAreaBottom" fmla="*/ 129240 h 128880"/>
              </a:gdLst>
              <a:ahLst/>
              <a:cxnLst/>
              <a:rect l="textAreaLeft" t="textAreaTop" r="textAreaRight" b="textAreaBottom"/>
              <a:pathLst>
                <a:path w="84454" h="84455">
                  <a:moveTo>
                    <a:pt x="78677" y="0"/>
                  </a:moveTo>
                  <a:lnTo>
                    <a:pt x="5664" y="0"/>
                  </a:lnTo>
                  <a:lnTo>
                    <a:pt x="0" y="5664"/>
                  </a:lnTo>
                  <a:lnTo>
                    <a:pt x="0" y="78677"/>
                  </a:lnTo>
                  <a:lnTo>
                    <a:pt x="5664" y="84342"/>
                  </a:lnTo>
                  <a:lnTo>
                    <a:pt x="78677" y="84342"/>
                  </a:lnTo>
                  <a:lnTo>
                    <a:pt x="84342" y="78677"/>
                  </a:lnTo>
                  <a:lnTo>
                    <a:pt x="84342" y="5664"/>
                  </a:lnTo>
                  <a:lnTo>
                    <a:pt x="78677" y="0"/>
                  </a:lnTo>
                  <a:close/>
                </a:path>
              </a:pathLst>
            </a:custGeom>
            <a:solidFill>
              <a:srgbClr val="A5A5FF"/>
            </a:solidFill>
            <a:ln w="0">
              <a:noFill/>
            </a:ln>
          </p:spPr>
          <p:style>
            <a:lnRef idx="0">
              <a:scrgbClr r="0" g="0" b="0"/>
            </a:lnRef>
            <a:fillRef idx="0">
              <a:scrgbClr r="0" g="0" b="0"/>
            </a:fillRef>
            <a:effectRef idx="0">
              <a:scrgbClr r="0" g="0" b="0"/>
            </a:effectRef>
            <a:fontRef idx="minor"/>
          </p:style>
          <p:txBody>
            <a:bodyPr lIns="0" tIns="0" rIns="0" bIns="0" anchor="t">
              <a:noAutofit/>
            </a:bodyPr>
            <a:lstStyle/>
            <a:p>
              <a:pPr defTabSz="914400">
                <a:lnSpc>
                  <a:spcPct val="100000"/>
                </a:lnSpc>
              </a:pPr>
              <a:endParaRPr lang="fr-FR" sz="4000" b="1" u="none" strike="noStrike">
                <a:solidFill>
                  <a:schemeClr val="dk1"/>
                </a:solidFill>
                <a:effectLst/>
                <a:uFillTx/>
                <a:latin typeface="Aptos"/>
              </a:endParaRPr>
            </a:p>
          </p:txBody>
        </p:sp>
        <p:sp>
          <p:nvSpPr>
            <p:cNvPr id="530" name="object 68"/>
            <p:cNvSpPr/>
            <p:nvPr/>
          </p:nvSpPr>
          <p:spPr>
            <a:xfrm>
              <a:off x="7898040" y="2522160"/>
              <a:ext cx="153720" cy="128880"/>
            </a:xfrm>
            <a:custGeom>
              <a:avLst/>
              <a:gdLst>
                <a:gd name="textAreaLeft" fmla="*/ 0 w 153720"/>
                <a:gd name="textAreaRight" fmla="*/ 154080 w 153720"/>
                <a:gd name="textAreaTop" fmla="*/ 0 h 128880"/>
                <a:gd name="textAreaBottom" fmla="*/ 129240 h 128880"/>
              </a:gdLst>
              <a:ahLst/>
              <a:cxnLst/>
              <a:rect l="textAreaLeft" t="textAreaTop" r="textAreaRight" b="textAreaBottom"/>
              <a:pathLst>
                <a:path w="84454" h="84455">
                  <a:moveTo>
                    <a:pt x="71689" y="0"/>
                  </a:moveTo>
                  <a:lnTo>
                    <a:pt x="12652" y="0"/>
                  </a:lnTo>
                  <a:lnTo>
                    <a:pt x="5664" y="0"/>
                  </a:lnTo>
                  <a:lnTo>
                    <a:pt x="0" y="5664"/>
                  </a:lnTo>
                  <a:lnTo>
                    <a:pt x="0" y="12652"/>
                  </a:lnTo>
                  <a:lnTo>
                    <a:pt x="0" y="71689"/>
                  </a:lnTo>
                  <a:lnTo>
                    <a:pt x="0" y="78677"/>
                  </a:lnTo>
                  <a:lnTo>
                    <a:pt x="5664" y="84342"/>
                  </a:lnTo>
                  <a:lnTo>
                    <a:pt x="12652" y="84342"/>
                  </a:lnTo>
                  <a:lnTo>
                    <a:pt x="71689" y="84342"/>
                  </a:lnTo>
                  <a:lnTo>
                    <a:pt x="78677" y="84342"/>
                  </a:lnTo>
                  <a:lnTo>
                    <a:pt x="84342" y="78677"/>
                  </a:lnTo>
                  <a:lnTo>
                    <a:pt x="84342" y="71689"/>
                  </a:lnTo>
                  <a:lnTo>
                    <a:pt x="84342" y="12652"/>
                  </a:lnTo>
                  <a:lnTo>
                    <a:pt x="84342" y="5664"/>
                  </a:lnTo>
                  <a:lnTo>
                    <a:pt x="78677" y="0"/>
                  </a:lnTo>
                  <a:lnTo>
                    <a:pt x="71689" y="0"/>
                  </a:lnTo>
                  <a:close/>
                </a:path>
              </a:pathLst>
            </a:custGeom>
            <a:noFill/>
            <a:ln w="5060">
              <a:solidFill>
                <a:srgbClr val="000000"/>
              </a:solidFill>
              <a:round/>
            </a:ln>
          </p:spPr>
          <p:style>
            <a:lnRef idx="0">
              <a:scrgbClr r="0" g="0" b="0"/>
            </a:lnRef>
            <a:fillRef idx="0">
              <a:scrgbClr r="0" g="0" b="0"/>
            </a:fillRef>
            <a:effectRef idx="0">
              <a:scrgbClr r="0" g="0" b="0"/>
            </a:effectRef>
            <a:fontRef idx="minor"/>
          </p:style>
          <p:txBody>
            <a:bodyPr lIns="0" tIns="0" rIns="0" bIns="0" anchor="t">
              <a:noAutofit/>
            </a:bodyPr>
            <a:lstStyle/>
            <a:p>
              <a:pPr defTabSz="914400">
                <a:lnSpc>
                  <a:spcPct val="100000"/>
                </a:lnSpc>
              </a:pPr>
              <a:endParaRPr lang="fr-FR" sz="4000" b="1" u="none" strike="noStrike">
                <a:solidFill>
                  <a:schemeClr val="dk1"/>
                </a:solidFill>
                <a:effectLst/>
                <a:uFillTx/>
                <a:latin typeface="Aptos"/>
              </a:endParaRPr>
            </a:p>
          </p:txBody>
        </p:sp>
      </p:grpSp>
      <p:sp>
        <p:nvSpPr>
          <p:cNvPr id="531" name="object 69"/>
          <p:cNvSpPr/>
          <p:nvPr/>
        </p:nvSpPr>
        <p:spPr>
          <a:xfrm>
            <a:off x="8114760" y="2466000"/>
            <a:ext cx="932040" cy="227160"/>
          </a:xfrm>
          <a:prstGeom prst="rect">
            <a:avLst/>
          </a:prstGeom>
          <a:noFill/>
          <a:ln w="0">
            <a:noFill/>
          </a:ln>
        </p:spPr>
        <p:style>
          <a:lnRef idx="0">
            <a:scrgbClr r="0" g="0" b="0"/>
          </a:lnRef>
          <a:fillRef idx="0">
            <a:scrgbClr r="0" g="0" b="0"/>
          </a:fillRef>
          <a:effectRef idx="0">
            <a:scrgbClr r="0" g="0" b="0"/>
          </a:effectRef>
          <a:fontRef idx="minor"/>
        </p:style>
        <p:txBody>
          <a:bodyPr lIns="0" tIns="12240" rIns="0" bIns="0" anchor="t">
            <a:spAutoFit/>
          </a:bodyPr>
          <a:lstStyle/>
          <a:p>
            <a:pPr marL="12600" defTabSz="914400">
              <a:lnSpc>
                <a:spcPct val="100000"/>
              </a:lnSpc>
              <a:spcBef>
                <a:spcPts val="96"/>
              </a:spcBef>
            </a:pPr>
            <a:r>
              <a:rPr lang="fr-FR" sz="1400" b="1" u="none" strike="noStrike" spc="-11">
                <a:solidFill>
                  <a:schemeClr val="dk1"/>
                </a:solidFill>
                <a:effectLst/>
                <a:uFillTx/>
                <a:latin typeface="Tahoma"/>
              </a:rPr>
              <a:t>Vaslui</a:t>
            </a:r>
            <a:endParaRPr lang="fr-MA" sz="1400" b="0" u="none" strike="noStrike">
              <a:solidFill>
                <a:srgbClr val="000000"/>
              </a:solidFill>
              <a:effectLst/>
              <a:uFillTx/>
              <a:latin typeface="Arial"/>
            </a:endParaRPr>
          </a:p>
        </p:txBody>
      </p:sp>
      <p:grpSp>
        <p:nvGrpSpPr>
          <p:cNvPr id="532" name="object 70"/>
          <p:cNvGrpSpPr/>
          <p:nvPr/>
        </p:nvGrpSpPr>
        <p:grpSpPr>
          <a:xfrm>
            <a:off x="7306560" y="2274840"/>
            <a:ext cx="153720" cy="128880"/>
            <a:chOff x="7306560" y="2274840"/>
            <a:chExt cx="153720" cy="128880"/>
          </a:xfrm>
        </p:grpSpPr>
        <p:sp>
          <p:nvSpPr>
            <p:cNvPr id="533" name="object 71"/>
            <p:cNvSpPr/>
            <p:nvPr/>
          </p:nvSpPr>
          <p:spPr>
            <a:xfrm>
              <a:off x="7306560" y="2274840"/>
              <a:ext cx="153720" cy="128880"/>
            </a:xfrm>
            <a:custGeom>
              <a:avLst/>
              <a:gdLst>
                <a:gd name="textAreaLeft" fmla="*/ 0 w 153720"/>
                <a:gd name="textAreaRight" fmla="*/ 154080 w 153720"/>
                <a:gd name="textAreaTop" fmla="*/ 0 h 128880"/>
                <a:gd name="textAreaBottom" fmla="*/ 129240 h 128880"/>
              </a:gdLst>
              <a:ahLst/>
              <a:cxnLst/>
              <a:rect l="textAreaLeft" t="textAreaTop" r="textAreaRight" b="textAreaBottom"/>
              <a:pathLst>
                <a:path w="84454" h="84455">
                  <a:moveTo>
                    <a:pt x="78677" y="0"/>
                  </a:moveTo>
                  <a:lnTo>
                    <a:pt x="5664" y="0"/>
                  </a:lnTo>
                  <a:lnTo>
                    <a:pt x="0" y="5664"/>
                  </a:lnTo>
                  <a:lnTo>
                    <a:pt x="0" y="78677"/>
                  </a:lnTo>
                  <a:lnTo>
                    <a:pt x="5664" y="84342"/>
                  </a:lnTo>
                  <a:lnTo>
                    <a:pt x="78677" y="84342"/>
                  </a:lnTo>
                  <a:lnTo>
                    <a:pt x="84342" y="78677"/>
                  </a:lnTo>
                  <a:lnTo>
                    <a:pt x="84342" y="5664"/>
                  </a:lnTo>
                  <a:lnTo>
                    <a:pt x="78677" y="0"/>
                  </a:lnTo>
                  <a:close/>
                </a:path>
              </a:pathLst>
            </a:custGeom>
            <a:solidFill>
              <a:srgbClr val="A5A5FF"/>
            </a:solidFill>
            <a:ln w="0">
              <a:noFill/>
            </a:ln>
          </p:spPr>
          <p:style>
            <a:lnRef idx="0">
              <a:scrgbClr r="0" g="0" b="0"/>
            </a:lnRef>
            <a:fillRef idx="0">
              <a:scrgbClr r="0" g="0" b="0"/>
            </a:fillRef>
            <a:effectRef idx="0">
              <a:scrgbClr r="0" g="0" b="0"/>
            </a:effectRef>
            <a:fontRef idx="minor"/>
          </p:style>
          <p:txBody>
            <a:bodyPr lIns="0" tIns="0" rIns="0" bIns="0" anchor="t">
              <a:noAutofit/>
            </a:bodyPr>
            <a:lstStyle/>
            <a:p>
              <a:pPr defTabSz="914400">
                <a:lnSpc>
                  <a:spcPct val="100000"/>
                </a:lnSpc>
              </a:pPr>
              <a:endParaRPr lang="fr-FR" sz="4000" b="1" u="none" strike="noStrike">
                <a:solidFill>
                  <a:schemeClr val="dk1"/>
                </a:solidFill>
                <a:effectLst/>
                <a:uFillTx/>
                <a:latin typeface="Aptos"/>
              </a:endParaRPr>
            </a:p>
          </p:txBody>
        </p:sp>
        <p:sp>
          <p:nvSpPr>
            <p:cNvPr id="534" name="object 72"/>
            <p:cNvSpPr/>
            <p:nvPr/>
          </p:nvSpPr>
          <p:spPr>
            <a:xfrm>
              <a:off x="7306560" y="2274840"/>
              <a:ext cx="153720" cy="128880"/>
            </a:xfrm>
            <a:custGeom>
              <a:avLst/>
              <a:gdLst>
                <a:gd name="textAreaLeft" fmla="*/ 0 w 153720"/>
                <a:gd name="textAreaRight" fmla="*/ 154080 w 153720"/>
                <a:gd name="textAreaTop" fmla="*/ 0 h 128880"/>
                <a:gd name="textAreaBottom" fmla="*/ 129240 h 128880"/>
              </a:gdLst>
              <a:ahLst/>
              <a:cxnLst/>
              <a:rect l="textAreaLeft" t="textAreaTop" r="textAreaRight" b="textAreaBottom"/>
              <a:pathLst>
                <a:path w="84454" h="84455">
                  <a:moveTo>
                    <a:pt x="71689" y="0"/>
                  </a:moveTo>
                  <a:lnTo>
                    <a:pt x="12652" y="0"/>
                  </a:lnTo>
                  <a:lnTo>
                    <a:pt x="5664" y="0"/>
                  </a:lnTo>
                  <a:lnTo>
                    <a:pt x="0" y="5664"/>
                  </a:lnTo>
                  <a:lnTo>
                    <a:pt x="0" y="12652"/>
                  </a:lnTo>
                  <a:lnTo>
                    <a:pt x="0" y="71689"/>
                  </a:lnTo>
                  <a:lnTo>
                    <a:pt x="0" y="78677"/>
                  </a:lnTo>
                  <a:lnTo>
                    <a:pt x="5664" y="84342"/>
                  </a:lnTo>
                  <a:lnTo>
                    <a:pt x="12652" y="84342"/>
                  </a:lnTo>
                  <a:lnTo>
                    <a:pt x="71689" y="84342"/>
                  </a:lnTo>
                  <a:lnTo>
                    <a:pt x="78677" y="84342"/>
                  </a:lnTo>
                  <a:lnTo>
                    <a:pt x="84342" y="78677"/>
                  </a:lnTo>
                  <a:lnTo>
                    <a:pt x="84342" y="71689"/>
                  </a:lnTo>
                  <a:lnTo>
                    <a:pt x="84342" y="12652"/>
                  </a:lnTo>
                  <a:lnTo>
                    <a:pt x="84342" y="5664"/>
                  </a:lnTo>
                  <a:lnTo>
                    <a:pt x="78677" y="0"/>
                  </a:lnTo>
                  <a:lnTo>
                    <a:pt x="71689" y="0"/>
                  </a:lnTo>
                  <a:close/>
                </a:path>
              </a:pathLst>
            </a:custGeom>
            <a:noFill/>
            <a:ln w="5060">
              <a:solidFill>
                <a:srgbClr val="000000"/>
              </a:solidFill>
              <a:round/>
            </a:ln>
          </p:spPr>
          <p:style>
            <a:lnRef idx="0">
              <a:scrgbClr r="0" g="0" b="0"/>
            </a:lnRef>
            <a:fillRef idx="0">
              <a:scrgbClr r="0" g="0" b="0"/>
            </a:fillRef>
            <a:effectRef idx="0">
              <a:scrgbClr r="0" g="0" b="0"/>
            </a:effectRef>
            <a:fontRef idx="minor"/>
          </p:style>
          <p:txBody>
            <a:bodyPr lIns="0" tIns="0" rIns="0" bIns="0" anchor="t">
              <a:noAutofit/>
            </a:bodyPr>
            <a:lstStyle/>
            <a:p>
              <a:pPr defTabSz="914400">
                <a:lnSpc>
                  <a:spcPct val="100000"/>
                </a:lnSpc>
              </a:pPr>
              <a:endParaRPr lang="fr-FR" sz="4000" b="1" u="none" strike="noStrike">
                <a:solidFill>
                  <a:schemeClr val="dk1"/>
                </a:solidFill>
                <a:effectLst/>
                <a:uFillTx/>
                <a:latin typeface="Aptos"/>
              </a:endParaRPr>
            </a:p>
          </p:txBody>
        </p:sp>
      </p:grpSp>
      <p:sp>
        <p:nvSpPr>
          <p:cNvPr id="535" name="object 73"/>
          <p:cNvSpPr/>
          <p:nvPr/>
        </p:nvSpPr>
        <p:spPr>
          <a:xfrm>
            <a:off x="7198560" y="2408040"/>
            <a:ext cx="322920" cy="500760"/>
          </a:xfrm>
          <a:prstGeom prst="rect">
            <a:avLst/>
          </a:prstGeom>
          <a:noFill/>
          <a:ln w="0">
            <a:noFill/>
          </a:ln>
        </p:spPr>
        <p:style>
          <a:lnRef idx="0">
            <a:scrgbClr r="0" g="0" b="0"/>
          </a:lnRef>
          <a:fillRef idx="0">
            <a:scrgbClr r="0" g="0" b="0"/>
          </a:fillRef>
          <a:effectRef idx="0">
            <a:scrgbClr r="0" g="0" b="0"/>
          </a:effectRef>
          <a:fontRef idx="minor"/>
        </p:style>
        <p:txBody>
          <a:bodyPr lIns="0" tIns="12240" rIns="0" bIns="0" anchor="t">
            <a:spAutoFit/>
          </a:bodyPr>
          <a:lstStyle/>
          <a:p>
            <a:pPr marL="12600" defTabSz="914400">
              <a:lnSpc>
                <a:spcPct val="100000"/>
              </a:lnSpc>
              <a:spcBef>
                <a:spcPts val="96"/>
              </a:spcBef>
            </a:pPr>
            <a:r>
              <a:rPr lang="fr-FR" sz="1400" b="1" u="none" strike="noStrike" spc="-26">
                <a:solidFill>
                  <a:schemeClr val="dk1"/>
                </a:solidFill>
                <a:effectLst/>
                <a:uFillTx/>
                <a:latin typeface="Tahoma"/>
              </a:rPr>
              <a:t>Las</a:t>
            </a:r>
            <a:endParaRPr lang="fr-MA" sz="1400" b="0" u="none" strike="noStrike">
              <a:solidFill>
                <a:srgbClr val="000000"/>
              </a:solidFill>
              <a:effectLst/>
              <a:uFillTx/>
              <a:latin typeface="Arial"/>
            </a:endParaRPr>
          </a:p>
        </p:txBody>
      </p:sp>
      <p:sp>
        <p:nvSpPr>
          <p:cNvPr id="536" name="object 74"/>
          <p:cNvSpPr/>
          <p:nvPr/>
        </p:nvSpPr>
        <p:spPr>
          <a:xfrm>
            <a:off x="7498080" y="2464560"/>
            <a:ext cx="47160" cy="12852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defTabSz="914400">
              <a:lnSpc>
                <a:spcPts val="765"/>
              </a:lnSpc>
            </a:pPr>
            <a:r>
              <a:rPr lang="fr-FR" sz="1400" b="1" u="none" strike="noStrike" spc="-51">
                <a:solidFill>
                  <a:schemeClr val="dk1"/>
                </a:solidFill>
                <a:effectLst/>
                <a:uFillTx/>
                <a:latin typeface="Tahoma"/>
              </a:rPr>
              <a:t>i</a:t>
            </a:r>
            <a:endParaRPr lang="fr-MA" sz="1400" b="0" u="none" strike="noStrike">
              <a:solidFill>
                <a:srgbClr val="000000"/>
              </a:solidFill>
              <a:effectLst/>
              <a:uFillTx/>
              <a:latin typeface="Arial"/>
            </a:endParaRPr>
          </a:p>
        </p:txBody>
      </p:sp>
      <p:grpSp>
        <p:nvGrpSpPr>
          <p:cNvPr id="537" name="object 75"/>
          <p:cNvGrpSpPr/>
          <p:nvPr/>
        </p:nvGrpSpPr>
        <p:grpSpPr>
          <a:xfrm>
            <a:off x="6715080" y="2027160"/>
            <a:ext cx="153720" cy="128880"/>
            <a:chOff x="6715080" y="2027160"/>
            <a:chExt cx="153720" cy="128880"/>
          </a:xfrm>
        </p:grpSpPr>
        <p:sp>
          <p:nvSpPr>
            <p:cNvPr id="538" name="object 76"/>
            <p:cNvSpPr/>
            <p:nvPr/>
          </p:nvSpPr>
          <p:spPr>
            <a:xfrm>
              <a:off x="6715080" y="2027160"/>
              <a:ext cx="153720" cy="128880"/>
            </a:xfrm>
            <a:custGeom>
              <a:avLst/>
              <a:gdLst>
                <a:gd name="textAreaLeft" fmla="*/ 0 w 153720"/>
                <a:gd name="textAreaRight" fmla="*/ 154080 w 153720"/>
                <a:gd name="textAreaTop" fmla="*/ 0 h 128880"/>
                <a:gd name="textAreaBottom" fmla="*/ 129240 h 128880"/>
              </a:gdLst>
              <a:ahLst/>
              <a:cxnLst/>
              <a:rect l="textAreaLeft" t="textAreaTop" r="textAreaRight" b="textAreaBottom"/>
              <a:pathLst>
                <a:path w="84455" h="84455">
                  <a:moveTo>
                    <a:pt x="78677" y="0"/>
                  </a:moveTo>
                  <a:lnTo>
                    <a:pt x="5664" y="0"/>
                  </a:lnTo>
                  <a:lnTo>
                    <a:pt x="0" y="5664"/>
                  </a:lnTo>
                  <a:lnTo>
                    <a:pt x="0" y="78677"/>
                  </a:lnTo>
                  <a:lnTo>
                    <a:pt x="5664" y="84342"/>
                  </a:lnTo>
                  <a:lnTo>
                    <a:pt x="78677" y="84342"/>
                  </a:lnTo>
                  <a:lnTo>
                    <a:pt x="84342" y="78677"/>
                  </a:lnTo>
                  <a:lnTo>
                    <a:pt x="84342" y="5664"/>
                  </a:lnTo>
                  <a:lnTo>
                    <a:pt x="78677" y="0"/>
                  </a:lnTo>
                  <a:close/>
                </a:path>
              </a:pathLst>
            </a:custGeom>
            <a:solidFill>
              <a:srgbClr val="A5A5FF"/>
            </a:solidFill>
            <a:ln w="0">
              <a:noFill/>
            </a:ln>
          </p:spPr>
          <p:style>
            <a:lnRef idx="0">
              <a:scrgbClr r="0" g="0" b="0"/>
            </a:lnRef>
            <a:fillRef idx="0">
              <a:scrgbClr r="0" g="0" b="0"/>
            </a:fillRef>
            <a:effectRef idx="0">
              <a:scrgbClr r="0" g="0" b="0"/>
            </a:effectRef>
            <a:fontRef idx="minor"/>
          </p:style>
          <p:txBody>
            <a:bodyPr lIns="0" tIns="0" rIns="0" bIns="0" anchor="t">
              <a:noAutofit/>
            </a:bodyPr>
            <a:lstStyle/>
            <a:p>
              <a:pPr defTabSz="914400">
                <a:lnSpc>
                  <a:spcPct val="100000"/>
                </a:lnSpc>
              </a:pPr>
              <a:endParaRPr lang="fr-FR" sz="4000" b="1" u="none" strike="noStrike">
                <a:solidFill>
                  <a:schemeClr val="dk1"/>
                </a:solidFill>
                <a:effectLst/>
                <a:uFillTx/>
                <a:latin typeface="Aptos"/>
              </a:endParaRPr>
            </a:p>
          </p:txBody>
        </p:sp>
        <p:sp>
          <p:nvSpPr>
            <p:cNvPr id="539" name="object 77"/>
            <p:cNvSpPr/>
            <p:nvPr/>
          </p:nvSpPr>
          <p:spPr>
            <a:xfrm>
              <a:off x="6715080" y="2027160"/>
              <a:ext cx="153720" cy="128880"/>
            </a:xfrm>
            <a:custGeom>
              <a:avLst/>
              <a:gdLst>
                <a:gd name="textAreaLeft" fmla="*/ 0 w 153720"/>
                <a:gd name="textAreaRight" fmla="*/ 154080 w 153720"/>
                <a:gd name="textAreaTop" fmla="*/ 0 h 128880"/>
                <a:gd name="textAreaBottom" fmla="*/ 129240 h 128880"/>
              </a:gdLst>
              <a:ahLst/>
              <a:cxnLst/>
              <a:rect l="textAreaLeft" t="textAreaTop" r="textAreaRight" b="textAreaBottom"/>
              <a:pathLst>
                <a:path w="84455" h="84455">
                  <a:moveTo>
                    <a:pt x="71689" y="0"/>
                  </a:moveTo>
                  <a:lnTo>
                    <a:pt x="12652" y="0"/>
                  </a:lnTo>
                  <a:lnTo>
                    <a:pt x="5664" y="0"/>
                  </a:lnTo>
                  <a:lnTo>
                    <a:pt x="0" y="5664"/>
                  </a:lnTo>
                  <a:lnTo>
                    <a:pt x="0" y="12652"/>
                  </a:lnTo>
                  <a:lnTo>
                    <a:pt x="0" y="71689"/>
                  </a:lnTo>
                  <a:lnTo>
                    <a:pt x="0" y="78677"/>
                  </a:lnTo>
                  <a:lnTo>
                    <a:pt x="5664" y="84342"/>
                  </a:lnTo>
                  <a:lnTo>
                    <a:pt x="12652" y="84342"/>
                  </a:lnTo>
                  <a:lnTo>
                    <a:pt x="71689" y="84342"/>
                  </a:lnTo>
                  <a:lnTo>
                    <a:pt x="78677" y="84342"/>
                  </a:lnTo>
                  <a:lnTo>
                    <a:pt x="84342" y="78677"/>
                  </a:lnTo>
                  <a:lnTo>
                    <a:pt x="84342" y="71689"/>
                  </a:lnTo>
                  <a:lnTo>
                    <a:pt x="84342" y="12652"/>
                  </a:lnTo>
                  <a:lnTo>
                    <a:pt x="84342" y="5664"/>
                  </a:lnTo>
                  <a:lnTo>
                    <a:pt x="78677" y="0"/>
                  </a:lnTo>
                  <a:lnTo>
                    <a:pt x="71689" y="0"/>
                  </a:lnTo>
                  <a:close/>
                </a:path>
              </a:pathLst>
            </a:custGeom>
            <a:noFill/>
            <a:ln w="5060">
              <a:solidFill>
                <a:srgbClr val="000000"/>
              </a:solidFill>
              <a:round/>
            </a:ln>
          </p:spPr>
          <p:style>
            <a:lnRef idx="0">
              <a:scrgbClr r="0" g="0" b="0"/>
            </a:lnRef>
            <a:fillRef idx="0">
              <a:scrgbClr r="0" g="0" b="0"/>
            </a:fillRef>
            <a:effectRef idx="0">
              <a:scrgbClr r="0" g="0" b="0"/>
            </a:effectRef>
            <a:fontRef idx="minor"/>
          </p:style>
          <p:txBody>
            <a:bodyPr lIns="0" tIns="0" rIns="0" bIns="0" anchor="t">
              <a:noAutofit/>
            </a:bodyPr>
            <a:lstStyle/>
            <a:p>
              <a:pPr defTabSz="914400">
                <a:lnSpc>
                  <a:spcPct val="100000"/>
                </a:lnSpc>
              </a:pPr>
              <a:endParaRPr lang="fr-FR" sz="4000" b="1" u="none" strike="noStrike">
                <a:solidFill>
                  <a:schemeClr val="dk1"/>
                </a:solidFill>
                <a:effectLst/>
                <a:uFillTx/>
                <a:latin typeface="Aptos"/>
              </a:endParaRPr>
            </a:p>
          </p:txBody>
        </p:sp>
      </p:grpSp>
      <p:sp>
        <p:nvSpPr>
          <p:cNvPr id="540" name="object 78"/>
          <p:cNvSpPr/>
          <p:nvPr/>
        </p:nvSpPr>
        <p:spPr>
          <a:xfrm>
            <a:off x="6495480" y="1780920"/>
            <a:ext cx="914040" cy="227160"/>
          </a:xfrm>
          <a:prstGeom prst="rect">
            <a:avLst/>
          </a:prstGeom>
          <a:noFill/>
          <a:ln w="0">
            <a:noFill/>
          </a:ln>
        </p:spPr>
        <p:style>
          <a:lnRef idx="0">
            <a:scrgbClr r="0" g="0" b="0"/>
          </a:lnRef>
          <a:fillRef idx="0">
            <a:scrgbClr r="0" g="0" b="0"/>
          </a:fillRef>
          <a:effectRef idx="0">
            <a:scrgbClr r="0" g="0" b="0"/>
          </a:effectRef>
          <a:fontRef idx="minor"/>
        </p:style>
        <p:txBody>
          <a:bodyPr lIns="0" tIns="12240" rIns="0" bIns="0" anchor="t">
            <a:spAutoFit/>
          </a:bodyPr>
          <a:lstStyle/>
          <a:p>
            <a:pPr marL="12600" defTabSz="914400">
              <a:lnSpc>
                <a:spcPct val="100000"/>
              </a:lnSpc>
              <a:spcBef>
                <a:spcPts val="96"/>
              </a:spcBef>
            </a:pPr>
            <a:r>
              <a:rPr lang="fr-FR" sz="1400" b="1" u="none" strike="noStrike" spc="-11">
                <a:solidFill>
                  <a:schemeClr val="dk1"/>
                </a:solidFill>
                <a:effectLst/>
                <a:uFillTx/>
                <a:latin typeface="Tahoma"/>
              </a:rPr>
              <a:t>Neamt</a:t>
            </a:r>
            <a:endParaRPr lang="fr-MA" sz="1400" b="0" u="none" strike="noStrike">
              <a:solidFill>
                <a:srgbClr val="000000"/>
              </a:solidFill>
              <a:effectLst/>
              <a:uFillTx/>
              <a:latin typeface="Arial"/>
            </a:endParaRPr>
          </a:p>
        </p:txBody>
      </p:sp>
      <p:sp>
        <p:nvSpPr>
          <p:cNvPr id="541" name="object 79"/>
          <p:cNvSpPr/>
          <p:nvPr/>
        </p:nvSpPr>
        <p:spPr>
          <a:xfrm>
            <a:off x="2686320" y="2655000"/>
            <a:ext cx="78480" cy="327600"/>
          </a:xfrm>
          <a:custGeom>
            <a:avLst/>
            <a:gdLst>
              <a:gd name="textAreaLeft" fmla="*/ 0 w 78480"/>
              <a:gd name="textAreaRight" fmla="*/ 78840 w 78480"/>
              <a:gd name="textAreaTop" fmla="*/ 0 h 327600"/>
              <a:gd name="textAreaBottom" fmla="*/ 327960 h 327600"/>
            </a:gdLst>
            <a:ahLst/>
            <a:cxnLst/>
            <a:rect l="textAreaLeft" t="textAreaTop" r="textAreaRight" b="textAreaBottom"/>
            <a:pathLst>
              <a:path w="43180" h="214630">
                <a:moveTo>
                  <a:pt x="0" y="214493"/>
                </a:moveTo>
                <a:lnTo>
                  <a:pt x="42899" y="0"/>
                </a:lnTo>
              </a:path>
            </a:pathLst>
          </a:custGeom>
          <a:noFill/>
          <a:ln w="5060">
            <a:solidFill>
              <a:srgbClr val="000000"/>
            </a:solidFill>
            <a:round/>
          </a:ln>
        </p:spPr>
        <p:style>
          <a:lnRef idx="0">
            <a:scrgbClr r="0" g="0" b="0"/>
          </a:lnRef>
          <a:fillRef idx="0">
            <a:scrgbClr r="0" g="0" b="0"/>
          </a:fillRef>
          <a:effectRef idx="0">
            <a:scrgbClr r="0" g="0" b="0"/>
          </a:effectRef>
          <a:fontRef idx="minor"/>
        </p:style>
        <p:txBody>
          <a:bodyPr lIns="0" tIns="0" rIns="0" bIns="0" anchor="t">
            <a:noAutofit/>
          </a:bodyPr>
          <a:lstStyle/>
          <a:p>
            <a:pPr defTabSz="914400">
              <a:lnSpc>
                <a:spcPct val="100000"/>
              </a:lnSpc>
            </a:pPr>
            <a:endParaRPr lang="fr-FR" sz="4000" b="1" u="none" strike="noStrike">
              <a:solidFill>
                <a:schemeClr val="dk1"/>
              </a:solidFill>
              <a:effectLst/>
              <a:uFillTx/>
              <a:latin typeface="Aptos"/>
            </a:endParaRPr>
          </a:p>
        </p:txBody>
      </p:sp>
      <p:sp>
        <p:nvSpPr>
          <p:cNvPr id="542" name="object 87"/>
          <p:cNvSpPr/>
          <p:nvPr/>
        </p:nvSpPr>
        <p:spPr>
          <a:xfrm>
            <a:off x="2795400" y="2160000"/>
            <a:ext cx="128160" cy="358560"/>
          </a:xfrm>
          <a:custGeom>
            <a:avLst/>
            <a:gdLst>
              <a:gd name="textAreaLeft" fmla="*/ 0 w 128160"/>
              <a:gd name="textAreaRight" fmla="*/ 128520 w 128160"/>
              <a:gd name="textAreaTop" fmla="*/ 0 h 358560"/>
              <a:gd name="textAreaBottom" fmla="*/ 358920 h 358560"/>
            </a:gdLst>
            <a:ahLst/>
            <a:cxnLst/>
            <a:rect l="textAreaLeft" t="textAreaTop" r="textAreaRight" b="textAreaBottom"/>
            <a:pathLst>
              <a:path w="70484" h="234950">
                <a:moveTo>
                  <a:pt x="0" y="234597"/>
                </a:moveTo>
                <a:lnTo>
                  <a:pt x="70386" y="0"/>
                </a:lnTo>
              </a:path>
            </a:pathLst>
          </a:custGeom>
          <a:noFill/>
          <a:ln w="5060">
            <a:solidFill>
              <a:srgbClr val="000000"/>
            </a:solidFill>
            <a:round/>
          </a:ln>
        </p:spPr>
        <p:style>
          <a:lnRef idx="0">
            <a:scrgbClr r="0" g="0" b="0"/>
          </a:lnRef>
          <a:fillRef idx="0">
            <a:scrgbClr r="0" g="0" b="0"/>
          </a:fillRef>
          <a:effectRef idx="0">
            <a:scrgbClr r="0" g="0" b="0"/>
          </a:effectRef>
          <a:fontRef idx="minor"/>
        </p:style>
        <p:txBody>
          <a:bodyPr lIns="0" tIns="0" rIns="0" bIns="0" anchor="t">
            <a:noAutofit/>
          </a:bodyPr>
          <a:lstStyle/>
          <a:p>
            <a:pPr defTabSz="914400">
              <a:lnSpc>
                <a:spcPct val="100000"/>
              </a:lnSpc>
            </a:pPr>
            <a:endParaRPr lang="fr-FR" sz="4000" b="1" u="none" strike="noStrike">
              <a:solidFill>
                <a:schemeClr val="dk1"/>
              </a:solidFill>
              <a:effectLst/>
              <a:uFillTx/>
              <a:latin typeface="Aptos"/>
            </a:endParaRPr>
          </a:p>
        </p:txBody>
      </p:sp>
      <p:sp>
        <p:nvSpPr>
          <p:cNvPr id="543" name="object 89"/>
          <p:cNvSpPr/>
          <p:nvPr/>
        </p:nvSpPr>
        <p:spPr>
          <a:xfrm>
            <a:off x="2061360" y="1911240"/>
            <a:ext cx="919800" cy="774360"/>
          </a:xfrm>
          <a:prstGeom prst="rect">
            <a:avLst/>
          </a:prstGeom>
          <a:noFill/>
          <a:ln w="0">
            <a:noFill/>
          </a:ln>
        </p:spPr>
        <p:style>
          <a:lnRef idx="0">
            <a:scrgbClr r="0" g="0" b="0"/>
          </a:lnRef>
          <a:fillRef idx="0">
            <a:scrgbClr r="0" g="0" b="0"/>
          </a:fillRef>
          <a:effectRef idx="0">
            <a:scrgbClr r="0" g="0" b="0"/>
          </a:effectRef>
          <a:fontRef idx="minor"/>
        </p:style>
        <p:txBody>
          <a:bodyPr lIns="0" tIns="50760" rIns="0" bIns="0" anchor="t">
            <a:spAutoFit/>
          </a:bodyPr>
          <a:lstStyle/>
          <a:p>
            <a:pPr marL="73800" defTabSz="914400">
              <a:lnSpc>
                <a:spcPct val="100000"/>
              </a:lnSpc>
              <a:spcBef>
                <a:spcPts val="400"/>
              </a:spcBef>
            </a:pPr>
            <a:r>
              <a:rPr lang="fr-FR" sz="1400" b="1" u="none" strike="noStrike" spc="-11">
                <a:solidFill>
                  <a:schemeClr val="dk1"/>
                </a:solidFill>
                <a:effectLst/>
                <a:uFillTx/>
                <a:latin typeface="Tahoma"/>
              </a:rPr>
              <a:t>Oradea</a:t>
            </a:r>
            <a:endParaRPr lang="fr-MA" sz="1400" b="0" u="none" strike="noStrike">
              <a:solidFill>
                <a:srgbClr val="000000"/>
              </a:solidFill>
              <a:effectLst/>
              <a:uFillTx/>
              <a:latin typeface="Arial"/>
            </a:endParaRPr>
          </a:p>
          <a:p>
            <a:pPr marL="383400" defTabSz="914400">
              <a:lnSpc>
                <a:spcPct val="100000"/>
              </a:lnSpc>
              <a:spcBef>
                <a:spcPts val="306"/>
              </a:spcBef>
            </a:pPr>
            <a:endParaRPr lang="fr-MA" sz="1400" b="0" u="none" strike="noStrike">
              <a:solidFill>
                <a:srgbClr val="000000"/>
              </a:solidFill>
              <a:effectLst/>
              <a:uFillTx/>
              <a:latin typeface="Arial"/>
            </a:endParaRPr>
          </a:p>
          <a:p>
            <a:pPr marL="12600" defTabSz="914400">
              <a:lnSpc>
                <a:spcPct val="100000"/>
              </a:lnSpc>
              <a:spcBef>
                <a:spcPts val="329"/>
              </a:spcBef>
            </a:pPr>
            <a:r>
              <a:rPr lang="fr-FR" sz="1400" b="1" u="none" strike="noStrike" spc="-11">
                <a:solidFill>
                  <a:schemeClr val="dk1"/>
                </a:solidFill>
                <a:effectLst/>
                <a:uFillTx/>
                <a:latin typeface="Tahoma"/>
              </a:rPr>
              <a:t>Zerind</a:t>
            </a:r>
            <a:endParaRPr lang="fr-MA" sz="1400" b="0" u="none" strike="noStrike">
              <a:solidFill>
                <a:srgbClr val="000000"/>
              </a:solidFill>
              <a:effectLst/>
              <a:uFillTx/>
              <a:latin typeface="Arial"/>
            </a:endParaRPr>
          </a:p>
        </p:txBody>
      </p:sp>
      <p:sp>
        <p:nvSpPr>
          <p:cNvPr id="544" name="object 94"/>
          <p:cNvSpPr/>
          <p:nvPr/>
        </p:nvSpPr>
        <p:spPr>
          <a:xfrm>
            <a:off x="3009240" y="2160000"/>
            <a:ext cx="764640" cy="853560"/>
          </a:xfrm>
          <a:custGeom>
            <a:avLst/>
            <a:gdLst>
              <a:gd name="textAreaLeft" fmla="*/ 0 w 764640"/>
              <a:gd name="textAreaRight" fmla="*/ 765000 w 764640"/>
              <a:gd name="textAreaTop" fmla="*/ 0 h 853560"/>
              <a:gd name="textAreaBottom" fmla="*/ 853920 h 853560"/>
            </a:gdLst>
            <a:ahLst/>
            <a:cxnLst/>
            <a:rect l="textAreaLeft" t="textAreaTop" r="textAreaRight" b="textAreaBottom"/>
            <a:pathLst>
              <a:path w="419100" h="558800">
                <a:moveTo>
                  <a:pt x="0" y="0"/>
                </a:moveTo>
                <a:lnTo>
                  <a:pt x="418976" y="558598"/>
                </a:lnTo>
              </a:path>
            </a:pathLst>
          </a:custGeom>
          <a:noFill/>
          <a:ln w="5060">
            <a:solidFill>
              <a:srgbClr val="000000"/>
            </a:solidFill>
            <a:round/>
          </a:ln>
        </p:spPr>
        <p:style>
          <a:lnRef idx="0">
            <a:scrgbClr r="0" g="0" b="0"/>
          </a:lnRef>
          <a:fillRef idx="0">
            <a:scrgbClr r="0" g="0" b="0"/>
          </a:fillRef>
          <a:effectRef idx="0">
            <a:scrgbClr r="0" g="0" b="0"/>
          </a:effectRef>
          <a:fontRef idx="minor"/>
        </p:style>
        <p:txBody>
          <a:bodyPr lIns="0" tIns="0" rIns="0" bIns="0" anchor="t">
            <a:noAutofit/>
          </a:bodyPr>
          <a:lstStyle/>
          <a:p>
            <a:pPr defTabSz="914400">
              <a:lnSpc>
                <a:spcPct val="100000"/>
              </a:lnSpc>
            </a:pPr>
            <a:endParaRPr lang="fr-FR" sz="4000" b="1" u="none" strike="noStrike">
              <a:solidFill>
                <a:schemeClr val="dk1"/>
              </a:solidFill>
              <a:effectLst/>
              <a:uFillTx/>
              <a:latin typeface="Aptos"/>
            </a:endParaRPr>
          </a:p>
        </p:txBody>
      </p:sp>
      <p:sp>
        <p:nvSpPr>
          <p:cNvPr id="545" name="object 97"/>
          <p:cNvSpPr/>
          <p:nvPr/>
        </p:nvSpPr>
        <p:spPr>
          <a:xfrm>
            <a:off x="2734200" y="3624840"/>
            <a:ext cx="428400" cy="250920"/>
          </a:xfrm>
          <a:custGeom>
            <a:avLst/>
            <a:gdLst>
              <a:gd name="textAreaLeft" fmla="*/ 0 w 428400"/>
              <a:gd name="textAreaRight" fmla="*/ 428760 w 428400"/>
              <a:gd name="textAreaTop" fmla="*/ 0 h 250920"/>
              <a:gd name="textAreaBottom" fmla="*/ 251280 h 250920"/>
            </a:gdLst>
            <a:ahLst/>
            <a:cxnLst/>
            <a:rect l="textAreaLeft" t="textAreaTop" r="textAreaRight" b="textAreaBottom"/>
            <a:pathLst>
              <a:path w="234950" h="164464">
                <a:moveTo>
                  <a:pt x="0" y="0"/>
                </a:moveTo>
                <a:lnTo>
                  <a:pt x="234597" y="164230"/>
                </a:lnTo>
              </a:path>
            </a:pathLst>
          </a:custGeom>
          <a:noFill/>
          <a:ln w="5060">
            <a:solidFill>
              <a:srgbClr val="000000"/>
            </a:solidFill>
            <a:round/>
          </a:ln>
        </p:spPr>
        <p:style>
          <a:lnRef idx="0">
            <a:scrgbClr r="0" g="0" b="0"/>
          </a:lnRef>
          <a:fillRef idx="0">
            <a:scrgbClr r="0" g="0" b="0"/>
          </a:fillRef>
          <a:effectRef idx="0">
            <a:scrgbClr r="0" g="0" b="0"/>
          </a:effectRef>
          <a:fontRef idx="minor"/>
        </p:style>
        <p:txBody>
          <a:bodyPr lIns="0" tIns="0" rIns="0" bIns="0" anchor="t">
            <a:noAutofit/>
          </a:bodyPr>
          <a:lstStyle/>
          <a:p>
            <a:pPr defTabSz="914400">
              <a:lnSpc>
                <a:spcPct val="100000"/>
              </a:lnSpc>
            </a:pPr>
            <a:endParaRPr lang="fr-FR" sz="4000" b="1" u="none" strike="noStrike">
              <a:solidFill>
                <a:schemeClr val="dk1"/>
              </a:solidFill>
              <a:effectLst/>
              <a:uFillTx/>
              <a:latin typeface="Aptos"/>
            </a:endParaRPr>
          </a:p>
        </p:txBody>
      </p:sp>
      <p:sp>
        <p:nvSpPr>
          <p:cNvPr id="546" name="object 100"/>
          <p:cNvSpPr/>
          <p:nvPr/>
        </p:nvSpPr>
        <p:spPr>
          <a:xfrm>
            <a:off x="3260160" y="3992040"/>
            <a:ext cx="85320" cy="358560"/>
          </a:xfrm>
          <a:custGeom>
            <a:avLst/>
            <a:gdLst>
              <a:gd name="textAreaLeft" fmla="*/ 0 w 85320"/>
              <a:gd name="textAreaRight" fmla="*/ 85680 w 85320"/>
              <a:gd name="textAreaTop" fmla="*/ 0 h 358560"/>
              <a:gd name="textAreaBottom" fmla="*/ 358920 h 358560"/>
            </a:gdLst>
            <a:ahLst/>
            <a:cxnLst/>
            <a:rect l="textAreaLeft" t="textAreaTop" r="textAreaRight" b="textAreaBottom"/>
            <a:pathLst>
              <a:path w="46990" h="234950">
                <a:moveTo>
                  <a:pt x="0" y="0"/>
                </a:moveTo>
                <a:lnTo>
                  <a:pt x="46923" y="234597"/>
                </a:lnTo>
              </a:path>
            </a:pathLst>
          </a:custGeom>
          <a:noFill/>
          <a:ln w="5060">
            <a:solidFill>
              <a:srgbClr val="000000"/>
            </a:solidFill>
            <a:round/>
          </a:ln>
        </p:spPr>
        <p:style>
          <a:lnRef idx="0">
            <a:scrgbClr r="0" g="0" b="0"/>
          </a:lnRef>
          <a:fillRef idx="0">
            <a:scrgbClr r="0" g="0" b="0"/>
          </a:fillRef>
          <a:effectRef idx="0">
            <a:scrgbClr r="0" g="0" b="0"/>
          </a:effectRef>
          <a:fontRef idx="minor"/>
        </p:style>
        <p:txBody>
          <a:bodyPr lIns="0" tIns="0" rIns="0" bIns="0" anchor="t">
            <a:noAutofit/>
          </a:bodyPr>
          <a:lstStyle/>
          <a:p>
            <a:pPr defTabSz="914400">
              <a:lnSpc>
                <a:spcPct val="100000"/>
              </a:lnSpc>
            </a:pPr>
            <a:endParaRPr lang="fr-FR" sz="4000" b="1" u="none" strike="noStrike">
              <a:solidFill>
                <a:schemeClr val="dk1"/>
              </a:solidFill>
              <a:effectLst/>
              <a:uFillTx/>
              <a:latin typeface="Aptos"/>
            </a:endParaRPr>
          </a:p>
        </p:txBody>
      </p:sp>
      <p:sp>
        <p:nvSpPr>
          <p:cNvPr id="547" name="object 104"/>
          <p:cNvSpPr/>
          <p:nvPr/>
        </p:nvSpPr>
        <p:spPr>
          <a:xfrm>
            <a:off x="3260160" y="4487040"/>
            <a:ext cx="85320" cy="358560"/>
          </a:xfrm>
          <a:custGeom>
            <a:avLst/>
            <a:gdLst>
              <a:gd name="textAreaLeft" fmla="*/ 0 w 85320"/>
              <a:gd name="textAreaRight" fmla="*/ 85680 w 85320"/>
              <a:gd name="textAreaTop" fmla="*/ 0 h 358560"/>
              <a:gd name="textAreaBottom" fmla="*/ 358920 h 358560"/>
            </a:gdLst>
            <a:ahLst/>
            <a:cxnLst/>
            <a:rect l="textAreaLeft" t="textAreaTop" r="textAreaRight" b="textAreaBottom"/>
            <a:pathLst>
              <a:path w="46990" h="234950">
                <a:moveTo>
                  <a:pt x="46923" y="0"/>
                </a:moveTo>
                <a:lnTo>
                  <a:pt x="0" y="234597"/>
                </a:lnTo>
              </a:path>
            </a:pathLst>
          </a:custGeom>
          <a:noFill/>
          <a:ln w="5060">
            <a:solidFill>
              <a:srgbClr val="000000"/>
            </a:solidFill>
            <a:round/>
          </a:ln>
        </p:spPr>
        <p:style>
          <a:lnRef idx="0">
            <a:scrgbClr r="0" g="0" b="0"/>
          </a:lnRef>
          <a:fillRef idx="0">
            <a:scrgbClr r="0" g="0" b="0"/>
          </a:fillRef>
          <a:effectRef idx="0">
            <a:scrgbClr r="0" g="0" b="0"/>
          </a:effectRef>
          <a:fontRef idx="minor"/>
        </p:style>
        <p:txBody>
          <a:bodyPr lIns="0" tIns="0" rIns="0" bIns="0" anchor="t">
            <a:noAutofit/>
          </a:bodyPr>
          <a:lstStyle/>
          <a:p>
            <a:pPr defTabSz="914400">
              <a:lnSpc>
                <a:spcPct val="100000"/>
              </a:lnSpc>
            </a:pPr>
            <a:endParaRPr lang="fr-FR" sz="4000" b="1" u="none" strike="noStrike">
              <a:solidFill>
                <a:schemeClr val="dk1"/>
              </a:solidFill>
              <a:effectLst/>
              <a:uFillTx/>
              <a:latin typeface="Aptos"/>
            </a:endParaRPr>
          </a:p>
        </p:txBody>
      </p:sp>
      <p:sp>
        <p:nvSpPr>
          <p:cNvPr id="548" name="object 110"/>
          <p:cNvSpPr/>
          <p:nvPr/>
        </p:nvSpPr>
        <p:spPr>
          <a:xfrm>
            <a:off x="3876120" y="3150360"/>
            <a:ext cx="214200" cy="358560"/>
          </a:xfrm>
          <a:custGeom>
            <a:avLst/>
            <a:gdLst>
              <a:gd name="textAreaLeft" fmla="*/ 0 w 214200"/>
              <a:gd name="textAreaRight" fmla="*/ 214560 w 214200"/>
              <a:gd name="textAreaTop" fmla="*/ 0 h 358560"/>
              <a:gd name="textAreaBottom" fmla="*/ 358920 h 358560"/>
            </a:gdLst>
            <a:ahLst/>
            <a:cxnLst/>
            <a:rect l="textAreaLeft" t="textAreaTop" r="textAreaRight" b="textAreaBottom"/>
            <a:pathLst>
              <a:path w="117475" h="234950">
                <a:moveTo>
                  <a:pt x="0" y="0"/>
                </a:moveTo>
                <a:lnTo>
                  <a:pt x="117307" y="234597"/>
                </a:lnTo>
              </a:path>
            </a:pathLst>
          </a:custGeom>
          <a:noFill/>
          <a:ln w="5060">
            <a:solidFill>
              <a:srgbClr val="000000"/>
            </a:solidFill>
            <a:round/>
          </a:ln>
        </p:spPr>
        <p:style>
          <a:lnRef idx="0">
            <a:scrgbClr r="0" g="0" b="0"/>
          </a:lnRef>
          <a:fillRef idx="0">
            <a:scrgbClr r="0" g="0" b="0"/>
          </a:fillRef>
          <a:effectRef idx="0">
            <a:scrgbClr r="0" g="0" b="0"/>
          </a:effectRef>
          <a:fontRef idx="minor"/>
        </p:style>
        <p:txBody>
          <a:bodyPr lIns="0" tIns="0" rIns="0" bIns="0" anchor="t">
            <a:noAutofit/>
          </a:bodyPr>
          <a:lstStyle/>
          <a:p>
            <a:pPr defTabSz="914400">
              <a:lnSpc>
                <a:spcPct val="100000"/>
              </a:lnSpc>
            </a:pPr>
            <a:endParaRPr lang="fr-FR" sz="4000" b="1" u="none" strike="noStrike">
              <a:solidFill>
                <a:schemeClr val="dk1"/>
              </a:solidFill>
              <a:effectLst/>
              <a:uFillTx/>
              <a:latin typeface="Aptos"/>
            </a:endParaRPr>
          </a:p>
        </p:txBody>
      </p:sp>
      <p:sp>
        <p:nvSpPr>
          <p:cNvPr id="549" name="object 114"/>
          <p:cNvSpPr/>
          <p:nvPr/>
        </p:nvSpPr>
        <p:spPr>
          <a:xfrm>
            <a:off x="4139640" y="3645360"/>
            <a:ext cx="159480" cy="1249560"/>
          </a:xfrm>
          <a:custGeom>
            <a:avLst/>
            <a:gdLst>
              <a:gd name="textAreaLeft" fmla="*/ 0 w 159480"/>
              <a:gd name="textAreaRight" fmla="*/ 159840 w 159480"/>
              <a:gd name="textAreaTop" fmla="*/ 0 h 1249560"/>
              <a:gd name="textAreaBottom" fmla="*/ 1249920 h 1249560"/>
            </a:gdLst>
            <a:ahLst/>
            <a:cxnLst/>
            <a:rect l="textAreaLeft" t="textAreaTop" r="textAreaRight" b="textAreaBottom"/>
            <a:pathLst>
              <a:path w="87630" h="817880">
                <a:moveTo>
                  <a:pt x="87624" y="817799"/>
                </a:moveTo>
                <a:lnTo>
                  <a:pt x="0" y="0"/>
                </a:lnTo>
              </a:path>
            </a:pathLst>
          </a:custGeom>
          <a:noFill/>
          <a:ln w="5060">
            <a:solidFill>
              <a:srgbClr val="000000"/>
            </a:solidFill>
            <a:round/>
          </a:ln>
        </p:spPr>
        <p:style>
          <a:lnRef idx="0">
            <a:scrgbClr r="0" g="0" b="0"/>
          </a:lnRef>
          <a:fillRef idx="0">
            <a:scrgbClr r="0" g="0" b="0"/>
          </a:fillRef>
          <a:effectRef idx="0">
            <a:scrgbClr r="0" g="0" b="0"/>
          </a:effectRef>
          <a:fontRef idx="minor"/>
        </p:style>
        <p:txBody>
          <a:bodyPr lIns="0" tIns="0" rIns="0" bIns="0" anchor="t">
            <a:noAutofit/>
          </a:bodyPr>
          <a:lstStyle/>
          <a:p>
            <a:pPr defTabSz="914400">
              <a:lnSpc>
                <a:spcPct val="100000"/>
              </a:lnSpc>
            </a:pPr>
            <a:endParaRPr lang="fr-FR" sz="4000" b="1" u="none" strike="noStrike">
              <a:solidFill>
                <a:schemeClr val="dk1"/>
              </a:solidFill>
              <a:effectLst/>
              <a:uFillTx/>
              <a:latin typeface="Aptos"/>
            </a:endParaRPr>
          </a:p>
        </p:txBody>
      </p:sp>
      <p:sp>
        <p:nvSpPr>
          <p:cNvPr id="550" name="object 118"/>
          <p:cNvSpPr/>
          <p:nvPr/>
        </p:nvSpPr>
        <p:spPr>
          <a:xfrm>
            <a:off x="3916800" y="3093480"/>
            <a:ext cx="1610640" cy="224640"/>
          </a:xfrm>
          <a:custGeom>
            <a:avLst/>
            <a:gdLst>
              <a:gd name="textAreaLeft" fmla="*/ 0 w 1610640"/>
              <a:gd name="textAreaRight" fmla="*/ 1611000 w 1610640"/>
              <a:gd name="textAreaTop" fmla="*/ 0 h 224640"/>
              <a:gd name="textAreaBottom" fmla="*/ 225000 h 224640"/>
            </a:gdLst>
            <a:ahLst/>
            <a:cxnLst/>
            <a:rect l="textAreaLeft" t="textAreaTop" r="textAreaRight" b="textAreaBottom"/>
            <a:pathLst>
              <a:path w="882650" h="147319">
                <a:moveTo>
                  <a:pt x="0" y="0"/>
                </a:moveTo>
                <a:lnTo>
                  <a:pt x="882598" y="147103"/>
                </a:lnTo>
              </a:path>
            </a:pathLst>
          </a:custGeom>
          <a:noFill/>
          <a:ln w="38100">
            <a:solidFill>
              <a:srgbClr val="A02B93">
                <a:lumMod val="75000"/>
              </a:srgbClr>
            </a:solidFill>
            <a:round/>
          </a:ln>
        </p:spPr>
        <p:style>
          <a:lnRef idx="0">
            <a:scrgbClr r="0" g="0" b="0"/>
          </a:lnRef>
          <a:fillRef idx="0">
            <a:scrgbClr r="0" g="0" b="0"/>
          </a:fillRef>
          <a:effectRef idx="0">
            <a:scrgbClr r="0" g="0" b="0"/>
          </a:effectRef>
          <a:fontRef idx="minor"/>
        </p:style>
        <p:txBody>
          <a:bodyPr lIns="0" tIns="0" rIns="0" bIns="0" anchor="t">
            <a:noAutofit/>
          </a:bodyPr>
          <a:lstStyle/>
          <a:p>
            <a:pPr defTabSz="914400">
              <a:lnSpc>
                <a:spcPct val="100000"/>
              </a:lnSpc>
            </a:pPr>
            <a:endParaRPr lang="fr-FR" sz="4000" b="1" u="none" strike="noStrike">
              <a:solidFill>
                <a:schemeClr val="dk1"/>
              </a:solidFill>
              <a:effectLst/>
              <a:uFillTx/>
              <a:latin typeface="Aptos"/>
            </a:endParaRPr>
          </a:p>
        </p:txBody>
      </p:sp>
      <p:sp>
        <p:nvSpPr>
          <p:cNvPr id="551" name="object 121"/>
          <p:cNvSpPr/>
          <p:nvPr/>
        </p:nvSpPr>
        <p:spPr>
          <a:xfrm>
            <a:off x="4389840" y="4371840"/>
            <a:ext cx="842400" cy="539280"/>
          </a:xfrm>
          <a:custGeom>
            <a:avLst/>
            <a:gdLst>
              <a:gd name="textAreaLeft" fmla="*/ 0 w 842400"/>
              <a:gd name="textAreaRight" fmla="*/ 842760 w 842400"/>
              <a:gd name="textAreaTop" fmla="*/ 0 h 539280"/>
              <a:gd name="textAreaBottom" fmla="*/ 539640 h 539280"/>
            </a:gdLst>
            <a:ahLst/>
            <a:cxnLst/>
            <a:rect l="textAreaLeft" t="textAreaTop" r="textAreaRight" b="textAreaBottom"/>
            <a:pathLst>
              <a:path w="461644" h="353060">
                <a:moveTo>
                  <a:pt x="0" y="352853"/>
                </a:moveTo>
                <a:lnTo>
                  <a:pt x="461397" y="0"/>
                </a:lnTo>
              </a:path>
            </a:pathLst>
          </a:custGeom>
          <a:noFill/>
          <a:ln w="5060">
            <a:solidFill>
              <a:srgbClr val="000000"/>
            </a:solidFill>
            <a:round/>
          </a:ln>
        </p:spPr>
        <p:style>
          <a:lnRef idx="0">
            <a:scrgbClr r="0" g="0" b="0"/>
          </a:lnRef>
          <a:fillRef idx="0">
            <a:scrgbClr r="0" g="0" b="0"/>
          </a:fillRef>
          <a:effectRef idx="0">
            <a:scrgbClr r="0" g="0" b="0"/>
          </a:effectRef>
          <a:fontRef idx="minor"/>
        </p:style>
        <p:txBody>
          <a:bodyPr lIns="0" tIns="0" rIns="0" bIns="0" anchor="t">
            <a:noAutofit/>
          </a:bodyPr>
          <a:lstStyle/>
          <a:p>
            <a:pPr defTabSz="914400">
              <a:lnSpc>
                <a:spcPct val="100000"/>
              </a:lnSpc>
            </a:pPr>
            <a:endParaRPr lang="fr-FR" sz="4000" b="1" u="none" strike="noStrike">
              <a:solidFill>
                <a:schemeClr val="dk1"/>
              </a:solidFill>
              <a:effectLst/>
              <a:uFillTx/>
              <a:latin typeface="Aptos"/>
            </a:endParaRPr>
          </a:p>
        </p:txBody>
      </p:sp>
      <p:sp>
        <p:nvSpPr>
          <p:cNvPr id="552" name="object 123"/>
          <p:cNvSpPr/>
          <p:nvPr/>
        </p:nvSpPr>
        <p:spPr>
          <a:xfrm>
            <a:off x="4212360" y="3628440"/>
            <a:ext cx="1019520" cy="640080"/>
          </a:xfrm>
          <a:custGeom>
            <a:avLst/>
            <a:gdLst>
              <a:gd name="textAreaLeft" fmla="*/ 0 w 1019520"/>
              <a:gd name="textAreaRight" fmla="*/ 1019880 w 1019520"/>
              <a:gd name="textAreaTop" fmla="*/ 0 h 640080"/>
              <a:gd name="textAreaBottom" fmla="*/ 640440 h 640080"/>
            </a:gdLst>
            <a:ahLst/>
            <a:cxnLst/>
            <a:rect l="textAreaLeft" t="textAreaTop" r="textAreaRight" b="textAreaBottom"/>
            <a:pathLst>
              <a:path w="558800" h="419100">
                <a:moveTo>
                  <a:pt x="0" y="0"/>
                </a:moveTo>
                <a:lnTo>
                  <a:pt x="558598" y="418975"/>
                </a:lnTo>
              </a:path>
            </a:pathLst>
          </a:custGeom>
          <a:noFill/>
          <a:ln w="5060">
            <a:solidFill>
              <a:srgbClr val="000000"/>
            </a:solidFill>
            <a:round/>
          </a:ln>
        </p:spPr>
        <p:style>
          <a:lnRef idx="0">
            <a:scrgbClr r="0" g="0" b="0"/>
          </a:lnRef>
          <a:fillRef idx="0">
            <a:scrgbClr r="0" g="0" b="0"/>
          </a:fillRef>
          <a:effectRef idx="0">
            <a:scrgbClr r="0" g="0" b="0"/>
          </a:effectRef>
          <a:fontRef idx="minor"/>
        </p:style>
        <p:txBody>
          <a:bodyPr lIns="0" tIns="0" rIns="0" bIns="0" anchor="t">
            <a:noAutofit/>
          </a:bodyPr>
          <a:lstStyle/>
          <a:p>
            <a:pPr defTabSz="914400">
              <a:lnSpc>
                <a:spcPct val="100000"/>
              </a:lnSpc>
            </a:pPr>
            <a:endParaRPr lang="fr-FR" sz="4000" b="1" u="none" strike="noStrike">
              <a:solidFill>
                <a:schemeClr val="dk1"/>
              </a:solidFill>
              <a:effectLst/>
              <a:uFillTx/>
              <a:latin typeface="Aptos"/>
            </a:endParaRPr>
          </a:p>
        </p:txBody>
      </p:sp>
      <p:sp>
        <p:nvSpPr>
          <p:cNvPr id="553" name="object 125"/>
          <p:cNvSpPr/>
          <p:nvPr/>
        </p:nvSpPr>
        <p:spPr>
          <a:xfrm>
            <a:off x="5663880" y="3397680"/>
            <a:ext cx="470160" cy="590760"/>
          </a:xfrm>
          <a:custGeom>
            <a:avLst/>
            <a:gdLst>
              <a:gd name="textAreaLeft" fmla="*/ 0 w 470160"/>
              <a:gd name="textAreaRight" fmla="*/ 470520 w 470160"/>
              <a:gd name="textAreaTop" fmla="*/ 0 h 590760"/>
              <a:gd name="textAreaBottom" fmla="*/ 591120 h 590760"/>
            </a:gdLst>
            <a:ahLst/>
            <a:cxnLst/>
            <a:rect l="textAreaLeft" t="textAreaTop" r="textAreaRight" b="textAreaBottom"/>
            <a:pathLst>
              <a:path w="257810" h="386714">
                <a:moveTo>
                  <a:pt x="0" y="0"/>
                </a:moveTo>
                <a:lnTo>
                  <a:pt x="257498" y="386244"/>
                </a:lnTo>
              </a:path>
            </a:pathLst>
          </a:custGeom>
          <a:noFill/>
          <a:ln w="38100">
            <a:solidFill>
              <a:srgbClr val="A02B93">
                <a:lumMod val="75000"/>
              </a:srgbClr>
            </a:solidFill>
            <a:round/>
          </a:ln>
        </p:spPr>
        <p:style>
          <a:lnRef idx="0">
            <a:scrgbClr r="0" g="0" b="0"/>
          </a:lnRef>
          <a:fillRef idx="0">
            <a:scrgbClr r="0" g="0" b="0"/>
          </a:fillRef>
          <a:effectRef idx="0">
            <a:scrgbClr r="0" g="0" b="0"/>
          </a:effectRef>
          <a:fontRef idx="minor"/>
        </p:style>
        <p:txBody>
          <a:bodyPr lIns="0" tIns="0" rIns="0" bIns="0" anchor="t">
            <a:noAutofit/>
          </a:bodyPr>
          <a:lstStyle/>
          <a:p>
            <a:pPr defTabSz="914400">
              <a:lnSpc>
                <a:spcPct val="100000"/>
              </a:lnSpc>
            </a:pPr>
            <a:endParaRPr lang="fr-FR" sz="4000" b="1" u="none" strike="noStrike">
              <a:solidFill>
                <a:schemeClr val="dk1"/>
              </a:solidFill>
              <a:effectLst/>
              <a:uFillTx/>
              <a:latin typeface="Aptos"/>
            </a:endParaRPr>
          </a:p>
        </p:txBody>
      </p:sp>
      <p:sp>
        <p:nvSpPr>
          <p:cNvPr id="554" name="object 128"/>
          <p:cNvSpPr/>
          <p:nvPr/>
        </p:nvSpPr>
        <p:spPr>
          <a:xfrm>
            <a:off x="5395320" y="4104000"/>
            <a:ext cx="691560" cy="192600"/>
          </a:xfrm>
          <a:custGeom>
            <a:avLst/>
            <a:gdLst>
              <a:gd name="textAreaLeft" fmla="*/ 0 w 691560"/>
              <a:gd name="textAreaRight" fmla="*/ 691920 w 691560"/>
              <a:gd name="textAreaTop" fmla="*/ 0 h 192600"/>
              <a:gd name="textAreaBottom" fmla="*/ 192960 h 192600"/>
            </a:gdLst>
            <a:ahLst/>
            <a:cxnLst/>
            <a:rect l="textAreaLeft" t="textAreaTop" r="textAreaRight" b="textAreaBottom"/>
            <a:pathLst>
              <a:path w="379094" h="126364">
                <a:moveTo>
                  <a:pt x="0" y="126224"/>
                </a:moveTo>
                <a:lnTo>
                  <a:pt x="378656" y="0"/>
                </a:lnTo>
              </a:path>
            </a:pathLst>
          </a:custGeom>
          <a:noFill/>
          <a:ln w="5060">
            <a:solidFill>
              <a:srgbClr val="000000"/>
            </a:solidFill>
            <a:round/>
          </a:ln>
        </p:spPr>
        <p:style>
          <a:lnRef idx="0">
            <a:scrgbClr r="0" g="0" b="0"/>
          </a:lnRef>
          <a:fillRef idx="0">
            <a:scrgbClr r="0" g="0" b="0"/>
          </a:fillRef>
          <a:effectRef idx="0">
            <a:scrgbClr r="0" g="0" b="0"/>
          </a:effectRef>
          <a:fontRef idx="minor"/>
        </p:style>
        <p:txBody>
          <a:bodyPr lIns="0" tIns="0" rIns="0" bIns="0" anchor="t">
            <a:noAutofit/>
          </a:bodyPr>
          <a:lstStyle/>
          <a:p>
            <a:pPr defTabSz="914400">
              <a:lnSpc>
                <a:spcPct val="100000"/>
              </a:lnSpc>
            </a:pPr>
            <a:endParaRPr lang="fr-FR" sz="4000" b="1" u="none" strike="noStrike">
              <a:solidFill>
                <a:schemeClr val="dk1"/>
              </a:solidFill>
              <a:effectLst/>
              <a:uFillTx/>
              <a:latin typeface="Aptos"/>
            </a:endParaRPr>
          </a:p>
        </p:txBody>
      </p:sp>
      <p:sp>
        <p:nvSpPr>
          <p:cNvPr id="555" name="object 131"/>
          <p:cNvSpPr/>
          <p:nvPr/>
        </p:nvSpPr>
        <p:spPr>
          <a:xfrm>
            <a:off x="5815440" y="4167720"/>
            <a:ext cx="346320" cy="826560"/>
          </a:xfrm>
          <a:custGeom>
            <a:avLst/>
            <a:gdLst>
              <a:gd name="textAreaLeft" fmla="*/ 0 w 346320"/>
              <a:gd name="textAreaRight" fmla="*/ 346680 w 346320"/>
              <a:gd name="textAreaTop" fmla="*/ 0 h 826560"/>
              <a:gd name="textAreaBottom" fmla="*/ 826920 h 826560"/>
            </a:gdLst>
            <a:ahLst/>
            <a:cxnLst/>
            <a:rect l="textAreaLeft" t="textAreaTop" r="textAreaRight" b="textAreaBottom"/>
            <a:pathLst>
              <a:path w="189864" h="541019">
                <a:moveTo>
                  <a:pt x="189301" y="0"/>
                </a:moveTo>
                <a:lnTo>
                  <a:pt x="0" y="540845"/>
                </a:lnTo>
              </a:path>
            </a:pathLst>
          </a:custGeom>
          <a:noFill/>
          <a:ln w="5060">
            <a:solidFill>
              <a:srgbClr val="000000"/>
            </a:solidFill>
            <a:round/>
          </a:ln>
        </p:spPr>
        <p:style>
          <a:lnRef idx="0">
            <a:scrgbClr r="0" g="0" b="0"/>
          </a:lnRef>
          <a:fillRef idx="0">
            <a:scrgbClr r="0" g="0" b="0"/>
          </a:fillRef>
          <a:effectRef idx="0">
            <a:scrgbClr r="0" g="0" b="0"/>
          </a:effectRef>
          <a:fontRef idx="minor"/>
        </p:style>
        <p:txBody>
          <a:bodyPr lIns="0" tIns="0" rIns="0" bIns="0" anchor="t">
            <a:noAutofit/>
          </a:bodyPr>
          <a:lstStyle/>
          <a:p>
            <a:pPr defTabSz="914400">
              <a:lnSpc>
                <a:spcPct val="100000"/>
              </a:lnSpc>
            </a:pPr>
            <a:endParaRPr lang="fr-FR" sz="4000" b="1" u="none" strike="noStrike">
              <a:solidFill>
                <a:schemeClr val="dk1"/>
              </a:solidFill>
              <a:effectLst/>
              <a:uFillTx/>
              <a:latin typeface="Aptos"/>
            </a:endParaRPr>
          </a:p>
        </p:txBody>
      </p:sp>
      <p:sp>
        <p:nvSpPr>
          <p:cNvPr id="556" name="object 134"/>
          <p:cNvSpPr/>
          <p:nvPr/>
        </p:nvSpPr>
        <p:spPr>
          <a:xfrm>
            <a:off x="6285960" y="3397680"/>
            <a:ext cx="720360" cy="603360"/>
          </a:xfrm>
          <a:custGeom>
            <a:avLst/>
            <a:gdLst>
              <a:gd name="textAreaLeft" fmla="*/ 0 w 720360"/>
              <a:gd name="textAreaRight" fmla="*/ 720720 w 720360"/>
              <a:gd name="textAreaTop" fmla="*/ 0 h 603360"/>
              <a:gd name="textAreaBottom" fmla="*/ 603720 h 603360"/>
            </a:gdLst>
            <a:ahLst/>
            <a:cxnLst/>
            <a:rect l="textAreaLeft" t="textAreaTop" r="textAreaRight" b="textAreaBottom"/>
            <a:pathLst>
              <a:path w="394970" h="394969">
                <a:moveTo>
                  <a:pt x="0" y="394659"/>
                </a:moveTo>
                <a:lnTo>
                  <a:pt x="394654" y="0"/>
                </a:lnTo>
              </a:path>
            </a:pathLst>
          </a:custGeom>
          <a:noFill/>
          <a:ln w="5060">
            <a:solidFill>
              <a:srgbClr val="000000"/>
            </a:solidFill>
            <a:round/>
          </a:ln>
        </p:spPr>
        <p:style>
          <a:lnRef idx="0">
            <a:scrgbClr r="0" g="0" b="0"/>
          </a:lnRef>
          <a:fillRef idx="0">
            <a:scrgbClr r="0" g="0" b="0"/>
          </a:fillRef>
          <a:effectRef idx="0">
            <a:scrgbClr r="0" g="0" b="0"/>
          </a:effectRef>
          <a:fontRef idx="minor"/>
        </p:style>
        <p:txBody>
          <a:bodyPr lIns="0" tIns="0" rIns="0" bIns="0" anchor="t">
            <a:noAutofit/>
          </a:bodyPr>
          <a:lstStyle/>
          <a:p>
            <a:pPr defTabSz="914400">
              <a:lnSpc>
                <a:spcPct val="100000"/>
              </a:lnSpc>
            </a:pPr>
            <a:endParaRPr lang="fr-FR" sz="4000" b="1" u="none" strike="noStrike">
              <a:solidFill>
                <a:schemeClr val="dk1"/>
              </a:solidFill>
              <a:effectLst/>
              <a:uFillTx/>
              <a:latin typeface="Aptos"/>
            </a:endParaRPr>
          </a:p>
        </p:txBody>
      </p:sp>
      <p:sp>
        <p:nvSpPr>
          <p:cNvPr id="557" name="object 137"/>
          <p:cNvSpPr/>
          <p:nvPr/>
        </p:nvSpPr>
        <p:spPr>
          <a:xfrm>
            <a:off x="7169400" y="3375000"/>
            <a:ext cx="723960" cy="404280"/>
          </a:xfrm>
          <a:custGeom>
            <a:avLst/>
            <a:gdLst>
              <a:gd name="textAreaLeft" fmla="*/ 0 w 723960"/>
              <a:gd name="textAreaRight" fmla="*/ 724320 w 723960"/>
              <a:gd name="textAreaTop" fmla="*/ 0 h 404280"/>
              <a:gd name="textAreaBottom" fmla="*/ 404640 h 404280"/>
            </a:gdLst>
            <a:ahLst/>
            <a:cxnLst/>
            <a:rect l="textAreaLeft" t="textAreaTop" r="textAreaRight" b="textAreaBottom"/>
            <a:pathLst>
              <a:path w="396875" h="264794">
                <a:moveTo>
                  <a:pt x="0" y="0"/>
                </a:moveTo>
                <a:lnTo>
                  <a:pt x="396597" y="264402"/>
                </a:lnTo>
              </a:path>
            </a:pathLst>
          </a:custGeom>
          <a:noFill/>
          <a:ln w="5060">
            <a:solidFill>
              <a:srgbClr val="000000"/>
            </a:solidFill>
            <a:round/>
          </a:ln>
        </p:spPr>
        <p:style>
          <a:lnRef idx="0">
            <a:scrgbClr r="0" g="0" b="0"/>
          </a:lnRef>
          <a:fillRef idx="0">
            <a:scrgbClr r="0" g="0" b="0"/>
          </a:fillRef>
          <a:effectRef idx="0">
            <a:scrgbClr r="0" g="0" b="0"/>
          </a:effectRef>
          <a:fontRef idx="minor"/>
        </p:style>
        <p:txBody>
          <a:bodyPr lIns="0" tIns="0" rIns="0" bIns="0" anchor="t">
            <a:noAutofit/>
          </a:bodyPr>
          <a:lstStyle/>
          <a:p>
            <a:pPr defTabSz="914400">
              <a:lnSpc>
                <a:spcPct val="100000"/>
              </a:lnSpc>
            </a:pPr>
            <a:endParaRPr lang="fr-FR" sz="4000" b="1" u="none" strike="noStrike">
              <a:solidFill>
                <a:schemeClr val="dk1"/>
              </a:solidFill>
              <a:effectLst/>
              <a:uFillTx/>
              <a:latin typeface="Aptos"/>
            </a:endParaRPr>
          </a:p>
        </p:txBody>
      </p:sp>
      <p:sp>
        <p:nvSpPr>
          <p:cNvPr id="558" name="object 141"/>
          <p:cNvSpPr/>
          <p:nvPr/>
        </p:nvSpPr>
        <p:spPr>
          <a:xfrm>
            <a:off x="7983000" y="3893040"/>
            <a:ext cx="101520" cy="853560"/>
          </a:xfrm>
          <a:custGeom>
            <a:avLst/>
            <a:gdLst>
              <a:gd name="textAreaLeft" fmla="*/ 0 w 101520"/>
              <a:gd name="textAreaRight" fmla="*/ 101880 w 101520"/>
              <a:gd name="textAreaTop" fmla="*/ 0 h 853560"/>
              <a:gd name="textAreaBottom" fmla="*/ 853920 h 853560"/>
            </a:gdLst>
            <a:ahLst/>
            <a:cxnLst/>
            <a:rect l="textAreaLeft" t="textAreaTop" r="textAreaRight" b="textAreaBottom"/>
            <a:pathLst>
              <a:path w="55879" h="558800">
                <a:moveTo>
                  <a:pt x="0" y="0"/>
                </a:moveTo>
                <a:lnTo>
                  <a:pt x="55863" y="558598"/>
                </a:lnTo>
              </a:path>
            </a:pathLst>
          </a:custGeom>
          <a:noFill/>
          <a:ln w="5060">
            <a:solidFill>
              <a:srgbClr val="000000"/>
            </a:solidFill>
            <a:round/>
          </a:ln>
        </p:spPr>
        <p:style>
          <a:lnRef idx="0">
            <a:scrgbClr r="0" g="0" b="0"/>
          </a:lnRef>
          <a:fillRef idx="0">
            <a:scrgbClr r="0" g="0" b="0"/>
          </a:fillRef>
          <a:effectRef idx="0">
            <a:scrgbClr r="0" g="0" b="0"/>
          </a:effectRef>
          <a:fontRef idx="minor"/>
        </p:style>
        <p:txBody>
          <a:bodyPr lIns="0" tIns="0" rIns="0" bIns="0" anchor="t">
            <a:noAutofit/>
          </a:bodyPr>
          <a:lstStyle/>
          <a:p>
            <a:pPr defTabSz="914400">
              <a:lnSpc>
                <a:spcPct val="100000"/>
              </a:lnSpc>
            </a:pPr>
            <a:endParaRPr lang="fr-FR" sz="4000" b="1" u="none" strike="noStrike">
              <a:solidFill>
                <a:schemeClr val="dk1"/>
              </a:solidFill>
              <a:effectLst/>
              <a:uFillTx/>
              <a:latin typeface="Aptos"/>
            </a:endParaRPr>
          </a:p>
        </p:txBody>
      </p:sp>
      <p:sp>
        <p:nvSpPr>
          <p:cNvPr id="559" name="object 144"/>
          <p:cNvSpPr/>
          <p:nvPr/>
        </p:nvSpPr>
        <p:spPr>
          <a:xfrm>
            <a:off x="7169400" y="2655000"/>
            <a:ext cx="723960" cy="606240"/>
          </a:xfrm>
          <a:custGeom>
            <a:avLst/>
            <a:gdLst>
              <a:gd name="textAreaLeft" fmla="*/ 0 w 723960"/>
              <a:gd name="textAreaRight" fmla="*/ 724320 w 723960"/>
              <a:gd name="textAreaTop" fmla="*/ 0 h 606240"/>
              <a:gd name="textAreaBottom" fmla="*/ 606600 h 606240"/>
            </a:gdLst>
            <a:ahLst/>
            <a:cxnLst/>
            <a:rect l="textAreaLeft" t="textAreaTop" r="textAreaRight" b="textAreaBottom"/>
            <a:pathLst>
              <a:path w="396875" h="396875">
                <a:moveTo>
                  <a:pt x="0" y="396602"/>
                </a:moveTo>
                <a:lnTo>
                  <a:pt x="396599" y="0"/>
                </a:lnTo>
              </a:path>
            </a:pathLst>
          </a:custGeom>
          <a:noFill/>
          <a:ln w="5060">
            <a:solidFill>
              <a:srgbClr val="000000"/>
            </a:solidFill>
            <a:round/>
          </a:ln>
        </p:spPr>
        <p:style>
          <a:lnRef idx="0">
            <a:scrgbClr r="0" g="0" b="0"/>
          </a:lnRef>
          <a:fillRef idx="0">
            <a:scrgbClr r="0" g="0" b="0"/>
          </a:fillRef>
          <a:effectRef idx="0">
            <a:scrgbClr r="0" g="0" b="0"/>
          </a:effectRef>
          <a:fontRef idx="minor"/>
        </p:style>
        <p:txBody>
          <a:bodyPr lIns="0" tIns="0" rIns="0" bIns="0" anchor="t">
            <a:noAutofit/>
          </a:bodyPr>
          <a:lstStyle/>
          <a:p>
            <a:pPr defTabSz="914400">
              <a:lnSpc>
                <a:spcPct val="100000"/>
              </a:lnSpc>
            </a:pPr>
            <a:endParaRPr lang="fr-FR" sz="4000" b="1" u="none" strike="noStrike">
              <a:solidFill>
                <a:schemeClr val="dk1"/>
              </a:solidFill>
              <a:effectLst/>
              <a:uFillTx/>
              <a:latin typeface="Aptos"/>
            </a:endParaRPr>
          </a:p>
        </p:txBody>
      </p:sp>
      <p:sp>
        <p:nvSpPr>
          <p:cNvPr id="560" name="object 147"/>
          <p:cNvSpPr/>
          <p:nvPr/>
        </p:nvSpPr>
        <p:spPr>
          <a:xfrm>
            <a:off x="7464960" y="2373480"/>
            <a:ext cx="428400" cy="179280"/>
          </a:xfrm>
          <a:custGeom>
            <a:avLst/>
            <a:gdLst>
              <a:gd name="textAreaLeft" fmla="*/ 0 w 428400"/>
              <a:gd name="textAreaRight" fmla="*/ 428760 w 428400"/>
              <a:gd name="textAreaTop" fmla="*/ 0 h 179280"/>
              <a:gd name="textAreaBottom" fmla="*/ 179640 h 179280"/>
            </a:gdLst>
            <a:ahLst/>
            <a:cxnLst/>
            <a:rect l="textAreaLeft" t="textAreaTop" r="textAreaRight" b="textAreaBottom"/>
            <a:pathLst>
              <a:path w="234950" h="117475">
                <a:moveTo>
                  <a:pt x="234597" y="117308"/>
                </a:moveTo>
                <a:lnTo>
                  <a:pt x="0" y="0"/>
                </a:lnTo>
              </a:path>
            </a:pathLst>
          </a:custGeom>
          <a:noFill/>
          <a:ln w="5060">
            <a:solidFill>
              <a:srgbClr val="000000"/>
            </a:solidFill>
            <a:round/>
          </a:ln>
        </p:spPr>
        <p:style>
          <a:lnRef idx="0">
            <a:scrgbClr r="0" g="0" b="0"/>
          </a:lnRef>
          <a:fillRef idx="0">
            <a:scrgbClr r="0" g="0" b="0"/>
          </a:fillRef>
          <a:effectRef idx="0">
            <a:scrgbClr r="0" g="0" b="0"/>
          </a:effectRef>
          <a:fontRef idx="minor"/>
        </p:style>
        <p:txBody>
          <a:bodyPr lIns="0" tIns="0" rIns="0" bIns="0" anchor="t">
            <a:noAutofit/>
          </a:bodyPr>
          <a:lstStyle/>
          <a:p>
            <a:pPr defTabSz="914400">
              <a:lnSpc>
                <a:spcPct val="100000"/>
              </a:lnSpc>
            </a:pPr>
            <a:endParaRPr lang="fr-FR" sz="4000" b="1" u="none" strike="noStrike">
              <a:solidFill>
                <a:schemeClr val="dk1"/>
              </a:solidFill>
              <a:effectLst/>
              <a:uFillTx/>
              <a:latin typeface="Aptos"/>
            </a:endParaRPr>
          </a:p>
        </p:txBody>
      </p:sp>
      <p:sp>
        <p:nvSpPr>
          <p:cNvPr id="561" name="object 151"/>
          <p:cNvSpPr/>
          <p:nvPr/>
        </p:nvSpPr>
        <p:spPr>
          <a:xfrm>
            <a:off x="6873840" y="2125800"/>
            <a:ext cx="428400" cy="179280"/>
          </a:xfrm>
          <a:custGeom>
            <a:avLst/>
            <a:gdLst>
              <a:gd name="textAreaLeft" fmla="*/ 0 w 428400"/>
              <a:gd name="textAreaRight" fmla="*/ 428760 w 428400"/>
              <a:gd name="textAreaTop" fmla="*/ 0 h 179280"/>
              <a:gd name="textAreaBottom" fmla="*/ 179640 h 179280"/>
            </a:gdLst>
            <a:ahLst/>
            <a:cxnLst/>
            <a:rect l="textAreaLeft" t="textAreaTop" r="textAreaRight" b="textAreaBottom"/>
            <a:pathLst>
              <a:path w="234950" h="117475">
                <a:moveTo>
                  <a:pt x="234597" y="117308"/>
                </a:moveTo>
                <a:lnTo>
                  <a:pt x="0" y="0"/>
                </a:lnTo>
              </a:path>
            </a:pathLst>
          </a:custGeom>
          <a:noFill/>
          <a:ln w="5060">
            <a:solidFill>
              <a:srgbClr val="000000"/>
            </a:solidFill>
            <a:round/>
          </a:ln>
        </p:spPr>
        <p:style>
          <a:lnRef idx="0">
            <a:scrgbClr r="0" g="0" b="0"/>
          </a:lnRef>
          <a:fillRef idx="0">
            <a:scrgbClr r="0" g="0" b="0"/>
          </a:fillRef>
          <a:effectRef idx="0">
            <a:scrgbClr r="0" g="0" b="0"/>
          </a:effectRef>
          <a:fontRef idx="minor"/>
        </p:style>
        <p:txBody>
          <a:bodyPr lIns="0" tIns="0" rIns="0" bIns="0" anchor="t">
            <a:noAutofit/>
          </a:bodyPr>
          <a:lstStyle/>
          <a:p>
            <a:pPr defTabSz="914400">
              <a:lnSpc>
                <a:spcPct val="100000"/>
              </a:lnSpc>
            </a:pPr>
            <a:endParaRPr lang="fr-FR" sz="4000" b="1" u="none" strike="noStrike">
              <a:solidFill>
                <a:schemeClr val="dk1"/>
              </a:solidFill>
              <a:effectLst/>
              <a:uFillTx/>
              <a:latin typeface="Aptos"/>
            </a:endParaRPr>
          </a:p>
        </p:txBody>
      </p:sp>
      <p:sp>
        <p:nvSpPr>
          <p:cNvPr id="562" name="object 155"/>
          <p:cNvSpPr/>
          <p:nvPr/>
        </p:nvSpPr>
        <p:spPr>
          <a:xfrm>
            <a:off x="7591320" y="4883760"/>
            <a:ext cx="1146960" cy="512280"/>
          </a:xfrm>
          <a:prstGeom prst="rect">
            <a:avLst/>
          </a:prstGeom>
          <a:noFill/>
          <a:ln w="0">
            <a:noFill/>
          </a:ln>
        </p:spPr>
        <p:style>
          <a:lnRef idx="0">
            <a:scrgbClr r="0" g="0" b="0"/>
          </a:lnRef>
          <a:fillRef idx="0">
            <a:scrgbClr r="0" g="0" b="0"/>
          </a:fillRef>
          <a:effectRef idx="0">
            <a:scrgbClr r="0" g="0" b="0"/>
          </a:effectRef>
          <a:fontRef idx="minor"/>
        </p:style>
        <p:txBody>
          <a:bodyPr lIns="0" tIns="12240" rIns="0" bIns="0" anchor="t">
            <a:spAutoFit/>
          </a:bodyPr>
          <a:lstStyle/>
          <a:p>
            <a:pPr marL="145440" defTabSz="914400">
              <a:lnSpc>
                <a:spcPct val="100000"/>
              </a:lnSpc>
              <a:spcBef>
                <a:spcPts val="96"/>
              </a:spcBef>
            </a:pPr>
            <a:r>
              <a:rPr lang="fr-FR" sz="1400" b="1" u="none" strike="noStrike" spc="-11">
                <a:solidFill>
                  <a:schemeClr val="dk1"/>
                </a:solidFill>
                <a:effectLst/>
                <a:uFillTx/>
                <a:latin typeface="Tahoma"/>
              </a:rPr>
              <a:t>Eforie</a:t>
            </a:r>
            <a:endParaRPr lang="fr-MA" sz="1400" b="0" u="none" strike="noStrike">
              <a:solidFill>
                <a:srgbClr val="000000"/>
              </a:solidFill>
              <a:effectLst/>
              <a:uFillTx/>
              <a:latin typeface="Arial"/>
            </a:endParaRPr>
          </a:p>
          <a:p>
            <a:pPr marL="12600" defTabSz="914400">
              <a:lnSpc>
                <a:spcPct val="100000"/>
              </a:lnSpc>
              <a:spcBef>
                <a:spcPts val="516"/>
              </a:spcBef>
            </a:pPr>
            <a:endParaRPr lang="fr-MA" sz="1050" b="0" u="none" strike="noStrike">
              <a:solidFill>
                <a:srgbClr val="000000"/>
              </a:solidFill>
              <a:effectLst/>
              <a:uFillTx/>
              <a:latin typeface="Arial"/>
            </a:endParaRPr>
          </a:p>
        </p:txBody>
      </p:sp>
      <p:sp>
        <p:nvSpPr>
          <p:cNvPr id="563" name="object 159"/>
          <p:cNvSpPr/>
          <p:nvPr/>
        </p:nvSpPr>
        <p:spPr>
          <a:xfrm>
            <a:off x="2001960" y="5337360"/>
            <a:ext cx="147960" cy="11052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marL="12600" defTabSz="914400">
              <a:lnSpc>
                <a:spcPts val="595"/>
              </a:lnSpc>
            </a:pPr>
            <a:r>
              <a:rPr lang="fr-FR" sz="1050" b="1" u="none" strike="noStrike" spc="-51">
                <a:solidFill>
                  <a:srgbClr val="8D8DEE"/>
                </a:solidFill>
                <a:effectLst/>
                <a:uFillTx/>
                <a:latin typeface="Lucida Sans Unicode"/>
              </a:rPr>
              <a:t>▲</a:t>
            </a:r>
            <a:endParaRPr lang="fr-MA" sz="1050" b="0" u="none" strike="noStrike">
              <a:solidFill>
                <a:srgbClr val="000000"/>
              </a:solidFill>
              <a:effectLst/>
              <a:uFillTx/>
              <a:latin typeface="Arial"/>
            </a:endParaRPr>
          </a:p>
        </p:txBody>
      </p:sp>
      <p:cxnSp>
        <p:nvCxnSpPr>
          <p:cNvPr id="564" name="Connecteur droit 103"/>
          <p:cNvCxnSpPr/>
          <p:nvPr/>
        </p:nvCxnSpPr>
        <p:spPr>
          <a:xfrm>
            <a:off x="2675880" y="3160440"/>
            <a:ext cx="360" cy="359280"/>
          </a:xfrm>
          <a:prstGeom prst="straightConnector1">
            <a:avLst/>
          </a:prstGeom>
          <a:ln>
            <a:solidFill>
              <a:srgbClr val="156082"/>
            </a:solidFill>
          </a:ln>
        </p:spPr>
      </p:cxnSp>
      <p:cxnSp>
        <p:nvCxnSpPr>
          <p:cNvPr id="565" name="Connecteur droit 105"/>
          <p:cNvCxnSpPr/>
          <p:nvPr/>
        </p:nvCxnSpPr>
        <p:spPr>
          <a:xfrm>
            <a:off x="2816640" y="3103560"/>
            <a:ext cx="912960" cy="360"/>
          </a:xfrm>
          <a:prstGeom prst="straightConnector1">
            <a:avLst/>
          </a:prstGeom>
          <a:ln w="38100">
            <a:solidFill>
              <a:srgbClr val="A02B93">
                <a:lumMod val="75000"/>
              </a:srgbClr>
            </a:solidFill>
          </a:ln>
        </p:spPr>
      </p:cxnSp>
      <p:cxnSp>
        <p:nvCxnSpPr>
          <p:cNvPr id="566" name="Connecteur droit 107"/>
          <p:cNvCxnSpPr/>
          <p:nvPr/>
        </p:nvCxnSpPr>
        <p:spPr>
          <a:xfrm>
            <a:off x="3366360" y="4952520"/>
            <a:ext cx="866880" cy="360"/>
          </a:xfrm>
          <a:prstGeom prst="straightConnector1">
            <a:avLst/>
          </a:prstGeom>
          <a:ln>
            <a:solidFill>
              <a:srgbClr val="156082"/>
            </a:solidFill>
          </a:ln>
        </p:spPr>
      </p:cxnSp>
      <p:sp>
        <p:nvSpPr>
          <p:cNvPr id="567" name="PlaceHolder 1"/>
          <p:cNvSpPr>
            <a:spLocks noGrp="1"/>
          </p:cNvSpPr>
          <p:nvPr>
            <p:ph type="title"/>
          </p:nvPr>
        </p:nvSpPr>
        <p:spPr>
          <a:prstGeom prst="rect">
            <a:avLst/>
          </a:prstGeom>
          <a:noFill/>
          <a:ln w="0">
            <a:noFill/>
          </a:ln>
        </p:spPr>
        <p:txBody>
          <a:bodyPr lIns="91440" tIns="45720" rIns="91440" bIns="45720" anchor="ctr">
            <a:normAutofit/>
          </a:bodyPr>
          <a:lstStyle/>
          <a:p>
            <a:pPr indent="0" defTabSz="914400">
              <a:lnSpc>
                <a:spcPct val="90000"/>
              </a:lnSpc>
              <a:buNone/>
            </a:pPr>
            <a:r>
              <a:rPr lang="fr-FR" sz="4400" b="0" u="none" strike="noStrike">
                <a:solidFill>
                  <a:schemeClr val="dk1"/>
                </a:solidFill>
                <a:effectLst/>
                <a:uFillTx/>
                <a:latin typeface="Aptos Display"/>
              </a:rPr>
              <a:t> espace de recherche.</a:t>
            </a:r>
            <a:br>
              <a:rPr sz="4400"/>
            </a:br>
            <a:endParaRPr lang="fr-FR" sz="4400" b="0" u="none" strike="noStrike">
              <a:solidFill>
                <a:schemeClr val="dk1"/>
              </a:solidFill>
              <a:effectLst/>
              <a:uFillTx/>
              <a:latin typeface="Aptos"/>
            </a:endParaRPr>
          </a:p>
        </p:txBody>
      </p:sp>
      <p:sp>
        <p:nvSpPr>
          <p:cNvPr id="568" name="ZoneTexte 110"/>
          <p:cNvSpPr/>
          <p:nvPr/>
        </p:nvSpPr>
        <p:spPr>
          <a:xfrm>
            <a:off x="842400" y="1520640"/>
            <a:ext cx="3438000" cy="39960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defTabSz="914400">
              <a:lnSpc>
                <a:spcPct val="100000"/>
              </a:lnSpc>
            </a:pPr>
            <a:r>
              <a:rPr lang="fr-FR" sz="2000" b="1" u="none" strike="noStrike">
                <a:solidFill>
                  <a:schemeClr val="dk1"/>
                </a:solidFill>
                <a:effectLst/>
                <a:uFillTx/>
                <a:latin typeface="Aptos"/>
              </a:rPr>
              <a:t>Exemple de chemin solution:</a:t>
            </a:r>
            <a:endParaRPr lang="fr-MA" sz="2000" b="0" u="none" strike="noStrike">
              <a:solidFill>
                <a:srgbClr val="000000"/>
              </a:solidFill>
              <a:effectLst/>
              <a:uFillTx/>
              <a:latin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69" name="Groupe 193"/>
          <p:cNvGrpSpPr/>
          <p:nvPr/>
        </p:nvGrpSpPr>
        <p:grpSpPr>
          <a:xfrm>
            <a:off x="885960" y="1791360"/>
            <a:ext cx="8191800" cy="3666960"/>
            <a:chOff x="885960" y="1791360"/>
            <a:chExt cx="8191800" cy="3666960"/>
          </a:xfrm>
        </p:grpSpPr>
        <p:grpSp>
          <p:nvGrpSpPr>
            <p:cNvPr id="570" name="object 8"/>
            <p:cNvGrpSpPr/>
            <p:nvPr/>
          </p:nvGrpSpPr>
          <p:grpSpPr>
            <a:xfrm>
              <a:off x="2574360" y="3000960"/>
              <a:ext cx="217440" cy="182160"/>
              <a:chOff x="2574360" y="3000960"/>
              <a:chExt cx="217440" cy="182160"/>
            </a:xfrm>
          </p:grpSpPr>
          <p:sp>
            <p:nvSpPr>
              <p:cNvPr id="571" name="object 9"/>
              <p:cNvSpPr/>
              <p:nvPr/>
            </p:nvSpPr>
            <p:spPr>
              <a:xfrm>
                <a:off x="2574360" y="3000960"/>
                <a:ext cx="217440" cy="182160"/>
              </a:xfrm>
              <a:custGeom>
                <a:avLst/>
                <a:gdLst>
                  <a:gd name="textAreaLeft" fmla="*/ 0 w 217440"/>
                  <a:gd name="textAreaRight" fmla="*/ 217800 w 217440"/>
                  <a:gd name="textAreaTop" fmla="*/ 0 h 182160"/>
                  <a:gd name="textAreaBottom" fmla="*/ 182520 h 182160"/>
                </a:gdLst>
                <a:ahLst/>
                <a:cxnLst/>
                <a:rect l="textAreaLeft" t="textAreaTop" r="textAreaRight" b="textAreaBottom"/>
                <a:pathLst>
                  <a:path w="119380" h="119380">
                    <a:moveTo>
                      <a:pt x="59638" y="0"/>
                    </a:moveTo>
                    <a:lnTo>
                      <a:pt x="36424" y="4686"/>
                    </a:lnTo>
                    <a:lnTo>
                      <a:pt x="17467" y="17467"/>
                    </a:lnTo>
                    <a:lnTo>
                      <a:pt x="4686" y="36424"/>
                    </a:lnTo>
                    <a:lnTo>
                      <a:pt x="0" y="59639"/>
                    </a:lnTo>
                    <a:lnTo>
                      <a:pt x="4686" y="82853"/>
                    </a:lnTo>
                    <a:lnTo>
                      <a:pt x="17467" y="101810"/>
                    </a:lnTo>
                    <a:lnTo>
                      <a:pt x="36424" y="114591"/>
                    </a:lnTo>
                    <a:lnTo>
                      <a:pt x="59638" y="119278"/>
                    </a:lnTo>
                    <a:lnTo>
                      <a:pt x="82853" y="114591"/>
                    </a:lnTo>
                    <a:lnTo>
                      <a:pt x="101810" y="101810"/>
                    </a:lnTo>
                    <a:lnTo>
                      <a:pt x="114591" y="82853"/>
                    </a:lnTo>
                    <a:lnTo>
                      <a:pt x="119277" y="59639"/>
                    </a:lnTo>
                    <a:lnTo>
                      <a:pt x="114591" y="36424"/>
                    </a:lnTo>
                    <a:lnTo>
                      <a:pt x="101810" y="17467"/>
                    </a:lnTo>
                    <a:lnTo>
                      <a:pt x="82853" y="4686"/>
                    </a:lnTo>
                    <a:lnTo>
                      <a:pt x="59638" y="0"/>
                    </a:lnTo>
                    <a:close/>
                  </a:path>
                </a:pathLst>
              </a:custGeom>
              <a:solidFill>
                <a:srgbClr val="7FFF7F"/>
              </a:solidFill>
              <a:ln w="0">
                <a:noFill/>
              </a:ln>
            </p:spPr>
            <p:style>
              <a:lnRef idx="0">
                <a:scrgbClr r="0" g="0" b="0"/>
              </a:lnRef>
              <a:fillRef idx="0">
                <a:scrgbClr r="0" g="0" b="0"/>
              </a:fillRef>
              <a:effectRef idx="0">
                <a:scrgbClr r="0" g="0" b="0"/>
              </a:effectRef>
              <a:fontRef idx="minor"/>
            </p:style>
            <p:txBody>
              <a:bodyPr lIns="0" tIns="0" rIns="0" bIns="0" anchor="t">
                <a:noAutofit/>
              </a:bodyPr>
              <a:lstStyle/>
              <a:p>
                <a:pPr defTabSz="914400">
                  <a:lnSpc>
                    <a:spcPct val="100000"/>
                  </a:lnSpc>
                </a:pPr>
                <a:endParaRPr lang="fr-FR" sz="4000" b="1" u="none" strike="noStrike">
                  <a:solidFill>
                    <a:schemeClr val="dk1"/>
                  </a:solidFill>
                  <a:effectLst/>
                  <a:uFillTx/>
                  <a:latin typeface="Aptos"/>
                </a:endParaRPr>
              </a:p>
            </p:txBody>
          </p:sp>
          <p:sp>
            <p:nvSpPr>
              <p:cNvPr id="572" name="object 10"/>
              <p:cNvSpPr/>
              <p:nvPr/>
            </p:nvSpPr>
            <p:spPr>
              <a:xfrm>
                <a:off x="2574360" y="3000960"/>
                <a:ext cx="217440" cy="182160"/>
              </a:xfrm>
              <a:custGeom>
                <a:avLst/>
                <a:gdLst>
                  <a:gd name="textAreaLeft" fmla="*/ 0 w 217440"/>
                  <a:gd name="textAreaRight" fmla="*/ 217800 w 217440"/>
                  <a:gd name="textAreaTop" fmla="*/ 0 h 182160"/>
                  <a:gd name="textAreaBottom" fmla="*/ 182520 h 182160"/>
                </a:gdLst>
                <a:ahLst/>
                <a:cxnLst/>
                <a:rect l="textAreaLeft" t="textAreaTop" r="textAreaRight" b="textAreaBottom"/>
                <a:pathLst>
                  <a:path w="119380" h="119380">
                    <a:moveTo>
                      <a:pt x="119277" y="59639"/>
                    </a:moveTo>
                    <a:lnTo>
                      <a:pt x="114591" y="36424"/>
                    </a:lnTo>
                    <a:lnTo>
                      <a:pt x="101810" y="17467"/>
                    </a:lnTo>
                    <a:lnTo>
                      <a:pt x="82853" y="4686"/>
                    </a:lnTo>
                    <a:lnTo>
                      <a:pt x="59638" y="0"/>
                    </a:lnTo>
                    <a:lnTo>
                      <a:pt x="36424" y="4686"/>
                    </a:lnTo>
                    <a:lnTo>
                      <a:pt x="17467" y="17467"/>
                    </a:lnTo>
                    <a:lnTo>
                      <a:pt x="4686" y="36424"/>
                    </a:lnTo>
                    <a:lnTo>
                      <a:pt x="0" y="59639"/>
                    </a:lnTo>
                    <a:lnTo>
                      <a:pt x="4686" y="82853"/>
                    </a:lnTo>
                    <a:lnTo>
                      <a:pt x="17467" y="101810"/>
                    </a:lnTo>
                    <a:lnTo>
                      <a:pt x="36424" y="114591"/>
                    </a:lnTo>
                    <a:lnTo>
                      <a:pt x="59638" y="119278"/>
                    </a:lnTo>
                    <a:lnTo>
                      <a:pt x="82853" y="114591"/>
                    </a:lnTo>
                    <a:lnTo>
                      <a:pt x="101810" y="101810"/>
                    </a:lnTo>
                    <a:lnTo>
                      <a:pt x="114591" y="82853"/>
                    </a:lnTo>
                    <a:lnTo>
                      <a:pt x="119277" y="59639"/>
                    </a:lnTo>
                    <a:close/>
                  </a:path>
                </a:pathLst>
              </a:custGeom>
              <a:noFill/>
              <a:ln w="12652">
                <a:solidFill>
                  <a:srgbClr val="000000"/>
                </a:solidFill>
                <a:round/>
              </a:ln>
            </p:spPr>
            <p:style>
              <a:lnRef idx="0">
                <a:scrgbClr r="0" g="0" b="0"/>
              </a:lnRef>
              <a:fillRef idx="0">
                <a:scrgbClr r="0" g="0" b="0"/>
              </a:fillRef>
              <a:effectRef idx="0">
                <a:scrgbClr r="0" g="0" b="0"/>
              </a:effectRef>
              <a:fontRef idx="minor"/>
            </p:style>
            <p:txBody>
              <a:bodyPr lIns="0" tIns="0" rIns="0" bIns="0" anchor="t">
                <a:noAutofit/>
              </a:bodyPr>
              <a:lstStyle/>
              <a:p>
                <a:pPr defTabSz="914400">
                  <a:lnSpc>
                    <a:spcPct val="100000"/>
                  </a:lnSpc>
                </a:pPr>
                <a:endParaRPr lang="fr-FR" sz="4000" b="1" u="none" strike="noStrike">
                  <a:solidFill>
                    <a:schemeClr val="dk1"/>
                  </a:solidFill>
                  <a:effectLst/>
                  <a:uFillTx/>
                  <a:latin typeface="Aptos"/>
                </a:endParaRPr>
              </a:p>
            </p:txBody>
          </p:sp>
        </p:grpSp>
        <p:sp>
          <p:nvSpPr>
            <p:cNvPr id="573" name="object 11"/>
            <p:cNvSpPr/>
            <p:nvPr/>
          </p:nvSpPr>
          <p:spPr>
            <a:xfrm>
              <a:off x="2064960" y="2971440"/>
              <a:ext cx="439920" cy="500760"/>
            </a:xfrm>
            <a:prstGeom prst="rect">
              <a:avLst/>
            </a:prstGeom>
            <a:noFill/>
            <a:ln w="0">
              <a:noFill/>
            </a:ln>
          </p:spPr>
          <p:style>
            <a:lnRef idx="0">
              <a:scrgbClr r="0" g="0" b="0"/>
            </a:lnRef>
            <a:fillRef idx="0">
              <a:scrgbClr r="0" g="0" b="0"/>
            </a:fillRef>
            <a:effectRef idx="0">
              <a:scrgbClr r="0" g="0" b="0"/>
            </a:effectRef>
            <a:fontRef idx="minor"/>
          </p:style>
          <p:txBody>
            <a:bodyPr lIns="0" tIns="12240" rIns="0" bIns="0" anchor="t">
              <a:spAutoFit/>
            </a:bodyPr>
            <a:lstStyle/>
            <a:p>
              <a:pPr marL="12600" defTabSz="914400">
                <a:lnSpc>
                  <a:spcPct val="100000"/>
                </a:lnSpc>
                <a:spcBef>
                  <a:spcPts val="96"/>
                </a:spcBef>
              </a:pPr>
              <a:r>
                <a:rPr lang="fr-FR" sz="1400" b="1" u="none" strike="noStrike" spc="-20">
                  <a:solidFill>
                    <a:schemeClr val="dk1"/>
                  </a:solidFill>
                  <a:effectLst/>
                  <a:uFillTx/>
                  <a:latin typeface="Tahoma"/>
                </a:rPr>
                <a:t>Arad</a:t>
              </a:r>
              <a:endParaRPr lang="fr-MA" sz="1400" b="0" u="none" strike="noStrike">
                <a:solidFill>
                  <a:srgbClr val="000000"/>
                </a:solidFill>
                <a:effectLst/>
                <a:uFillTx/>
                <a:latin typeface="Arial"/>
              </a:endParaRPr>
            </a:p>
          </p:txBody>
        </p:sp>
        <p:grpSp>
          <p:nvGrpSpPr>
            <p:cNvPr id="574" name="object 12"/>
            <p:cNvGrpSpPr/>
            <p:nvPr/>
          </p:nvGrpSpPr>
          <p:grpSpPr>
            <a:xfrm>
              <a:off x="2606400" y="2532600"/>
              <a:ext cx="271800" cy="1119240"/>
              <a:chOff x="2606400" y="2532600"/>
              <a:chExt cx="271800" cy="1119240"/>
            </a:xfrm>
          </p:grpSpPr>
          <p:sp>
            <p:nvSpPr>
              <p:cNvPr id="575" name="object 13"/>
              <p:cNvSpPr/>
              <p:nvPr/>
            </p:nvSpPr>
            <p:spPr>
              <a:xfrm>
                <a:off x="2724480" y="2532600"/>
                <a:ext cx="153720" cy="128880"/>
              </a:xfrm>
              <a:custGeom>
                <a:avLst/>
                <a:gdLst>
                  <a:gd name="textAreaLeft" fmla="*/ 0 w 153720"/>
                  <a:gd name="textAreaRight" fmla="*/ 154080 w 153720"/>
                  <a:gd name="textAreaTop" fmla="*/ 0 h 128880"/>
                  <a:gd name="textAreaBottom" fmla="*/ 129240 h 128880"/>
                </a:gdLst>
                <a:ahLst/>
                <a:cxnLst/>
                <a:rect l="textAreaLeft" t="textAreaTop" r="textAreaRight" b="textAreaBottom"/>
                <a:pathLst>
                  <a:path w="84455" h="84455">
                    <a:moveTo>
                      <a:pt x="78677" y="0"/>
                    </a:moveTo>
                    <a:lnTo>
                      <a:pt x="5664" y="0"/>
                    </a:lnTo>
                    <a:lnTo>
                      <a:pt x="0" y="5664"/>
                    </a:lnTo>
                    <a:lnTo>
                      <a:pt x="0" y="78677"/>
                    </a:lnTo>
                    <a:lnTo>
                      <a:pt x="5664" y="84342"/>
                    </a:lnTo>
                    <a:lnTo>
                      <a:pt x="78677" y="84342"/>
                    </a:lnTo>
                    <a:lnTo>
                      <a:pt x="84342" y="78677"/>
                    </a:lnTo>
                    <a:lnTo>
                      <a:pt x="84342" y="5664"/>
                    </a:lnTo>
                    <a:lnTo>
                      <a:pt x="78677" y="0"/>
                    </a:lnTo>
                    <a:close/>
                  </a:path>
                </a:pathLst>
              </a:custGeom>
              <a:solidFill>
                <a:srgbClr val="A5A5FF"/>
              </a:solidFill>
              <a:ln w="0">
                <a:noFill/>
              </a:ln>
            </p:spPr>
            <p:style>
              <a:lnRef idx="0">
                <a:scrgbClr r="0" g="0" b="0"/>
              </a:lnRef>
              <a:fillRef idx="0">
                <a:scrgbClr r="0" g="0" b="0"/>
              </a:fillRef>
              <a:effectRef idx="0">
                <a:scrgbClr r="0" g="0" b="0"/>
              </a:effectRef>
              <a:fontRef idx="minor"/>
            </p:style>
            <p:txBody>
              <a:bodyPr lIns="0" tIns="0" rIns="0" bIns="0" anchor="t">
                <a:noAutofit/>
              </a:bodyPr>
              <a:lstStyle/>
              <a:p>
                <a:pPr defTabSz="914400">
                  <a:lnSpc>
                    <a:spcPct val="100000"/>
                  </a:lnSpc>
                </a:pPr>
                <a:endParaRPr lang="fr-FR" sz="4000" b="1" u="none" strike="noStrike">
                  <a:solidFill>
                    <a:schemeClr val="dk1"/>
                  </a:solidFill>
                  <a:effectLst/>
                  <a:uFillTx/>
                  <a:latin typeface="Aptos"/>
                </a:endParaRPr>
              </a:p>
            </p:txBody>
          </p:sp>
          <p:sp>
            <p:nvSpPr>
              <p:cNvPr id="576" name="object 14"/>
              <p:cNvSpPr/>
              <p:nvPr/>
            </p:nvSpPr>
            <p:spPr>
              <a:xfrm>
                <a:off x="2724480" y="2532600"/>
                <a:ext cx="153720" cy="128880"/>
              </a:xfrm>
              <a:custGeom>
                <a:avLst/>
                <a:gdLst>
                  <a:gd name="textAreaLeft" fmla="*/ 0 w 153720"/>
                  <a:gd name="textAreaRight" fmla="*/ 154080 w 153720"/>
                  <a:gd name="textAreaTop" fmla="*/ 0 h 128880"/>
                  <a:gd name="textAreaBottom" fmla="*/ 129240 h 128880"/>
                </a:gdLst>
                <a:ahLst/>
                <a:cxnLst/>
                <a:rect l="textAreaLeft" t="textAreaTop" r="textAreaRight" b="textAreaBottom"/>
                <a:pathLst>
                  <a:path w="84455" h="84455">
                    <a:moveTo>
                      <a:pt x="71689" y="0"/>
                    </a:moveTo>
                    <a:lnTo>
                      <a:pt x="12652" y="0"/>
                    </a:lnTo>
                    <a:lnTo>
                      <a:pt x="5664" y="0"/>
                    </a:lnTo>
                    <a:lnTo>
                      <a:pt x="0" y="5664"/>
                    </a:lnTo>
                    <a:lnTo>
                      <a:pt x="0" y="12652"/>
                    </a:lnTo>
                    <a:lnTo>
                      <a:pt x="0" y="71689"/>
                    </a:lnTo>
                    <a:lnTo>
                      <a:pt x="0" y="78677"/>
                    </a:lnTo>
                    <a:lnTo>
                      <a:pt x="5664" y="84342"/>
                    </a:lnTo>
                    <a:lnTo>
                      <a:pt x="12652" y="84342"/>
                    </a:lnTo>
                    <a:lnTo>
                      <a:pt x="71689" y="84342"/>
                    </a:lnTo>
                    <a:lnTo>
                      <a:pt x="78677" y="84342"/>
                    </a:lnTo>
                    <a:lnTo>
                      <a:pt x="84342" y="78677"/>
                    </a:lnTo>
                    <a:lnTo>
                      <a:pt x="84342" y="71689"/>
                    </a:lnTo>
                    <a:lnTo>
                      <a:pt x="84342" y="12652"/>
                    </a:lnTo>
                    <a:lnTo>
                      <a:pt x="84342" y="5664"/>
                    </a:lnTo>
                    <a:lnTo>
                      <a:pt x="78677" y="0"/>
                    </a:lnTo>
                    <a:lnTo>
                      <a:pt x="71689" y="0"/>
                    </a:lnTo>
                    <a:close/>
                  </a:path>
                </a:pathLst>
              </a:custGeom>
              <a:noFill/>
              <a:ln w="5060">
                <a:solidFill>
                  <a:srgbClr val="000000"/>
                </a:solidFill>
                <a:round/>
              </a:ln>
            </p:spPr>
            <p:style>
              <a:lnRef idx="0">
                <a:scrgbClr r="0" g="0" b="0"/>
              </a:lnRef>
              <a:fillRef idx="0">
                <a:scrgbClr r="0" g="0" b="0"/>
              </a:fillRef>
              <a:effectRef idx="0">
                <a:scrgbClr r="0" g="0" b="0"/>
              </a:effectRef>
              <a:fontRef idx="minor"/>
            </p:style>
            <p:txBody>
              <a:bodyPr lIns="0" tIns="0" rIns="0" bIns="0" anchor="t">
                <a:noAutofit/>
              </a:bodyPr>
              <a:lstStyle/>
              <a:p>
                <a:pPr defTabSz="914400">
                  <a:lnSpc>
                    <a:spcPct val="100000"/>
                  </a:lnSpc>
                </a:pPr>
                <a:endParaRPr lang="fr-FR" sz="4000" b="1" u="none" strike="noStrike">
                  <a:solidFill>
                    <a:schemeClr val="dk1"/>
                  </a:solidFill>
                  <a:effectLst/>
                  <a:uFillTx/>
                  <a:latin typeface="Aptos"/>
                </a:endParaRPr>
              </a:p>
            </p:txBody>
          </p:sp>
          <p:sp>
            <p:nvSpPr>
              <p:cNvPr id="577" name="object 15"/>
              <p:cNvSpPr/>
              <p:nvPr/>
            </p:nvSpPr>
            <p:spPr>
              <a:xfrm>
                <a:off x="2606400" y="3522960"/>
                <a:ext cx="153720" cy="128880"/>
              </a:xfrm>
              <a:custGeom>
                <a:avLst/>
                <a:gdLst>
                  <a:gd name="textAreaLeft" fmla="*/ 0 w 153720"/>
                  <a:gd name="textAreaRight" fmla="*/ 154080 w 153720"/>
                  <a:gd name="textAreaTop" fmla="*/ 0 h 128880"/>
                  <a:gd name="textAreaBottom" fmla="*/ 129240 h 128880"/>
                </a:gdLst>
                <a:ahLst/>
                <a:cxnLst/>
                <a:rect l="textAreaLeft" t="textAreaTop" r="textAreaRight" b="textAreaBottom"/>
                <a:pathLst>
                  <a:path w="84455" h="84455">
                    <a:moveTo>
                      <a:pt x="78677" y="0"/>
                    </a:moveTo>
                    <a:lnTo>
                      <a:pt x="5664" y="0"/>
                    </a:lnTo>
                    <a:lnTo>
                      <a:pt x="0" y="5664"/>
                    </a:lnTo>
                    <a:lnTo>
                      <a:pt x="0" y="78677"/>
                    </a:lnTo>
                    <a:lnTo>
                      <a:pt x="5664" y="84342"/>
                    </a:lnTo>
                    <a:lnTo>
                      <a:pt x="78677" y="84342"/>
                    </a:lnTo>
                    <a:lnTo>
                      <a:pt x="84342" y="78677"/>
                    </a:lnTo>
                    <a:lnTo>
                      <a:pt x="84342" y="5664"/>
                    </a:lnTo>
                    <a:lnTo>
                      <a:pt x="78677" y="0"/>
                    </a:lnTo>
                    <a:close/>
                  </a:path>
                </a:pathLst>
              </a:custGeom>
              <a:solidFill>
                <a:srgbClr val="A5A5FF"/>
              </a:solidFill>
              <a:ln w="0">
                <a:noFill/>
              </a:ln>
            </p:spPr>
            <p:style>
              <a:lnRef idx="0">
                <a:scrgbClr r="0" g="0" b="0"/>
              </a:lnRef>
              <a:fillRef idx="0">
                <a:scrgbClr r="0" g="0" b="0"/>
              </a:fillRef>
              <a:effectRef idx="0">
                <a:scrgbClr r="0" g="0" b="0"/>
              </a:effectRef>
              <a:fontRef idx="minor"/>
            </p:style>
            <p:txBody>
              <a:bodyPr lIns="0" tIns="0" rIns="0" bIns="0" anchor="t">
                <a:noAutofit/>
              </a:bodyPr>
              <a:lstStyle/>
              <a:p>
                <a:pPr defTabSz="914400">
                  <a:lnSpc>
                    <a:spcPct val="100000"/>
                  </a:lnSpc>
                </a:pPr>
                <a:endParaRPr lang="fr-FR" sz="4000" b="1" u="none" strike="noStrike">
                  <a:solidFill>
                    <a:schemeClr val="dk1"/>
                  </a:solidFill>
                  <a:effectLst/>
                  <a:uFillTx/>
                  <a:latin typeface="Aptos"/>
                </a:endParaRPr>
              </a:p>
            </p:txBody>
          </p:sp>
          <p:sp>
            <p:nvSpPr>
              <p:cNvPr id="578" name="object 16"/>
              <p:cNvSpPr/>
              <p:nvPr/>
            </p:nvSpPr>
            <p:spPr>
              <a:xfrm>
                <a:off x="2606400" y="3522960"/>
                <a:ext cx="153720" cy="128880"/>
              </a:xfrm>
              <a:custGeom>
                <a:avLst/>
                <a:gdLst>
                  <a:gd name="textAreaLeft" fmla="*/ 0 w 153720"/>
                  <a:gd name="textAreaRight" fmla="*/ 154080 w 153720"/>
                  <a:gd name="textAreaTop" fmla="*/ 0 h 128880"/>
                  <a:gd name="textAreaBottom" fmla="*/ 129240 h 128880"/>
                </a:gdLst>
                <a:ahLst/>
                <a:cxnLst/>
                <a:rect l="textAreaLeft" t="textAreaTop" r="textAreaRight" b="textAreaBottom"/>
                <a:pathLst>
                  <a:path w="84455" h="84455">
                    <a:moveTo>
                      <a:pt x="71689" y="0"/>
                    </a:moveTo>
                    <a:lnTo>
                      <a:pt x="12652" y="0"/>
                    </a:lnTo>
                    <a:lnTo>
                      <a:pt x="5664" y="0"/>
                    </a:lnTo>
                    <a:lnTo>
                      <a:pt x="0" y="5664"/>
                    </a:lnTo>
                    <a:lnTo>
                      <a:pt x="0" y="12652"/>
                    </a:lnTo>
                    <a:lnTo>
                      <a:pt x="0" y="71689"/>
                    </a:lnTo>
                    <a:lnTo>
                      <a:pt x="0" y="78677"/>
                    </a:lnTo>
                    <a:lnTo>
                      <a:pt x="5664" y="84342"/>
                    </a:lnTo>
                    <a:lnTo>
                      <a:pt x="12652" y="84342"/>
                    </a:lnTo>
                    <a:lnTo>
                      <a:pt x="71689" y="84342"/>
                    </a:lnTo>
                    <a:lnTo>
                      <a:pt x="78677" y="84342"/>
                    </a:lnTo>
                    <a:lnTo>
                      <a:pt x="84342" y="78677"/>
                    </a:lnTo>
                    <a:lnTo>
                      <a:pt x="84342" y="71689"/>
                    </a:lnTo>
                    <a:lnTo>
                      <a:pt x="84342" y="12652"/>
                    </a:lnTo>
                    <a:lnTo>
                      <a:pt x="84342" y="5664"/>
                    </a:lnTo>
                    <a:lnTo>
                      <a:pt x="78677" y="0"/>
                    </a:lnTo>
                    <a:lnTo>
                      <a:pt x="71689" y="0"/>
                    </a:lnTo>
                    <a:close/>
                  </a:path>
                </a:pathLst>
              </a:custGeom>
              <a:noFill/>
              <a:ln w="5060">
                <a:solidFill>
                  <a:srgbClr val="000000"/>
                </a:solidFill>
                <a:round/>
              </a:ln>
            </p:spPr>
            <p:style>
              <a:lnRef idx="0">
                <a:scrgbClr r="0" g="0" b="0"/>
              </a:lnRef>
              <a:fillRef idx="0">
                <a:scrgbClr r="0" g="0" b="0"/>
              </a:fillRef>
              <a:effectRef idx="0">
                <a:scrgbClr r="0" g="0" b="0"/>
              </a:effectRef>
              <a:fontRef idx="minor"/>
            </p:style>
            <p:txBody>
              <a:bodyPr lIns="0" tIns="0" rIns="0" bIns="0" anchor="t">
                <a:noAutofit/>
              </a:bodyPr>
              <a:lstStyle/>
              <a:p>
                <a:pPr defTabSz="914400">
                  <a:lnSpc>
                    <a:spcPct val="100000"/>
                  </a:lnSpc>
                </a:pPr>
                <a:endParaRPr lang="fr-FR" sz="4000" b="1" u="none" strike="noStrike">
                  <a:solidFill>
                    <a:schemeClr val="dk1"/>
                  </a:solidFill>
                  <a:effectLst/>
                  <a:uFillTx/>
                  <a:latin typeface="Aptos"/>
                </a:endParaRPr>
              </a:p>
            </p:txBody>
          </p:sp>
        </p:grpSp>
        <p:sp>
          <p:nvSpPr>
            <p:cNvPr id="579" name="object 17"/>
            <p:cNvSpPr/>
            <p:nvPr/>
          </p:nvSpPr>
          <p:spPr>
            <a:xfrm>
              <a:off x="1554480" y="3466440"/>
              <a:ext cx="988920" cy="227160"/>
            </a:xfrm>
            <a:prstGeom prst="rect">
              <a:avLst/>
            </a:prstGeom>
            <a:noFill/>
            <a:ln w="0">
              <a:noFill/>
            </a:ln>
          </p:spPr>
          <p:style>
            <a:lnRef idx="0">
              <a:scrgbClr r="0" g="0" b="0"/>
            </a:lnRef>
            <a:fillRef idx="0">
              <a:scrgbClr r="0" g="0" b="0"/>
            </a:fillRef>
            <a:effectRef idx="0">
              <a:scrgbClr r="0" g="0" b="0"/>
            </a:effectRef>
            <a:fontRef idx="minor"/>
          </p:style>
          <p:txBody>
            <a:bodyPr lIns="0" tIns="12240" rIns="0" bIns="0" anchor="t">
              <a:spAutoFit/>
            </a:bodyPr>
            <a:lstStyle/>
            <a:p>
              <a:pPr marL="12600" defTabSz="914400">
                <a:lnSpc>
                  <a:spcPct val="100000"/>
                </a:lnSpc>
                <a:spcBef>
                  <a:spcPts val="96"/>
                </a:spcBef>
              </a:pPr>
              <a:r>
                <a:rPr lang="fr-FR" sz="1400" b="1" u="none" strike="noStrike" spc="-11">
                  <a:solidFill>
                    <a:schemeClr val="dk1"/>
                  </a:solidFill>
                  <a:effectLst/>
                  <a:uFillTx/>
                  <a:latin typeface="Tahoma"/>
                </a:rPr>
                <a:t>Timisoara</a:t>
              </a:r>
              <a:endParaRPr lang="fr-MA" sz="1400" b="0" u="none" strike="noStrike">
                <a:solidFill>
                  <a:srgbClr val="000000"/>
                </a:solidFill>
                <a:effectLst/>
                <a:uFillTx/>
                <a:latin typeface="Arial"/>
              </a:endParaRPr>
            </a:p>
          </p:txBody>
        </p:sp>
        <p:grpSp>
          <p:nvGrpSpPr>
            <p:cNvPr id="580" name="object 18"/>
            <p:cNvGrpSpPr/>
            <p:nvPr/>
          </p:nvGrpSpPr>
          <p:grpSpPr>
            <a:xfrm>
              <a:off x="2901960" y="2037600"/>
              <a:ext cx="1040760" cy="1118880"/>
              <a:chOff x="2901960" y="2037600"/>
              <a:chExt cx="1040760" cy="1118880"/>
            </a:xfrm>
          </p:grpSpPr>
          <p:sp>
            <p:nvSpPr>
              <p:cNvPr id="581" name="object 19"/>
              <p:cNvSpPr/>
              <p:nvPr/>
            </p:nvSpPr>
            <p:spPr>
              <a:xfrm>
                <a:off x="2901960" y="2037600"/>
                <a:ext cx="153720" cy="128880"/>
              </a:xfrm>
              <a:custGeom>
                <a:avLst/>
                <a:gdLst>
                  <a:gd name="textAreaLeft" fmla="*/ 0 w 153720"/>
                  <a:gd name="textAreaRight" fmla="*/ 154080 w 153720"/>
                  <a:gd name="textAreaTop" fmla="*/ 0 h 128880"/>
                  <a:gd name="textAreaBottom" fmla="*/ 129240 h 128880"/>
                </a:gdLst>
                <a:ahLst/>
                <a:cxnLst/>
                <a:rect l="textAreaLeft" t="textAreaTop" r="textAreaRight" b="textAreaBottom"/>
                <a:pathLst>
                  <a:path w="84455" h="84455">
                    <a:moveTo>
                      <a:pt x="78677" y="0"/>
                    </a:moveTo>
                    <a:lnTo>
                      <a:pt x="5664" y="0"/>
                    </a:lnTo>
                    <a:lnTo>
                      <a:pt x="0" y="5664"/>
                    </a:lnTo>
                    <a:lnTo>
                      <a:pt x="0" y="78677"/>
                    </a:lnTo>
                    <a:lnTo>
                      <a:pt x="5664" y="84342"/>
                    </a:lnTo>
                    <a:lnTo>
                      <a:pt x="78677" y="84342"/>
                    </a:lnTo>
                    <a:lnTo>
                      <a:pt x="84342" y="78677"/>
                    </a:lnTo>
                    <a:lnTo>
                      <a:pt x="84342" y="5664"/>
                    </a:lnTo>
                    <a:lnTo>
                      <a:pt x="78677" y="0"/>
                    </a:lnTo>
                    <a:close/>
                  </a:path>
                </a:pathLst>
              </a:custGeom>
              <a:solidFill>
                <a:srgbClr val="A5A5FF"/>
              </a:solidFill>
              <a:ln w="0">
                <a:noFill/>
              </a:ln>
            </p:spPr>
            <p:style>
              <a:lnRef idx="0">
                <a:scrgbClr r="0" g="0" b="0"/>
              </a:lnRef>
              <a:fillRef idx="0">
                <a:scrgbClr r="0" g="0" b="0"/>
              </a:fillRef>
              <a:effectRef idx="0">
                <a:scrgbClr r="0" g="0" b="0"/>
              </a:effectRef>
              <a:fontRef idx="minor"/>
            </p:style>
            <p:txBody>
              <a:bodyPr lIns="0" tIns="0" rIns="0" bIns="0" anchor="t">
                <a:noAutofit/>
              </a:bodyPr>
              <a:lstStyle/>
              <a:p>
                <a:pPr defTabSz="914400">
                  <a:lnSpc>
                    <a:spcPct val="100000"/>
                  </a:lnSpc>
                </a:pPr>
                <a:endParaRPr lang="fr-FR" sz="4000" b="1" u="none" strike="noStrike">
                  <a:solidFill>
                    <a:schemeClr val="dk1"/>
                  </a:solidFill>
                  <a:effectLst/>
                  <a:uFillTx/>
                  <a:latin typeface="Aptos"/>
                </a:endParaRPr>
              </a:p>
            </p:txBody>
          </p:sp>
          <p:sp>
            <p:nvSpPr>
              <p:cNvPr id="582" name="object 20"/>
              <p:cNvSpPr/>
              <p:nvPr/>
            </p:nvSpPr>
            <p:spPr>
              <a:xfrm>
                <a:off x="2901960" y="2037600"/>
                <a:ext cx="153720" cy="128880"/>
              </a:xfrm>
              <a:custGeom>
                <a:avLst/>
                <a:gdLst>
                  <a:gd name="textAreaLeft" fmla="*/ 0 w 153720"/>
                  <a:gd name="textAreaRight" fmla="*/ 154080 w 153720"/>
                  <a:gd name="textAreaTop" fmla="*/ 0 h 128880"/>
                  <a:gd name="textAreaBottom" fmla="*/ 129240 h 128880"/>
                </a:gdLst>
                <a:ahLst/>
                <a:cxnLst/>
                <a:rect l="textAreaLeft" t="textAreaTop" r="textAreaRight" b="textAreaBottom"/>
                <a:pathLst>
                  <a:path w="84455" h="84455">
                    <a:moveTo>
                      <a:pt x="71689" y="0"/>
                    </a:moveTo>
                    <a:lnTo>
                      <a:pt x="12652" y="0"/>
                    </a:lnTo>
                    <a:lnTo>
                      <a:pt x="5664" y="0"/>
                    </a:lnTo>
                    <a:lnTo>
                      <a:pt x="0" y="5664"/>
                    </a:lnTo>
                    <a:lnTo>
                      <a:pt x="0" y="12652"/>
                    </a:lnTo>
                    <a:lnTo>
                      <a:pt x="0" y="71689"/>
                    </a:lnTo>
                    <a:lnTo>
                      <a:pt x="0" y="78677"/>
                    </a:lnTo>
                    <a:lnTo>
                      <a:pt x="5664" y="84342"/>
                    </a:lnTo>
                    <a:lnTo>
                      <a:pt x="12652" y="84342"/>
                    </a:lnTo>
                    <a:lnTo>
                      <a:pt x="71689" y="84342"/>
                    </a:lnTo>
                    <a:lnTo>
                      <a:pt x="78677" y="84342"/>
                    </a:lnTo>
                    <a:lnTo>
                      <a:pt x="84342" y="78677"/>
                    </a:lnTo>
                    <a:lnTo>
                      <a:pt x="84342" y="71689"/>
                    </a:lnTo>
                    <a:lnTo>
                      <a:pt x="84342" y="12652"/>
                    </a:lnTo>
                    <a:lnTo>
                      <a:pt x="84342" y="5664"/>
                    </a:lnTo>
                    <a:lnTo>
                      <a:pt x="78677" y="0"/>
                    </a:lnTo>
                    <a:lnTo>
                      <a:pt x="71689" y="0"/>
                    </a:lnTo>
                    <a:close/>
                  </a:path>
                </a:pathLst>
              </a:custGeom>
              <a:noFill/>
              <a:ln w="5060">
                <a:solidFill>
                  <a:srgbClr val="000000"/>
                </a:solidFill>
                <a:round/>
              </a:ln>
            </p:spPr>
            <p:style>
              <a:lnRef idx="0">
                <a:scrgbClr r="0" g="0" b="0"/>
              </a:lnRef>
              <a:fillRef idx="0">
                <a:scrgbClr r="0" g="0" b="0"/>
              </a:fillRef>
              <a:effectRef idx="0">
                <a:scrgbClr r="0" g="0" b="0"/>
              </a:effectRef>
              <a:fontRef idx="minor"/>
            </p:style>
            <p:txBody>
              <a:bodyPr lIns="0" tIns="0" rIns="0" bIns="0" anchor="t">
                <a:noAutofit/>
              </a:bodyPr>
              <a:lstStyle/>
              <a:p>
                <a:pPr defTabSz="914400">
                  <a:lnSpc>
                    <a:spcPct val="100000"/>
                  </a:lnSpc>
                </a:pPr>
                <a:endParaRPr lang="fr-FR" sz="4000" b="1" u="none" strike="noStrike">
                  <a:solidFill>
                    <a:schemeClr val="dk1"/>
                  </a:solidFill>
                  <a:effectLst/>
                  <a:uFillTx/>
                  <a:latin typeface="Aptos"/>
                </a:endParaRPr>
              </a:p>
            </p:txBody>
          </p:sp>
          <p:sp>
            <p:nvSpPr>
              <p:cNvPr id="583" name="object 21"/>
              <p:cNvSpPr/>
              <p:nvPr/>
            </p:nvSpPr>
            <p:spPr>
              <a:xfrm>
                <a:off x="3789000" y="3027600"/>
                <a:ext cx="153720" cy="128880"/>
              </a:xfrm>
              <a:custGeom>
                <a:avLst/>
                <a:gdLst>
                  <a:gd name="textAreaLeft" fmla="*/ 0 w 153720"/>
                  <a:gd name="textAreaRight" fmla="*/ 154080 w 153720"/>
                  <a:gd name="textAreaTop" fmla="*/ 0 h 128880"/>
                  <a:gd name="textAreaBottom" fmla="*/ 129240 h 128880"/>
                </a:gdLst>
                <a:ahLst/>
                <a:cxnLst/>
                <a:rect l="textAreaLeft" t="textAreaTop" r="textAreaRight" b="textAreaBottom"/>
                <a:pathLst>
                  <a:path w="84455" h="84455">
                    <a:moveTo>
                      <a:pt x="78677" y="0"/>
                    </a:moveTo>
                    <a:lnTo>
                      <a:pt x="5664" y="0"/>
                    </a:lnTo>
                    <a:lnTo>
                      <a:pt x="0" y="5664"/>
                    </a:lnTo>
                    <a:lnTo>
                      <a:pt x="0" y="78677"/>
                    </a:lnTo>
                    <a:lnTo>
                      <a:pt x="5664" y="84342"/>
                    </a:lnTo>
                    <a:lnTo>
                      <a:pt x="78677" y="84342"/>
                    </a:lnTo>
                    <a:lnTo>
                      <a:pt x="84342" y="78677"/>
                    </a:lnTo>
                    <a:lnTo>
                      <a:pt x="84342" y="5664"/>
                    </a:lnTo>
                    <a:lnTo>
                      <a:pt x="78677" y="0"/>
                    </a:lnTo>
                    <a:close/>
                  </a:path>
                </a:pathLst>
              </a:custGeom>
              <a:solidFill>
                <a:srgbClr val="A5A5FF"/>
              </a:solidFill>
              <a:ln w="0">
                <a:noFill/>
              </a:ln>
            </p:spPr>
            <p:style>
              <a:lnRef idx="0">
                <a:scrgbClr r="0" g="0" b="0"/>
              </a:lnRef>
              <a:fillRef idx="0">
                <a:scrgbClr r="0" g="0" b="0"/>
              </a:fillRef>
              <a:effectRef idx="0">
                <a:scrgbClr r="0" g="0" b="0"/>
              </a:effectRef>
              <a:fontRef idx="minor"/>
            </p:style>
            <p:txBody>
              <a:bodyPr lIns="0" tIns="0" rIns="0" bIns="0" anchor="t">
                <a:noAutofit/>
              </a:bodyPr>
              <a:lstStyle/>
              <a:p>
                <a:pPr defTabSz="914400">
                  <a:lnSpc>
                    <a:spcPct val="100000"/>
                  </a:lnSpc>
                </a:pPr>
                <a:endParaRPr lang="fr-FR" sz="4000" b="1" u="none" strike="noStrike">
                  <a:solidFill>
                    <a:schemeClr val="dk1"/>
                  </a:solidFill>
                  <a:effectLst/>
                  <a:uFillTx/>
                  <a:latin typeface="Aptos"/>
                </a:endParaRPr>
              </a:p>
            </p:txBody>
          </p:sp>
          <p:sp>
            <p:nvSpPr>
              <p:cNvPr id="584" name="object 22"/>
              <p:cNvSpPr/>
              <p:nvPr/>
            </p:nvSpPr>
            <p:spPr>
              <a:xfrm>
                <a:off x="3789000" y="3027600"/>
                <a:ext cx="153720" cy="128880"/>
              </a:xfrm>
              <a:custGeom>
                <a:avLst/>
                <a:gdLst>
                  <a:gd name="textAreaLeft" fmla="*/ 0 w 153720"/>
                  <a:gd name="textAreaRight" fmla="*/ 154080 w 153720"/>
                  <a:gd name="textAreaTop" fmla="*/ 0 h 128880"/>
                  <a:gd name="textAreaBottom" fmla="*/ 129240 h 128880"/>
                </a:gdLst>
                <a:ahLst/>
                <a:cxnLst/>
                <a:rect l="textAreaLeft" t="textAreaTop" r="textAreaRight" b="textAreaBottom"/>
                <a:pathLst>
                  <a:path w="84455" h="84455">
                    <a:moveTo>
                      <a:pt x="71689" y="0"/>
                    </a:moveTo>
                    <a:lnTo>
                      <a:pt x="12652" y="0"/>
                    </a:lnTo>
                    <a:lnTo>
                      <a:pt x="5664" y="0"/>
                    </a:lnTo>
                    <a:lnTo>
                      <a:pt x="0" y="5664"/>
                    </a:lnTo>
                    <a:lnTo>
                      <a:pt x="0" y="12652"/>
                    </a:lnTo>
                    <a:lnTo>
                      <a:pt x="0" y="71689"/>
                    </a:lnTo>
                    <a:lnTo>
                      <a:pt x="0" y="78677"/>
                    </a:lnTo>
                    <a:lnTo>
                      <a:pt x="5664" y="84342"/>
                    </a:lnTo>
                    <a:lnTo>
                      <a:pt x="12652" y="84342"/>
                    </a:lnTo>
                    <a:lnTo>
                      <a:pt x="71689" y="84342"/>
                    </a:lnTo>
                    <a:lnTo>
                      <a:pt x="78677" y="84342"/>
                    </a:lnTo>
                    <a:lnTo>
                      <a:pt x="84342" y="78677"/>
                    </a:lnTo>
                    <a:lnTo>
                      <a:pt x="84342" y="71689"/>
                    </a:lnTo>
                    <a:lnTo>
                      <a:pt x="84342" y="12652"/>
                    </a:lnTo>
                    <a:lnTo>
                      <a:pt x="84342" y="5664"/>
                    </a:lnTo>
                    <a:lnTo>
                      <a:pt x="78677" y="0"/>
                    </a:lnTo>
                    <a:lnTo>
                      <a:pt x="71689" y="0"/>
                    </a:lnTo>
                    <a:close/>
                  </a:path>
                </a:pathLst>
              </a:custGeom>
              <a:noFill/>
              <a:ln w="5060">
                <a:solidFill>
                  <a:srgbClr val="000000"/>
                </a:solidFill>
                <a:round/>
              </a:ln>
            </p:spPr>
            <p:style>
              <a:lnRef idx="0">
                <a:scrgbClr r="0" g="0" b="0"/>
              </a:lnRef>
              <a:fillRef idx="0">
                <a:scrgbClr r="0" g="0" b="0"/>
              </a:fillRef>
              <a:effectRef idx="0">
                <a:scrgbClr r="0" g="0" b="0"/>
              </a:effectRef>
              <a:fontRef idx="minor"/>
            </p:style>
            <p:txBody>
              <a:bodyPr lIns="0" tIns="0" rIns="0" bIns="0" anchor="t">
                <a:noAutofit/>
              </a:bodyPr>
              <a:lstStyle/>
              <a:p>
                <a:pPr defTabSz="914400">
                  <a:lnSpc>
                    <a:spcPct val="100000"/>
                  </a:lnSpc>
                </a:pPr>
                <a:endParaRPr lang="fr-FR" sz="4000" b="1" u="none" strike="noStrike">
                  <a:solidFill>
                    <a:schemeClr val="dk1"/>
                  </a:solidFill>
                  <a:effectLst/>
                  <a:uFillTx/>
                  <a:latin typeface="Aptos"/>
                </a:endParaRPr>
              </a:p>
            </p:txBody>
          </p:sp>
        </p:grpSp>
        <p:sp>
          <p:nvSpPr>
            <p:cNvPr id="585" name="object 23"/>
            <p:cNvSpPr/>
            <p:nvPr/>
          </p:nvSpPr>
          <p:spPr>
            <a:xfrm>
              <a:off x="4006080" y="2781360"/>
              <a:ext cx="876240" cy="227160"/>
            </a:xfrm>
            <a:prstGeom prst="rect">
              <a:avLst/>
            </a:prstGeom>
            <a:noFill/>
            <a:ln w="0">
              <a:noFill/>
            </a:ln>
          </p:spPr>
          <p:style>
            <a:lnRef idx="0">
              <a:scrgbClr r="0" g="0" b="0"/>
            </a:lnRef>
            <a:fillRef idx="0">
              <a:scrgbClr r="0" g="0" b="0"/>
            </a:fillRef>
            <a:effectRef idx="0">
              <a:scrgbClr r="0" g="0" b="0"/>
            </a:effectRef>
            <a:fontRef idx="minor"/>
          </p:style>
          <p:txBody>
            <a:bodyPr lIns="0" tIns="12240" rIns="0" bIns="0" anchor="t">
              <a:spAutoFit/>
            </a:bodyPr>
            <a:lstStyle/>
            <a:p>
              <a:pPr marL="12600" defTabSz="914400">
                <a:lnSpc>
                  <a:spcPct val="100000"/>
                </a:lnSpc>
                <a:spcBef>
                  <a:spcPts val="96"/>
                </a:spcBef>
              </a:pPr>
              <a:r>
                <a:rPr lang="fr-FR" sz="1400" b="1" u="none" strike="noStrike" spc="-11">
                  <a:solidFill>
                    <a:schemeClr val="dk1"/>
                  </a:solidFill>
                  <a:effectLst/>
                  <a:uFillTx/>
                  <a:latin typeface="Tahoma"/>
                </a:rPr>
                <a:t>Sibiu</a:t>
              </a:r>
              <a:endParaRPr lang="fr-MA" sz="1400" b="0" u="none" strike="noStrike">
                <a:solidFill>
                  <a:srgbClr val="000000"/>
                </a:solidFill>
                <a:effectLst/>
                <a:uFillTx/>
                <a:latin typeface="Arial"/>
              </a:endParaRPr>
            </a:p>
          </p:txBody>
        </p:sp>
        <p:grpSp>
          <p:nvGrpSpPr>
            <p:cNvPr id="586" name="object 24"/>
            <p:cNvGrpSpPr/>
            <p:nvPr/>
          </p:nvGrpSpPr>
          <p:grpSpPr>
            <a:xfrm>
              <a:off x="3197880" y="3869640"/>
              <a:ext cx="153720" cy="128880"/>
              <a:chOff x="3197880" y="3869640"/>
              <a:chExt cx="153720" cy="128880"/>
            </a:xfrm>
          </p:grpSpPr>
          <p:sp>
            <p:nvSpPr>
              <p:cNvPr id="587" name="object 25"/>
              <p:cNvSpPr/>
              <p:nvPr/>
            </p:nvSpPr>
            <p:spPr>
              <a:xfrm>
                <a:off x="3197880" y="3869640"/>
                <a:ext cx="153720" cy="128880"/>
              </a:xfrm>
              <a:custGeom>
                <a:avLst/>
                <a:gdLst>
                  <a:gd name="textAreaLeft" fmla="*/ 0 w 153720"/>
                  <a:gd name="textAreaRight" fmla="*/ 154080 w 153720"/>
                  <a:gd name="textAreaTop" fmla="*/ 0 h 128880"/>
                  <a:gd name="textAreaBottom" fmla="*/ 129240 h 128880"/>
                </a:gdLst>
                <a:ahLst/>
                <a:cxnLst/>
                <a:rect l="textAreaLeft" t="textAreaTop" r="textAreaRight" b="textAreaBottom"/>
                <a:pathLst>
                  <a:path w="84455" h="84455">
                    <a:moveTo>
                      <a:pt x="78677" y="0"/>
                    </a:moveTo>
                    <a:lnTo>
                      <a:pt x="5664" y="0"/>
                    </a:lnTo>
                    <a:lnTo>
                      <a:pt x="0" y="5664"/>
                    </a:lnTo>
                    <a:lnTo>
                      <a:pt x="0" y="78677"/>
                    </a:lnTo>
                    <a:lnTo>
                      <a:pt x="5664" y="84342"/>
                    </a:lnTo>
                    <a:lnTo>
                      <a:pt x="78677" y="84342"/>
                    </a:lnTo>
                    <a:lnTo>
                      <a:pt x="84342" y="78677"/>
                    </a:lnTo>
                    <a:lnTo>
                      <a:pt x="84342" y="5664"/>
                    </a:lnTo>
                    <a:lnTo>
                      <a:pt x="78677" y="0"/>
                    </a:lnTo>
                    <a:close/>
                  </a:path>
                </a:pathLst>
              </a:custGeom>
              <a:solidFill>
                <a:srgbClr val="A5A5FF"/>
              </a:solidFill>
              <a:ln w="0">
                <a:noFill/>
              </a:ln>
            </p:spPr>
            <p:style>
              <a:lnRef idx="0">
                <a:scrgbClr r="0" g="0" b="0"/>
              </a:lnRef>
              <a:fillRef idx="0">
                <a:scrgbClr r="0" g="0" b="0"/>
              </a:fillRef>
              <a:effectRef idx="0">
                <a:scrgbClr r="0" g="0" b="0"/>
              </a:effectRef>
              <a:fontRef idx="minor"/>
            </p:style>
            <p:txBody>
              <a:bodyPr lIns="0" tIns="0" rIns="0" bIns="0" anchor="t">
                <a:noAutofit/>
              </a:bodyPr>
              <a:lstStyle/>
              <a:p>
                <a:pPr defTabSz="914400">
                  <a:lnSpc>
                    <a:spcPct val="100000"/>
                  </a:lnSpc>
                </a:pPr>
                <a:endParaRPr lang="fr-FR" sz="4000" b="1" u="none" strike="noStrike">
                  <a:solidFill>
                    <a:schemeClr val="dk1"/>
                  </a:solidFill>
                  <a:effectLst/>
                  <a:uFillTx/>
                  <a:latin typeface="Aptos"/>
                </a:endParaRPr>
              </a:p>
            </p:txBody>
          </p:sp>
          <p:sp>
            <p:nvSpPr>
              <p:cNvPr id="588" name="object 26"/>
              <p:cNvSpPr/>
              <p:nvPr/>
            </p:nvSpPr>
            <p:spPr>
              <a:xfrm>
                <a:off x="3197880" y="3869640"/>
                <a:ext cx="153720" cy="128880"/>
              </a:xfrm>
              <a:custGeom>
                <a:avLst/>
                <a:gdLst>
                  <a:gd name="textAreaLeft" fmla="*/ 0 w 153720"/>
                  <a:gd name="textAreaRight" fmla="*/ 154080 w 153720"/>
                  <a:gd name="textAreaTop" fmla="*/ 0 h 128880"/>
                  <a:gd name="textAreaBottom" fmla="*/ 129240 h 128880"/>
                </a:gdLst>
                <a:ahLst/>
                <a:cxnLst/>
                <a:rect l="textAreaLeft" t="textAreaTop" r="textAreaRight" b="textAreaBottom"/>
                <a:pathLst>
                  <a:path w="84455" h="84455">
                    <a:moveTo>
                      <a:pt x="71689" y="0"/>
                    </a:moveTo>
                    <a:lnTo>
                      <a:pt x="12652" y="0"/>
                    </a:lnTo>
                    <a:lnTo>
                      <a:pt x="5664" y="0"/>
                    </a:lnTo>
                    <a:lnTo>
                      <a:pt x="0" y="5664"/>
                    </a:lnTo>
                    <a:lnTo>
                      <a:pt x="0" y="12652"/>
                    </a:lnTo>
                    <a:lnTo>
                      <a:pt x="0" y="71689"/>
                    </a:lnTo>
                    <a:lnTo>
                      <a:pt x="0" y="78677"/>
                    </a:lnTo>
                    <a:lnTo>
                      <a:pt x="5664" y="84342"/>
                    </a:lnTo>
                    <a:lnTo>
                      <a:pt x="12652" y="84342"/>
                    </a:lnTo>
                    <a:lnTo>
                      <a:pt x="71689" y="84342"/>
                    </a:lnTo>
                    <a:lnTo>
                      <a:pt x="78677" y="84342"/>
                    </a:lnTo>
                    <a:lnTo>
                      <a:pt x="84342" y="78677"/>
                    </a:lnTo>
                    <a:lnTo>
                      <a:pt x="84342" y="71689"/>
                    </a:lnTo>
                    <a:lnTo>
                      <a:pt x="84342" y="12652"/>
                    </a:lnTo>
                    <a:lnTo>
                      <a:pt x="84342" y="5664"/>
                    </a:lnTo>
                    <a:lnTo>
                      <a:pt x="78677" y="0"/>
                    </a:lnTo>
                    <a:lnTo>
                      <a:pt x="71689" y="0"/>
                    </a:lnTo>
                    <a:close/>
                  </a:path>
                </a:pathLst>
              </a:custGeom>
              <a:noFill/>
              <a:ln w="5060">
                <a:solidFill>
                  <a:srgbClr val="000000"/>
                </a:solidFill>
                <a:round/>
              </a:ln>
            </p:spPr>
            <p:style>
              <a:lnRef idx="0">
                <a:scrgbClr r="0" g="0" b="0"/>
              </a:lnRef>
              <a:fillRef idx="0">
                <a:scrgbClr r="0" g="0" b="0"/>
              </a:fillRef>
              <a:effectRef idx="0">
                <a:scrgbClr r="0" g="0" b="0"/>
              </a:effectRef>
              <a:fontRef idx="minor"/>
            </p:style>
            <p:txBody>
              <a:bodyPr lIns="0" tIns="0" rIns="0" bIns="0" anchor="t">
                <a:noAutofit/>
              </a:bodyPr>
              <a:lstStyle/>
              <a:p>
                <a:pPr defTabSz="914400">
                  <a:lnSpc>
                    <a:spcPct val="100000"/>
                  </a:lnSpc>
                </a:pPr>
                <a:endParaRPr lang="fr-FR" sz="4000" b="1" u="none" strike="noStrike">
                  <a:solidFill>
                    <a:schemeClr val="dk1"/>
                  </a:solidFill>
                  <a:effectLst/>
                  <a:uFillTx/>
                  <a:latin typeface="Aptos"/>
                </a:endParaRPr>
              </a:p>
            </p:txBody>
          </p:sp>
        </p:grpSp>
        <p:sp>
          <p:nvSpPr>
            <p:cNvPr id="589" name="object 27"/>
            <p:cNvSpPr/>
            <p:nvPr/>
          </p:nvSpPr>
          <p:spPr>
            <a:xfrm>
              <a:off x="3414600" y="3798000"/>
              <a:ext cx="706320" cy="227160"/>
            </a:xfrm>
            <a:prstGeom prst="rect">
              <a:avLst/>
            </a:prstGeom>
            <a:noFill/>
            <a:ln w="0">
              <a:noFill/>
            </a:ln>
          </p:spPr>
          <p:style>
            <a:lnRef idx="0">
              <a:scrgbClr r="0" g="0" b="0"/>
            </a:lnRef>
            <a:fillRef idx="0">
              <a:scrgbClr r="0" g="0" b="0"/>
            </a:fillRef>
            <a:effectRef idx="0">
              <a:scrgbClr r="0" g="0" b="0"/>
            </a:effectRef>
            <a:fontRef idx="minor"/>
          </p:style>
          <p:txBody>
            <a:bodyPr lIns="0" tIns="12240" rIns="0" bIns="0" anchor="t">
              <a:spAutoFit/>
            </a:bodyPr>
            <a:lstStyle/>
            <a:p>
              <a:pPr marL="12600" defTabSz="914400">
                <a:lnSpc>
                  <a:spcPct val="100000"/>
                </a:lnSpc>
                <a:spcBef>
                  <a:spcPts val="96"/>
                </a:spcBef>
              </a:pPr>
              <a:r>
                <a:rPr lang="fr-FR" sz="1400" b="1" u="none" strike="noStrike" spc="-11">
                  <a:solidFill>
                    <a:schemeClr val="dk1"/>
                  </a:solidFill>
                  <a:effectLst/>
                  <a:uFillTx/>
                  <a:latin typeface="Tahoma"/>
                </a:rPr>
                <a:t>Lugoj</a:t>
              </a:r>
              <a:endParaRPr lang="fr-MA" sz="1400" b="0" u="none" strike="noStrike">
                <a:solidFill>
                  <a:srgbClr val="000000"/>
                </a:solidFill>
                <a:effectLst/>
                <a:uFillTx/>
                <a:latin typeface="Arial"/>
              </a:endParaRPr>
            </a:p>
          </p:txBody>
        </p:sp>
        <p:grpSp>
          <p:nvGrpSpPr>
            <p:cNvPr id="590" name="object 28"/>
            <p:cNvGrpSpPr/>
            <p:nvPr/>
          </p:nvGrpSpPr>
          <p:grpSpPr>
            <a:xfrm>
              <a:off x="3315960" y="4364640"/>
              <a:ext cx="153720" cy="128880"/>
              <a:chOff x="3315960" y="4364640"/>
              <a:chExt cx="153720" cy="128880"/>
            </a:xfrm>
          </p:grpSpPr>
          <p:sp>
            <p:nvSpPr>
              <p:cNvPr id="591" name="object 29"/>
              <p:cNvSpPr/>
              <p:nvPr/>
            </p:nvSpPr>
            <p:spPr>
              <a:xfrm>
                <a:off x="3315960" y="4364640"/>
                <a:ext cx="153720" cy="128880"/>
              </a:xfrm>
              <a:custGeom>
                <a:avLst/>
                <a:gdLst>
                  <a:gd name="textAreaLeft" fmla="*/ 0 w 153720"/>
                  <a:gd name="textAreaRight" fmla="*/ 154080 w 153720"/>
                  <a:gd name="textAreaTop" fmla="*/ 0 h 128880"/>
                  <a:gd name="textAreaBottom" fmla="*/ 129240 h 128880"/>
                </a:gdLst>
                <a:ahLst/>
                <a:cxnLst/>
                <a:rect l="textAreaLeft" t="textAreaTop" r="textAreaRight" b="textAreaBottom"/>
                <a:pathLst>
                  <a:path w="84455" h="84455">
                    <a:moveTo>
                      <a:pt x="78677" y="0"/>
                    </a:moveTo>
                    <a:lnTo>
                      <a:pt x="5664" y="0"/>
                    </a:lnTo>
                    <a:lnTo>
                      <a:pt x="0" y="5664"/>
                    </a:lnTo>
                    <a:lnTo>
                      <a:pt x="0" y="78677"/>
                    </a:lnTo>
                    <a:lnTo>
                      <a:pt x="5664" y="84342"/>
                    </a:lnTo>
                    <a:lnTo>
                      <a:pt x="78677" y="84342"/>
                    </a:lnTo>
                    <a:lnTo>
                      <a:pt x="84342" y="78677"/>
                    </a:lnTo>
                    <a:lnTo>
                      <a:pt x="84342" y="5664"/>
                    </a:lnTo>
                    <a:lnTo>
                      <a:pt x="78677" y="0"/>
                    </a:lnTo>
                    <a:close/>
                  </a:path>
                </a:pathLst>
              </a:custGeom>
              <a:solidFill>
                <a:srgbClr val="A5A5FF"/>
              </a:solidFill>
              <a:ln w="0">
                <a:noFill/>
              </a:ln>
            </p:spPr>
            <p:style>
              <a:lnRef idx="0">
                <a:scrgbClr r="0" g="0" b="0"/>
              </a:lnRef>
              <a:fillRef idx="0">
                <a:scrgbClr r="0" g="0" b="0"/>
              </a:fillRef>
              <a:effectRef idx="0">
                <a:scrgbClr r="0" g="0" b="0"/>
              </a:effectRef>
              <a:fontRef idx="minor"/>
            </p:style>
            <p:txBody>
              <a:bodyPr lIns="0" tIns="0" rIns="0" bIns="0" anchor="t">
                <a:noAutofit/>
              </a:bodyPr>
              <a:lstStyle/>
              <a:p>
                <a:pPr defTabSz="914400">
                  <a:lnSpc>
                    <a:spcPct val="100000"/>
                  </a:lnSpc>
                </a:pPr>
                <a:endParaRPr lang="fr-FR" sz="4000" b="1" u="none" strike="noStrike">
                  <a:solidFill>
                    <a:schemeClr val="dk1"/>
                  </a:solidFill>
                  <a:effectLst/>
                  <a:uFillTx/>
                  <a:latin typeface="Aptos"/>
                </a:endParaRPr>
              </a:p>
            </p:txBody>
          </p:sp>
          <p:sp>
            <p:nvSpPr>
              <p:cNvPr id="592" name="object 30"/>
              <p:cNvSpPr/>
              <p:nvPr/>
            </p:nvSpPr>
            <p:spPr>
              <a:xfrm>
                <a:off x="3315960" y="4364640"/>
                <a:ext cx="153720" cy="128880"/>
              </a:xfrm>
              <a:custGeom>
                <a:avLst/>
                <a:gdLst>
                  <a:gd name="textAreaLeft" fmla="*/ 0 w 153720"/>
                  <a:gd name="textAreaRight" fmla="*/ 154080 w 153720"/>
                  <a:gd name="textAreaTop" fmla="*/ 0 h 128880"/>
                  <a:gd name="textAreaBottom" fmla="*/ 129240 h 128880"/>
                </a:gdLst>
                <a:ahLst/>
                <a:cxnLst/>
                <a:rect l="textAreaLeft" t="textAreaTop" r="textAreaRight" b="textAreaBottom"/>
                <a:pathLst>
                  <a:path w="84455" h="84455">
                    <a:moveTo>
                      <a:pt x="71689" y="0"/>
                    </a:moveTo>
                    <a:lnTo>
                      <a:pt x="12652" y="0"/>
                    </a:lnTo>
                    <a:lnTo>
                      <a:pt x="5664" y="0"/>
                    </a:lnTo>
                    <a:lnTo>
                      <a:pt x="0" y="5664"/>
                    </a:lnTo>
                    <a:lnTo>
                      <a:pt x="0" y="12652"/>
                    </a:lnTo>
                    <a:lnTo>
                      <a:pt x="0" y="71689"/>
                    </a:lnTo>
                    <a:lnTo>
                      <a:pt x="0" y="78677"/>
                    </a:lnTo>
                    <a:lnTo>
                      <a:pt x="5664" y="84342"/>
                    </a:lnTo>
                    <a:lnTo>
                      <a:pt x="12652" y="84342"/>
                    </a:lnTo>
                    <a:lnTo>
                      <a:pt x="71689" y="84342"/>
                    </a:lnTo>
                    <a:lnTo>
                      <a:pt x="78677" y="84342"/>
                    </a:lnTo>
                    <a:lnTo>
                      <a:pt x="84342" y="78677"/>
                    </a:lnTo>
                    <a:lnTo>
                      <a:pt x="84342" y="71689"/>
                    </a:lnTo>
                    <a:lnTo>
                      <a:pt x="84342" y="12652"/>
                    </a:lnTo>
                    <a:lnTo>
                      <a:pt x="84342" y="5664"/>
                    </a:lnTo>
                    <a:lnTo>
                      <a:pt x="78677" y="0"/>
                    </a:lnTo>
                    <a:lnTo>
                      <a:pt x="71689" y="0"/>
                    </a:lnTo>
                    <a:close/>
                  </a:path>
                </a:pathLst>
              </a:custGeom>
              <a:noFill/>
              <a:ln w="5060">
                <a:solidFill>
                  <a:srgbClr val="000000"/>
                </a:solidFill>
                <a:round/>
              </a:ln>
            </p:spPr>
            <p:style>
              <a:lnRef idx="0">
                <a:scrgbClr r="0" g="0" b="0"/>
              </a:lnRef>
              <a:fillRef idx="0">
                <a:scrgbClr r="0" g="0" b="0"/>
              </a:fillRef>
              <a:effectRef idx="0">
                <a:scrgbClr r="0" g="0" b="0"/>
              </a:effectRef>
              <a:fontRef idx="minor"/>
            </p:style>
            <p:txBody>
              <a:bodyPr lIns="0" tIns="0" rIns="0" bIns="0" anchor="t">
                <a:noAutofit/>
              </a:bodyPr>
              <a:lstStyle/>
              <a:p>
                <a:pPr defTabSz="914400">
                  <a:lnSpc>
                    <a:spcPct val="100000"/>
                  </a:lnSpc>
                </a:pPr>
                <a:endParaRPr lang="fr-FR" sz="4000" b="1" u="none" strike="noStrike">
                  <a:solidFill>
                    <a:schemeClr val="dk1"/>
                  </a:solidFill>
                  <a:effectLst/>
                  <a:uFillTx/>
                  <a:latin typeface="Aptos"/>
                </a:endParaRPr>
              </a:p>
            </p:txBody>
          </p:sp>
        </p:grpSp>
        <p:sp>
          <p:nvSpPr>
            <p:cNvPr id="593" name="object 31"/>
            <p:cNvSpPr/>
            <p:nvPr/>
          </p:nvSpPr>
          <p:spPr>
            <a:xfrm>
              <a:off x="2333880" y="4308120"/>
              <a:ext cx="919080" cy="227160"/>
            </a:xfrm>
            <a:prstGeom prst="rect">
              <a:avLst/>
            </a:prstGeom>
            <a:noFill/>
            <a:ln w="0">
              <a:noFill/>
            </a:ln>
          </p:spPr>
          <p:style>
            <a:lnRef idx="0">
              <a:scrgbClr r="0" g="0" b="0"/>
            </a:lnRef>
            <a:fillRef idx="0">
              <a:scrgbClr r="0" g="0" b="0"/>
            </a:fillRef>
            <a:effectRef idx="0">
              <a:scrgbClr r="0" g="0" b="0"/>
            </a:effectRef>
            <a:fontRef idx="minor"/>
          </p:style>
          <p:txBody>
            <a:bodyPr lIns="0" tIns="12240" rIns="0" bIns="0" anchor="t">
              <a:spAutoFit/>
            </a:bodyPr>
            <a:lstStyle/>
            <a:p>
              <a:pPr marL="12600" defTabSz="914400">
                <a:lnSpc>
                  <a:spcPct val="100000"/>
                </a:lnSpc>
                <a:spcBef>
                  <a:spcPts val="96"/>
                </a:spcBef>
              </a:pPr>
              <a:r>
                <a:rPr lang="fr-FR" sz="1400" b="1" u="none" strike="noStrike" spc="-11">
                  <a:solidFill>
                    <a:schemeClr val="dk1"/>
                  </a:solidFill>
                  <a:effectLst/>
                  <a:uFillTx/>
                  <a:latin typeface="Tahoma"/>
                </a:rPr>
                <a:t>Mehadia</a:t>
              </a:r>
              <a:endParaRPr lang="fr-MA" sz="1400" b="0" u="none" strike="noStrike">
                <a:solidFill>
                  <a:srgbClr val="000000"/>
                </a:solidFill>
                <a:effectLst/>
                <a:uFillTx/>
                <a:latin typeface="Arial"/>
              </a:endParaRPr>
            </a:p>
          </p:txBody>
        </p:sp>
        <p:grpSp>
          <p:nvGrpSpPr>
            <p:cNvPr id="594" name="object 32"/>
            <p:cNvGrpSpPr/>
            <p:nvPr/>
          </p:nvGrpSpPr>
          <p:grpSpPr>
            <a:xfrm>
              <a:off x="3197880" y="4859640"/>
              <a:ext cx="153720" cy="128880"/>
              <a:chOff x="3197880" y="4859640"/>
              <a:chExt cx="153720" cy="128880"/>
            </a:xfrm>
          </p:grpSpPr>
          <p:sp>
            <p:nvSpPr>
              <p:cNvPr id="595" name="object 33"/>
              <p:cNvSpPr/>
              <p:nvPr/>
            </p:nvSpPr>
            <p:spPr>
              <a:xfrm>
                <a:off x="3197880" y="4859640"/>
                <a:ext cx="153720" cy="128880"/>
              </a:xfrm>
              <a:custGeom>
                <a:avLst/>
                <a:gdLst>
                  <a:gd name="textAreaLeft" fmla="*/ 0 w 153720"/>
                  <a:gd name="textAreaRight" fmla="*/ 154080 w 153720"/>
                  <a:gd name="textAreaTop" fmla="*/ 0 h 128880"/>
                  <a:gd name="textAreaBottom" fmla="*/ 129240 h 128880"/>
                </a:gdLst>
                <a:ahLst/>
                <a:cxnLst/>
                <a:rect l="textAreaLeft" t="textAreaTop" r="textAreaRight" b="textAreaBottom"/>
                <a:pathLst>
                  <a:path w="84455" h="84455">
                    <a:moveTo>
                      <a:pt x="78677" y="0"/>
                    </a:moveTo>
                    <a:lnTo>
                      <a:pt x="5664" y="0"/>
                    </a:lnTo>
                    <a:lnTo>
                      <a:pt x="0" y="5664"/>
                    </a:lnTo>
                    <a:lnTo>
                      <a:pt x="0" y="78677"/>
                    </a:lnTo>
                    <a:lnTo>
                      <a:pt x="5664" y="84342"/>
                    </a:lnTo>
                    <a:lnTo>
                      <a:pt x="78677" y="84342"/>
                    </a:lnTo>
                    <a:lnTo>
                      <a:pt x="84342" y="78677"/>
                    </a:lnTo>
                    <a:lnTo>
                      <a:pt x="84342" y="5664"/>
                    </a:lnTo>
                    <a:lnTo>
                      <a:pt x="78677" y="0"/>
                    </a:lnTo>
                    <a:close/>
                  </a:path>
                </a:pathLst>
              </a:custGeom>
              <a:solidFill>
                <a:srgbClr val="A5A5FF"/>
              </a:solidFill>
              <a:ln w="0">
                <a:noFill/>
              </a:ln>
            </p:spPr>
            <p:style>
              <a:lnRef idx="0">
                <a:scrgbClr r="0" g="0" b="0"/>
              </a:lnRef>
              <a:fillRef idx="0">
                <a:scrgbClr r="0" g="0" b="0"/>
              </a:fillRef>
              <a:effectRef idx="0">
                <a:scrgbClr r="0" g="0" b="0"/>
              </a:effectRef>
              <a:fontRef idx="minor"/>
            </p:style>
            <p:txBody>
              <a:bodyPr lIns="0" tIns="0" rIns="0" bIns="0" anchor="t">
                <a:noAutofit/>
              </a:bodyPr>
              <a:lstStyle/>
              <a:p>
                <a:pPr defTabSz="914400">
                  <a:lnSpc>
                    <a:spcPct val="100000"/>
                  </a:lnSpc>
                </a:pPr>
                <a:endParaRPr lang="fr-FR" sz="4000" b="1" u="none" strike="noStrike">
                  <a:solidFill>
                    <a:schemeClr val="dk1"/>
                  </a:solidFill>
                  <a:effectLst/>
                  <a:uFillTx/>
                  <a:latin typeface="Aptos"/>
                </a:endParaRPr>
              </a:p>
            </p:txBody>
          </p:sp>
          <p:sp>
            <p:nvSpPr>
              <p:cNvPr id="596" name="object 34"/>
              <p:cNvSpPr/>
              <p:nvPr/>
            </p:nvSpPr>
            <p:spPr>
              <a:xfrm>
                <a:off x="3197880" y="4859640"/>
                <a:ext cx="153720" cy="128880"/>
              </a:xfrm>
              <a:custGeom>
                <a:avLst/>
                <a:gdLst>
                  <a:gd name="textAreaLeft" fmla="*/ 0 w 153720"/>
                  <a:gd name="textAreaRight" fmla="*/ 154080 w 153720"/>
                  <a:gd name="textAreaTop" fmla="*/ 0 h 128880"/>
                  <a:gd name="textAreaBottom" fmla="*/ 129240 h 128880"/>
                </a:gdLst>
                <a:ahLst/>
                <a:cxnLst/>
                <a:rect l="textAreaLeft" t="textAreaTop" r="textAreaRight" b="textAreaBottom"/>
                <a:pathLst>
                  <a:path w="84455" h="84455">
                    <a:moveTo>
                      <a:pt x="71689" y="0"/>
                    </a:moveTo>
                    <a:lnTo>
                      <a:pt x="12652" y="0"/>
                    </a:lnTo>
                    <a:lnTo>
                      <a:pt x="5664" y="0"/>
                    </a:lnTo>
                    <a:lnTo>
                      <a:pt x="0" y="5664"/>
                    </a:lnTo>
                    <a:lnTo>
                      <a:pt x="0" y="12652"/>
                    </a:lnTo>
                    <a:lnTo>
                      <a:pt x="0" y="71689"/>
                    </a:lnTo>
                    <a:lnTo>
                      <a:pt x="0" y="78677"/>
                    </a:lnTo>
                    <a:lnTo>
                      <a:pt x="5664" y="84342"/>
                    </a:lnTo>
                    <a:lnTo>
                      <a:pt x="12652" y="84342"/>
                    </a:lnTo>
                    <a:lnTo>
                      <a:pt x="71689" y="84342"/>
                    </a:lnTo>
                    <a:lnTo>
                      <a:pt x="78677" y="84342"/>
                    </a:lnTo>
                    <a:lnTo>
                      <a:pt x="84342" y="78677"/>
                    </a:lnTo>
                    <a:lnTo>
                      <a:pt x="84342" y="71689"/>
                    </a:lnTo>
                    <a:lnTo>
                      <a:pt x="84342" y="12652"/>
                    </a:lnTo>
                    <a:lnTo>
                      <a:pt x="84342" y="5664"/>
                    </a:lnTo>
                    <a:lnTo>
                      <a:pt x="78677" y="0"/>
                    </a:lnTo>
                    <a:lnTo>
                      <a:pt x="71689" y="0"/>
                    </a:lnTo>
                    <a:close/>
                  </a:path>
                </a:pathLst>
              </a:custGeom>
              <a:noFill/>
              <a:ln w="5060">
                <a:solidFill>
                  <a:srgbClr val="000000"/>
                </a:solidFill>
                <a:round/>
              </a:ln>
            </p:spPr>
            <p:style>
              <a:lnRef idx="0">
                <a:scrgbClr r="0" g="0" b="0"/>
              </a:lnRef>
              <a:fillRef idx="0">
                <a:scrgbClr r="0" g="0" b="0"/>
              </a:fillRef>
              <a:effectRef idx="0">
                <a:scrgbClr r="0" g="0" b="0"/>
              </a:effectRef>
              <a:fontRef idx="minor"/>
            </p:style>
            <p:txBody>
              <a:bodyPr lIns="0" tIns="0" rIns="0" bIns="0" anchor="t">
                <a:noAutofit/>
              </a:bodyPr>
              <a:lstStyle/>
              <a:p>
                <a:pPr defTabSz="914400">
                  <a:lnSpc>
                    <a:spcPct val="100000"/>
                  </a:lnSpc>
                </a:pPr>
                <a:endParaRPr lang="fr-FR" sz="4000" b="1" u="none" strike="noStrike">
                  <a:solidFill>
                    <a:schemeClr val="dk1"/>
                  </a:solidFill>
                  <a:effectLst/>
                  <a:uFillTx/>
                  <a:latin typeface="Aptos"/>
                </a:endParaRPr>
              </a:p>
            </p:txBody>
          </p:sp>
        </p:grpSp>
        <p:sp>
          <p:nvSpPr>
            <p:cNvPr id="597" name="object 35"/>
            <p:cNvSpPr/>
            <p:nvPr/>
          </p:nvSpPr>
          <p:spPr>
            <a:xfrm>
              <a:off x="2333880" y="4803120"/>
              <a:ext cx="800640" cy="227160"/>
            </a:xfrm>
            <a:prstGeom prst="rect">
              <a:avLst/>
            </a:prstGeom>
            <a:noFill/>
            <a:ln w="0">
              <a:noFill/>
            </a:ln>
          </p:spPr>
          <p:style>
            <a:lnRef idx="0">
              <a:scrgbClr r="0" g="0" b="0"/>
            </a:lnRef>
            <a:fillRef idx="0">
              <a:scrgbClr r="0" g="0" b="0"/>
            </a:fillRef>
            <a:effectRef idx="0">
              <a:scrgbClr r="0" g="0" b="0"/>
            </a:effectRef>
            <a:fontRef idx="minor"/>
          </p:style>
          <p:txBody>
            <a:bodyPr lIns="0" tIns="12240" rIns="0" bIns="0" anchor="t">
              <a:spAutoFit/>
            </a:bodyPr>
            <a:lstStyle/>
            <a:p>
              <a:pPr marL="12600" defTabSz="914400">
                <a:lnSpc>
                  <a:spcPct val="100000"/>
                </a:lnSpc>
                <a:spcBef>
                  <a:spcPts val="96"/>
                </a:spcBef>
              </a:pPr>
              <a:r>
                <a:rPr lang="fr-FR" sz="1400" b="1" u="none" strike="noStrike" spc="-11">
                  <a:solidFill>
                    <a:schemeClr val="dk1"/>
                  </a:solidFill>
                  <a:effectLst/>
                  <a:uFillTx/>
                  <a:latin typeface="Tahoma"/>
                </a:rPr>
                <a:t>Dobreta</a:t>
              </a:r>
              <a:endParaRPr lang="fr-MA" sz="1400" b="0" u="none" strike="noStrike">
                <a:solidFill>
                  <a:srgbClr val="000000"/>
                </a:solidFill>
                <a:effectLst/>
                <a:uFillTx/>
                <a:latin typeface="Arial"/>
              </a:endParaRPr>
            </a:p>
          </p:txBody>
        </p:sp>
        <p:grpSp>
          <p:nvGrpSpPr>
            <p:cNvPr id="598" name="object 36"/>
            <p:cNvGrpSpPr/>
            <p:nvPr/>
          </p:nvGrpSpPr>
          <p:grpSpPr>
            <a:xfrm>
              <a:off x="4262040" y="4909320"/>
              <a:ext cx="153720" cy="128880"/>
              <a:chOff x="4262040" y="4909320"/>
              <a:chExt cx="153720" cy="128880"/>
            </a:xfrm>
          </p:grpSpPr>
          <p:sp>
            <p:nvSpPr>
              <p:cNvPr id="599" name="object 37"/>
              <p:cNvSpPr/>
              <p:nvPr/>
            </p:nvSpPr>
            <p:spPr>
              <a:xfrm>
                <a:off x="4262040" y="4909320"/>
                <a:ext cx="153720" cy="128880"/>
              </a:xfrm>
              <a:custGeom>
                <a:avLst/>
                <a:gdLst>
                  <a:gd name="textAreaLeft" fmla="*/ 0 w 153720"/>
                  <a:gd name="textAreaRight" fmla="*/ 154080 w 153720"/>
                  <a:gd name="textAreaTop" fmla="*/ 0 h 128880"/>
                  <a:gd name="textAreaBottom" fmla="*/ 129240 h 128880"/>
                </a:gdLst>
                <a:ahLst/>
                <a:cxnLst/>
                <a:rect l="textAreaLeft" t="textAreaTop" r="textAreaRight" b="textAreaBottom"/>
                <a:pathLst>
                  <a:path w="84455" h="84455">
                    <a:moveTo>
                      <a:pt x="78677" y="0"/>
                    </a:moveTo>
                    <a:lnTo>
                      <a:pt x="5664" y="0"/>
                    </a:lnTo>
                    <a:lnTo>
                      <a:pt x="0" y="5664"/>
                    </a:lnTo>
                    <a:lnTo>
                      <a:pt x="0" y="78677"/>
                    </a:lnTo>
                    <a:lnTo>
                      <a:pt x="5664" y="84342"/>
                    </a:lnTo>
                    <a:lnTo>
                      <a:pt x="78677" y="84342"/>
                    </a:lnTo>
                    <a:lnTo>
                      <a:pt x="84342" y="78677"/>
                    </a:lnTo>
                    <a:lnTo>
                      <a:pt x="84342" y="5664"/>
                    </a:lnTo>
                    <a:lnTo>
                      <a:pt x="78677" y="0"/>
                    </a:lnTo>
                    <a:close/>
                  </a:path>
                </a:pathLst>
              </a:custGeom>
              <a:solidFill>
                <a:srgbClr val="A5A5FF"/>
              </a:solidFill>
              <a:ln w="0">
                <a:noFill/>
              </a:ln>
            </p:spPr>
            <p:style>
              <a:lnRef idx="0">
                <a:scrgbClr r="0" g="0" b="0"/>
              </a:lnRef>
              <a:fillRef idx="0">
                <a:scrgbClr r="0" g="0" b="0"/>
              </a:fillRef>
              <a:effectRef idx="0">
                <a:scrgbClr r="0" g="0" b="0"/>
              </a:effectRef>
              <a:fontRef idx="minor"/>
            </p:style>
            <p:txBody>
              <a:bodyPr lIns="0" tIns="0" rIns="0" bIns="0" anchor="t">
                <a:noAutofit/>
              </a:bodyPr>
              <a:lstStyle/>
              <a:p>
                <a:pPr defTabSz="914400">
                  <a:lnSpc>
                    <a:spcPct val="100000"/>
                  </a:lnSpc>
                </a:pPr>
                <a:endParaRPr lang="fr-FR" sz="4000" b="1" u="none" strike="noStrike">
                  <a:solidFill>
                    <a:schemeClr val="dk1"/>
                  </a:solidFill>
                  <a:effectLst/>
                  <a:uFillTx/>
                  <a:latin typeface="Aptos"/>
                </a:endParaRPr>
              </a:p>
            </p:txBody>
          </p:sp>
          <p:sp>
            <p:nvSpPr>
              <p:cNvPr id="600" name="object 38"/>
              <p:cNvSpPr/>
              <p:nvPr/>
            </p:nvSpPr>
            <p:spPr>
              <a:xfrm>
                <a:off x="4262040" y="4909320"/>
                <a:ext cx="153720" cy="128880"/>
              </a:xfrm>
              <a:custGeom>
                <a:avLst/>
                <a:gdLst>
                  <a:gd name="textAreaLeft" fmla="*/ 0 w 153720"/>
                  <a:gd name="textAreaRight" fmla="*/ 154080 w 153720"/>
                  <a:gd name="textAreaTop" fmla="*/ 0 h 128880"/>
                  <a:gd name="textAreaBottom" fmla="*/ 129240 h 128880"/>
                </a:gdLst>
                <a:ahLst/>
                <a:cxnLst/>
                <a:rect l="textAreaLeft" t="textAreaTop" r="textAreaRight" b="textAreaBottom"/>
                <a:pathLst>
                  <a:path w="84455" h="84455">
                    <a:moveTo>
                      <a:pt x="71689" y="0"/>
                    </a:moveTo>
                    <a:lnTo>
                      <a:pt x="12652" y="0"/>
                    </a:lnTo>
                    <a:lnTo>
                      <a:pt x="5664" y="0"/>
                    </a:lnTo>
                    <a:lnTo>
                      <a:pt x="0" y="5664"/>
                    </a:lnTo>
                    <a:lnTo>
                      <a:pt x="0" y="12652"/>
                    </a:lnTo>
                    <a:lnTo>
                      <a:pt x="0" y="71689"/>
                    </a:lnTo>
                    <a:lnTo>
                      <a:pt x="0" y="78677"/>
                    </a:lnTo>
                    <a:lnTo>
                      <a:pt x="5664" y="84342"/>
                    </a:lnTo>
                    <a:lnTo>
                      <a:pt x="12652" y="84342"/>
                    </a:lnTo>
                    <a:lnTo>
                      <a:pt x="71689" y="84342"/>
                    </a:lnTo>
                    <a:lnTo>
                      <a:pt x="78677" y="84342"/>
                    </a:lnTo>
                    <a:lnTo>
                      <a:pt x="84342" y="78677"/>
                    </a:lnTo>
                    <a:lnTo>
                      <a:pt x="84342" y="71689"/>
                    </a:lnTo>
                    <a:lnTo>
                      <a:pt x="84342" y="12652"/>
                    </a:lnTo>
                    <a:lnTo>
                      <a:pt x="84342" y="5664"/>
                    </a:lnTo>
                    <a:lnTo>
                      <a:pt x="78677" y="0"/>
                    </a:lnTo>
                    <a:lnTo>
                      <a:pt x="71689" y="0"/>
                    </a:lnTo>
                    <a:close/>
                  </a:path>
                </a:pathLst>
              </a:custGeom>
              <a:noFill/>
              <a:ln w="5060">
                <a:solidFill>
                  <a:srgbClr val="000000"/>
                </a:solidFill>
                <a:round/>
              </a:ln>
            </p:spPr>
            <p:style>
              <a:lnRef idx="0">
                <a:scrgbClr r="0" g="0" b="0"/>
              </a:lnRef>
              <a:fillRef idx="0">
                <a:scrgbClr r="0" g="0" b="0"/>
              </a:fillRef>
              <a:effectRef idx="0">
                <a:scrgbClr r="0" g="0" b="0"/>
              </a:effectRef>
              <a:fontRef idx="minor"/>
            </p:style>
            <p:txBody>
              <a:bodyPr lIns="0" tIns="0" rIns="0" bIns="0" anchor="t">
                <a:noAutofit/>
              </a:bodyPr>
              <a:lstStyle/>
              <a:p>
                <a:pPr defTabSz="914400">
                  <a:lnSpc>
                    <a:spcPct val="100000"/>
                  </a:lnSpc>
                </a:pPr>
                <a:endParaRPr lang="fr-FR" sz="4000" b="1" u="none" strike="noStrike">
                  <a:solidFill>
                    <a:schemeClr val="dk1"/>
                  </a:solidFill>
                  <a:effectLst/>
                  <a:uFillTx/>
                  <a:latin typeface="Aptos"/>
                </a:endParaRPr>
              </a:p>
            </p:txBody>
          </p:sp>
        </p:grpSp>
        <p:sp>
          <p:nvSpPr>
            <p:cNvPr id="601" name="object 39"/>
            <p:cNvSpPr/>
            <p:nvPr/>
          </p:nvSpPr>
          <p:spPr>
            <a:xfrm>
              <a:off x="4029120" y="5042520"/>
              <a:ext cx="1004400" cy="227160"/>
            </a:xfrm>
            <a:prstGeom prst="rect">
              <a:avLst/>
            </a:prstGeom>
            <a:noFill/>
            <a:ln w="0">
              <a:noFill/>
            </a:ln>
          </p:spPr>
          <p:style>
            <a:lnRef idx="0">
              <a:scrgbClr r="0" g="0" b="0"/>
            </a:lnRef>
            <a:fillRef idx="0">
              <a:scrgbClr r="0" g="0" b="0"/>
            </a:fillRef>
            <a:effectRef idx="0">
              <a:scrgbClr r="0" g="0" b="0"/>
            </a:effectRef>
            <a:fontRef idx="minor"/>
          </p:style>
          <p:txBody>
            <a:bodyPr lIns="0" tIns="12240" rIns="0" bIns="0" anchor="t">
              <a:spAutoFit/>
            </a:bodyPr>
            <a:lstStyle/>
            <a:p>
              <a:pPr marL="12600" defTabSz="914400">
                <a:lnSpc>
                  <a:spcPct val="100000"/>
                </a:lnSpc>
                <a:spcBef>
                  <a:spcPts val="96"/>
                </a:spcBef>
              </a:pPr>
              <a:r>
                <a:rPr lang="fr-FR" sz="1400" b="1" u="none" strike="noStrike" spc="-11">
                  <a:solidFill>
                    <a:schemeClr val="dk1"/>
                  </a:solidFill>
                  <a:effectLst/>
                  <a:uFillTx/>
                  <a:latin typeface="Tahoma"/>
                </a:rPr>
                <a:t>Craiova</a:t>
              </a:r>
              <a:endParaRPr lang="fr-MA" sz="1400" b="0" u="none" strike="noStrike">
                <a:solidFill>
                  <a:srgbClr val="000000"/>
                </a:solidFill>
                <a:effectLst/>
                <a:uFillTx/>
                <a:latin typeface="Arial"/>
              </a:endParaRPr>
            </a:p>
          </p:txBody>
        </p:sp>
        <p:grpSp>
          <p:nvGrpSpPr>
            <p:cNvPr id="602" name="object 40"/>
            <p:cNvGrpSpPr/>
            <p:nvPr/>
          </p:nvGrpSpPr>
          <p:grpSpPr>
            <a:xfrm>
              <a:off x="4084920" y="3522960"/>
              <a:ext cx="153720" cy="128880"/>
              <a:chOff x="4084920" y="3522960"/>
              <a:chExt cx="153720" cy="128880"/>
            </a:xfrm>
          </p:grpSpPr>
          <p:sp>
            <p:nvSpPr>
              <p:cNvPr id="603" name="object 41"/>
              <p:cNvSpPr/>
              <p:nvPr/>
            </p:nvSpPr>
            <p:spPr>
              <a:xfrm>
                <a:off x="4084920" y="3522960"/>
                <a:ext cx="153720" cy="128880"/>
              </a:xfrm>
              <a:custGeom>
                <a:avLst/>
                <a:gdLst>
                  <a:gd name="textAreaLeft" fmla="*/ 0 w 153720"/>
                  <a:gd name="textAreaRight" fmla="*/ 154080 w 153720"/>
                  <a:gd name="textAreaTop" fmla="*/ 0 h 128880"/>
                  <a:gd name="textAreaBottom" fmla="*/ 129240 h 128880"/>
                </a:gdLst>
                <a:ahLst/>
                <a:cxnLst/>
                <a:rect l="textAreaLeft" t="textAreaTop" r="textAreaRight" b="textAreaBottom"/>
                <a:pathLst>
                  <a:path w="84455" h="84455">
                    <a:moveTo>
                      <a:pt x="78677" y="0"/>
                    </a:moveTo>
                    <a:lnTo>
                      <a:pt x="5664" y="0"/>
                    </a:lnTo>
                    <a:lnTo>
                      <a:pt x="0" y="5664"/>
                    </a:lnTo>
                    <a:lnTo>
                      <a:pt x="0" y="78677"/>
                    </a:lnTo>
                    <a:lnTo>
                      <a:pt x="5664" y="84342"/>
                    </a:lnTo>
                    <a:lnTo>
                      <a:pt x="78677" y="84342"/>
                    </a:lnTo>
                    <a:lnTo>
                      <a:pt x="84342" y="78677"/>
                    </a:lnTo>
                    <a:lnTo>
                      <a:pt x="84342" y="5664"/>
                    </a:lnTo>
                    <a:lnTo>
                      <a:pt x="78677" y="0"/>
                    </a:lnTo>
                    <a:close/>
                  </a:path>
                </a:pathLst>
              </a:custGeom>
              <a:solidFill>
                <a:srgbClr val="A5A5FF"/>
              </a:solidFill>
              <a:ln w="0">
                <a:noFill/>
              </a:ln>
            </p:spPr>
            <p:style>
              <a:lnRef idx="0">
                <a:scrgbClr r="0" g="0" b="0"/>
              </a:lnRef>
              <a:fillRef idx="0">
                <a:scrgbClr r="0" g="0" b="0"/>
              </a:fillRef>
              <a:effectRef idx="0">
                <a:scrgbClr r="0" g="0" b="0"/>
              </a:effectRef>
              <a:fontRef idx="minor"/>
            </p:style>
            <p:txBody>
              <a:bodyPr lIns="0" tIns="0" rIns="0" bIns="0" anchor="t">
                <a:noAutofit/>
              </a:bodyPr>
              <a:lstStyle/>
              <a:p>
                <a:pPr defTabSz="914400">
                  <a:lnSpc>
                    <a:spcPct val="100000"/>
                  </a:lnSpc>
                </a:pPr>
                <a:endParaRPr lang="fr-FR" sz="4000" b="1" u="none" strike="noStrike">
                  <a:solidFill>
                    <a:schemeClr val="dk1"/>
                  </a:solidFill>
                  <a:effectLst/>
                  <a:uFillTx/>
                  <a:latin typeface="Aptos"/>
                </a:endParaRPr>
              </a:p>
            </p:txBody>
          </p:sp>
          <p:sp>
            <p:nvSpPr>
              <p:cNvPr id="604" name="object 42"/>
              <p:cNvSpPr/>
              <p:nvPr/>
            </p:nvSpPr>
            <p:spPr>
              <a:xfrm>
                <a:off x="4084920" y="3522960"/>
                <a:ext cx="153720" cy="128880"/>
              </a:xfrm>
              <a:custGeom>
                <a:avLst/>
                <a:gdLst>
                  <a:gd name="textAreaLeft" fmla="*/ 0 w 153720"/>
                  <a:gd name="textAreaRight" fmla="*/ 154080 w 153720"/>
                  <a:gd name="textAreaTop" fmla="*/ 0 h 128880"/>
                  <a:gd name="textAreaBottom" fmla="*/ 129240 h 128880"/>
                </a:gdLst>
                <a:ahLst/>
                <a:cxnLst/>
                <a:rect l="textAreaLeft" t="textAreaTop" r="textAreaRight" b="textAreaBottom"/>
                <a:pathLst>
                  <a:path w="84455" h="84455">
                    <a:moveTo>
                      <a:pt x="71689" y="0"/>
                    </a:moveTo>
                    <a:lnTo>
                      <a:pt x="12652" y="0"/>
                    </a:lnTo>
                    <a:lnTo>
                      <a:pt x="5664" y="0"/>
                    </a:lnTo>
                    <a:lnTo>
                      <a:pt x="0" y="5664"/>
                    </a:lnTo>
                    <a:lnTo>
                      <a:pt x="0" y="12652"/>
                    </a:lnTo>
                    <a:lnTo>
                      <a:pt x="0" y="71689"/>
                    </a:lnTo>
                    <a:lnTo>
                      <a:pt x="0" y="78677"/>
                    </a:lnTo>
                    <a:lnTo>
                      <a:pt x="5664" y="84342"/>
                    </a:lnTo>
                    <a:lnTo>
                      <a:pt x="12652" y="84342"/>
                    </a:lnTo>
                    <a:lnTo>
                      <a:pt x="71689" y="84342"/>
                    </a:lnTo>
                    <a:lnTo>
                      <a:pt x="78677" y="84342"/>
                    </a:lnTo>
                    <a:lnTo>
                      <a:pt x="84342" y="78677"/>
                    </a:lnTo>
                    <a:lnTo>
                      <a:pt x="84342" y="71689"/>
                    </a:lnTo>
                    <a:lnTo>
                      <a:pt x="84342" y="12652"/>
                    </a:lnTo>
                    <a:lnTo>
                      <a:pt x="84342" y="5664"/>
                    </a:lnTo>
                    <a:lnTo>
                      <a:pt x="78677" y="0"/>
                    </a:lnTo>
                    <a:lnTo>
                      <a:pt x="71689" y="0"/>
                    </a:lnTo>
                    <a:close/>
                  </a:path>
                </a:pathLst>
              </a:custGeom>
              <a:noFill/>
              <a:ln w="5060">
                <a:solidFill>
                  <a:srgbClr val="000000"/>
                </a:solidFill>
                <a:round/>
              </a:ln>
            </p:spPr>
            <p:style>
              <a:lnRef idx="0">
                <a:scrgbClr r="0" g="0" b="0"/>
              </a:lnRef>
              <a:fillRef idx="0">
                <a:scrgbClr r="0" g="0" b="0"/>
              </a:fillRef>
              <a:effectRef idx="0">
                <a:scrgbClr r="0" g="0" b="0"/>
              </a:effectRef>
              <a:fontRef idx="minor"/>
            </p:style>
            <p:txBody>
              <a:bodyPr lIns="0" tIns="0" rIns="0" bIns="0" anchor="t">
                <a:noAutofit/>
              </a:bodyPr>
              <a:lstStyle/>
              <a:p>
                <a:pPr defTabSz="914400">
                  <a:lnSpc>
                    <a:spcPct val="100000"/>
                  </a:lnSpc>
                </a:pPr>
                <a:endParaRPr lang="fr-FR" sz="4000" b="1" u="none" strike="noStrike">
                  <a:solidFill>
                    <a:schemeClr val="dk1"/>
                  </a:solidFill>
                  <a:effectLst/>
                  <a:uFillTx/>
                  <a:latin typeface="Aptos"/>
                </a:endParaRPr>
              </a:p>
            </p:txBody>
          </p:sp>
        </p:grpSp>
        <p:sp>
          <p:nvSpPr>
            <p:cNvPr id="605" name="object 43"/>
            <p:cNvSpPr/>
            <p:nvPr/>
          </p:nvSpPr>
          <p:spPr>
            <a:xfrm>
              <a:off x="4397760" y="3349440"/>
              <a:ext cx="1271160" cy="500760"/>
            </a:xfrm>
            <a:prstGeom prst="rect">
              <a:avLst/>
            </a:prstGeom>
            <a:noFill/>
            <a:ln w="0">
              <a:noFill/>
            </a:ln>
          </p:spPr>
          <p:style>
            <a:lnRef idx="0">
              <a:scrgbClr r="0" g="0" b="0"/>
            </a:lnRef>
            <a:fillRef idx="0">
              <a:scrgbClr r="0" g="0" b="0"/>
            </a:fillRef>
            <a:effectRef idx="0">
              <a:scrgbClr r="0" g="0" b="0"/>
            </a:effectRef>
            <a:fontRef idx="minor"/>
          </p:style>
          <p:txBody>
            <a:bodyPr lIns="0" tIns="12240" rIns="0" bIns="0" anchor="t">
              <a:spAutoFit/>
            </a:bodyPr>
            <a:lstStyle/>
            <a:p>
              <a:pPr marL="12600" defTabSz="914400">
                <a:lnSpc>
                  <a:spcPct val="100000"/>
                </a:lnSpc>
                <a:spcBef>
                  <a:spcPts val="96"/>
                </a:spcBef>
              </a:pPr>
              <a:r>
                <a:rPr lang="fr-FR" sz="1400" b="1" u="none" strike="noStrike">
                  <a:solidFill>
                    <a:schemeClr val="dk1"/>
                  </a:solidFill>
                  <a:effectLst/>
                  <a:uFillTx/>
                  <a:latin typeface="Tahoma"/>
                </a:rPr>
                <a:t>Rimnicu</a:t>
              </a:r>
              <a:r>
                <a:rPr lang="fr-FR" sz="1400" b="1" u="none" strike="noStrike" spc="51">
                  <a:solidFill>
                    <a:schemeClr val="dk1"/>
                  </a:solidFill>
                  <a:effectLst/>
                  <a:uFillTx/>
                  <a:latin typeface="Tahoma"/>
                </a:rPr>
                <a:t> </a:t>
              </a:r>
              <a:r>
                <a:rPr lang="fr-FR" sz="1400" b="1" u="none" strike="noStrike" spc="-11">
                  <a:solidFill>
                    <a:schemeClr val="dk1"/>
                  </a:solidFill>
                  <a:effectLst/>
                  <a:uFillTx/>
                  <a:latin typeface="Tahoma"/>
                </a:rPr>
                <a:t>Vilcea</a:t>
              </a:r>
              <a:endParaRPr lang="fr-MA" sz="1400" b="0" u="none" strike="noStrike">
                <a:solidFill>
                  <a:srgbClr val="000000"/>
                </a:solidFill>
                <a:effectLst/>
                <a:uFillTx/>
                <a:latin typeface="Arial"/>
              </a:endParaRPr>
            </a:p>
          </p:txBody>
        </p:sp>
        <p:grpSp>
          <p:nvGrpSpPr>
            <p:cNvPr id="606" name="object 44"/>
            <p:cNvGrpSpPr/>
            <p:nvPr/>
          </p:nvGrpSpPr>
          <p:grpSpPr>
            <a:xfrm>
              <a:off x="5267520" y="3275280"/>
              <a:ext cx="449280" cy="1119240"/>
              <a:chOff x="5267520" y="3275280"/>
              <a:chExt cx="449280" cy="1119240"/>
            </a:xfrm>
          </p:grpSpPr>
          <p:sp>
            <p:nvSpPr>
              <p:cNvPr id="607" name="object 45"/>
              <p:cNvSpPr/>
              <p:nvPr/>
            </p:nvSpPr>
            <p:spPr>
              <a:xfrm>
                <a:off x="5563080" y="3275280"/>
                <a:ext cx="153720" cy="128880"/>
              </a:xfrm>
              <a:custGeom>
                <a:avLst/>
                <a:gdLst>
                  <a:gd name="textAreaLeft" fmla="*/ 0 w 153720"/>
                  <a:gd name="textAreaRight" fmla="*/ 154080 w 153720"/>
                  <a:gd name="textAreaTop" fmla="*/ 0 h 128880"/>
                  <a:gd name="textAreaBottom" fmla="*/ 129240 h 128880"/>
                </a:gdLst>
                <a:ahLst/>
                <a:cxnLst/>
                <a:rect l="textAreaLeft" t="textAreaTop" r="textAreaRight" b="textAreaBottom"/>
                <a:pathLst>
                  <a:path w="84455" h="84455">
                    <a:moveTo>
                      <a:pt x="78677" y="0"/>
                    </a:moveTo>
                    <a:lnTo>
                      <a:pt x="5664" y="0"/>
                    </a:lnTo>
                    <a:lnTo>
                      <a:pt x="0" y="5664"/>
                    </a:lnTo>
                    <a:lnTo>
                      <a:pt x="0" y="78677"/>
                    </a:lnTo>
                    <a:lnTo>
                      <a:pt x="5664" y="84342"/>
                    </a:lnTo>
                    <a:lnTo>
                      <a:pt x="78677" y="84342"/>
                    </a:lnTo>
                    <a:lnTo>
                      <a:pt x="84342" y="78677"/>
                    </a:lnTo>
                    <a:lnTo>
                      <a:pt x="84342" y="5664"/>
                    </a:lnTo>
                    <a:lnTo>
                      <a:pt x="78677" y="0"/>
                    </a:lnTo>
                    <a:close/>
                  </a:path>
                </a:pathLst>
              </a:custGeom>
              <a:solidFill>
                <a:srgbClr val="A5A5FF"/>
              </a:solidFill>
              <a:ln w="0">
                <a:noFill/>
              </a:ln>
            </p:spPr>
            <p:style>
              <a:lnRef idx="0">
                <a:scrgbClr r="0" g="0" b="0"/>
              </a:lnRef>
              <a:fillRef idx="0">
                <a:scrgbClr r="0" g="0" b="0"/>
              </a:fillRef>
              <a:effectRef idx="0">
                <a:scrgbClr r="0" g="0" b="0"/>
              </a:effectRef>
              <a:fontRef idx="minor"/>
            </p:style>
            <p:txBody>
              <a:bodyPr lIns="0" tIns="0" rIns="0" bIns="0" anchor="t">
                <a:noAutofit/>
              </a:bodyPr>
              <a:lstStyle/>
              <a:p>
                <a:pPr defTabSz="914400">
                  <a:lnSpc>
                    <a:spcPct val="100000"/>
                  </a:lnSpc>
                </a:pPr>
                <a:endParaRPr lang="fr-FR" sz="4000" b="1" u="none" strike="noStrike">
                  <a:solidFill>
                    <a:schemeClr val="dk1"/>
                  </a:solidFill>
                  <a:effectLst/>
                  <a:uFillTx/>
                  <a:latin typeface="Aptos"/>
                </a:endParaRPr>
              </a:p>
            </p:txBody>
          </p:sp>
          <p:sp>
            <p:nvSpPr>
              <p:cNvPr id="608" name="object 46"/>
              <p:cNvSpPr/>
              <p:nvPr/>
            </p:nvSpPr>
            <p:spPr>
              <a:xfrm>
                <a:off x="5563080" y="3275280"/>
                <a:ext cx="153720" cy="128880"/>
              </a:xfrm>
              <a:custGeom>
                <a:avLst/>
                <a:gdLst>
                  <a:gd name="textAreaLeft" fmla="*/ 0 w 153720"/>
                  <a:gd name="textAreaRight" fmla="*/ 154080 w 153720"/>
                  <a:gd name="textAreaTop" fmla="*/ 0 h 128880"/>
                  <a:gd name="textAreaBottom" fmla="*/ 129240 h 128880"/>
                </a:gdLst>
                <a:ahLst/>
                <a:cxnLst/>
                <a:rect l="textAreaLeft" t="textAreaTop" r="textAreaRight" b="textAreaBottom"/>
                <a:pathLst>
                  <a:path w="84455" h="84455">
                    <a:moveTo>
                      <a:pt x="71689" y="0"/>
                    </a:moveTo>
                    <a:lnTo>
                      <a:pt x="12652" y="0"/>
                    </a:lnTo>
                    <a:lnTo>
                      <a:pt x="5664" y="0"/>
                    </a:lnTo>
                    <a:lnTo>
                      <a:pt x="0" y="5664"/>
                    </a:lnTo>
                    <a:lnTo>
                      <a:pt x="0" y="12652"/>
                    </a:lnTo>
                    <a:lnTo>
                      <a:pt x="0" y="71689"/>
                    </a:lnTo>
                    <a:lnTo>
                      <a:pt x="0" y="78677"/>
                    </a:lnTo>
                    <a:lnTo>
                      <a:pt x="5664" y="84342"/>
                    </a:lnTo>
                    <a:lnTo>
                      <a:pt x="12652" y="84342"/>
                    </a:lnTo>
                    <a:lnTo>
                      <a:pt x="71689" y="84342"/>
                    </a:lnTo>
                    <a:lnTo>
                      <a:pt x="78677" y="84342"/>
                    </a:lnTo>
                    <a:lnTo>
                      <a:pt x="84342" y="78677"/>
                    </a:lnTo>
                    <a:lnTo>
                      <a:pt x="84342" y="71689"/>
                    </a:lnTo>
                    <a:lnTo>
                      <a:pt x="84342" y="12652"/>
                    </a:lnTo>
                    <a:lnTo>
                      <a:pt x="84342" y="5664"/>
                    </a:lnTo>
                    <a:lnTo>
                      <a:pt x="78677" y="0"/>
                    </a:lnTo>
                    <a:lnTo>
                      <a:pt x="71689" y="0"/>
                    </a:lnTo>
                    <a:close/>
                  </a:path>
                </a:pathLst>
              </a:custGeom>
              <a:noFill/>
              <a:ln w="5060">
                <a:solidFill>
                  <a:srgbClr val="000000"/>
                </a:solidFill>
                <a:round/>
              </a:ln>
            </p:spPr>
            <p:style>
              <a:lnRef idx="0">
                <a:scrgbClr r="0" g="0" b="0"/>
              </a:lnRef>
              <a:fillRef idx="0">
                <a:scrgbClr r="0" g="0" b="0"/>
              </a:fillRef>
              <a:effectRef idx="0">
                <a:scrgbClr r="0" g="0" b="0"/>
              </a:effectRef>
              <a:fontRef idx="minor"/>
            </p:style>
            <p:txBody>
              <a:bodyPr lIns="0" tIns="0" rIns="0" bIns="0" anchor="t">
                <a:noAutofit/>
              </a:bodyPr>
              <a:lstStyle/>
              <a:p>
                <a:pPr defTabSz="914400">
                  <a:lnSpc>
                    <a:spcPct val="100000"/>
                  </a:lnSpc>
                </a:pPr>
                <a:endParaRPr lang="fr-FR" sz="4000" b="1" u="none" strike="noStrike">
                  <a:solidFill>
                    <a:schemeClr val="dk1"/>
                  </a:solidFill>
                  <a:effectLst/>
                  <a:uFillTx/>
                  <a:latin typeface="Aptos"/>
                </a:endParaRPr>
              </a:p>
            </p:txBody>
          </p:sp>
          <p:sp>
            <p:nvSpPr>
              <p:cNvPr id="609" name="object 47"/>
              <p:cNvSpPr/>
              <p:nvPr/>
            </p:nvSpPr>
            <p:spPr>
              <a:xfrm>
                <a:off x="5267520" y="4265640"/>
                <a:ext cx="153720" cy="128880"/>
              </a:xfrm>
              <a:custGeom>
                <a:avLst/>
                <a:gdLst>
                  <a:gd name="textAreaLeft" fmla="*/ 0 w 153720"/>
                  <a:gd name="textAreaRight" fmla="*/ 154080 w 153720"/>
                  <a:gd name="textAreaTop" fmla="*/ 0 h 128880"/>
                  <a:gd name="textAreaBottom" fmla="*/ 129240 h 128880"/>
                </a:gdLst>
                <a:ahLst/>
                <a:cxnLst/>
                <a:rect l="textAreaLeft" t="textAreaTop" r="textAreaRight" b="textAreaBottom"/>
                <a:pathLst>
                  <a:path w="84455" h="84455">
                    <a:moveTo>
                      <a:pt x="78677" y="0"/>
                    </a:moveTo>
                    <a:lnTo>
                      <a:pt x="5664" y="0"/>
                    </a:lnTo>
                    <a:lnTo>
                      <a:pt x="0" y="5664"/>
                    </a:lnTo>
                    <a:lnTo>
                      <a:pt x="0" y="78677"/>
                    </a:lnTo>
                    <a:lnTo>
                      <a:pt x="5664" y="84342"/>
                    </a:lnTo>
                    <a:lnTo>
                      <a:pt x="78677" y="84342"/>
                    </a:lnTo>
                    <a:lnTo>
                      <a:pt x="84342" y="78677"/>
                    </a:lnTo>
                    <a:lnTo>
                      <a:pt x="84342" y="5664"/>
                    </a:lnTo>
                    <a:lnTo>
                      <a:pt x="78677" y="0"/>
                    </a:lnTo>
                    <a:close/>
                  </a:path>
                </a:pathLst>
              </a:custGeom>
              <a:solidFill>
                <a:srgbClr val="A5A5FF"/>
              </a:solidFill>
              <a:ln w="0">
                <a:noFill/>
              </a:ln>
            </p:spPr>
            <p:style>
              <a:lnRef idx="0">
                <a:scrgbClr r="0" g="0" b="0"/>
              </a:lnRef>
              <a:fillRef idx="0">
                <a:scrgbClr r="0" g="0" b="0"/>
              </a:fillRef>
              <a:effectRef idx="0">
                <a:scrgbClr r="0" g="0" b="0"/>
              </a:effectRef>
              <a:fontRef idx="minor"/>
            </p:style>
            <p:txBody>
              <a:bodyPr lIns="0" tIns="0" rIns="0" bIns="0" anchor="t">
                <a:noAutofit/>
              </a:bodyPr>
              <a:lstStyle/>
              <a:p>
                <a:pPr defTabSz="914400">
                  <a:lnSpc>
                    <a:spcPct val="100000"/>
                  </a:lnSpc>
                </a:pPr>
                <a:endParaRPr lang="fr-FR" sz="4000" b="1" u="none" strike="noStrike">
                  <a:solidFill>
                    <a:schemeClr val="dk1"/>
                  </a:solidFill>
                  <a:effectLst/>
                  <a:uFillTx/>
                  <a:latin typeface="Aptos"/>
                </a:endParaRPr>
              </a:p>
            </p:txBody>
          </p:sp>
          <p:sp>
            <p:nvSpPr>
              <p:cNvPr id="610" name="object 48"/>
              <p:cNvSpPr/>
              <p:nvPr/>
            </p:nvSpPr>
            <p:spPr>
              <a:xfrm>
                <a:off x="5267520" y="4265640"/>
                <a:ext cx="153720" cy="128880"/>
              </a:xfrm>
              <a:custGeom>
                <a:avLst/>
                <a:gdLst>
                  <a:gd name="textAreaLeft" fmla="*/ 0 w 153720"/>
                  <a:gd name="textAreaRight" fmla="*/ 154080 w 153720"/>
                  <a:gd name="textAreaTop" fmla="*/ 0 h 128880"/>
                  <a:gd name="textAreaBottom" fmla="*/ 129240 h 128880"/>
                </a:gdLst>
                <a:ahLst/>
                <a:cxnLst/>
                <a:rect l="textAreaLeft" t="textAreaTop" r="textAreaRight" b="textAreaBottom"/>
                <a:pathLst>
                  <a:path w="84455" h="84455">
                    <a:moveTo>
                      <a:pt x="71689" y="0"/>
                    </a:moveTo>
                    <a:lnTo>
                      <a:pt x="12652" y="0"/>
                    </a:lnTo>
                    <a:lnTo>
                      <a:pt x="5664" y="0"/>
                    </a:lnTo>
                    <a:lnTo>
                      <a:pt x="0" y="5664"/>
                    </a:lnTo>
                    <a:lnTo>
                      <a:pt x="0" y="12652"/>
                    </a:lnTo>
                    <a:lnTo>
                      <a:pt x="0" y="71689"/>
                    </a:lnTo>
                    <a:lnTo>
                      <a:pt x="0" y="78677"/>
                    </a:lnTo>
                    <a:lnTo>
                      <a:pt x="5664" y="84342"/>
                    </a:lnTo>
                    <a:lnTo>
                      <a:pt x="12652" y="84342"/>
                    </a:lnTo>
                    <a:lnTo>
                      <a:pt x="71689" y="84342"/>
                    </a:lnTo>
                    <a:lnTo>
                      <a:pt x="78677" y="84342"/>
                    </a:lnTo>
                    <a:lnTo>
                      <a:pt x="84342" y="78677"/>
                    </a:lnTo>
                    <a:lnTo>
                      <a:pt x="84342" y="71689"/>
                    </a:lnTo>
                    <a:lnTo>
                      <a:pt x="84342" y="12652"/>
                    </a:lnTo>
                    <a:lnTo>
                      <a:pt x="84342" y="5664"/>
                    </a:lnTo>
                    <a:lnTo>
                      <a:pt x="78677" y="0"/>
                    </a:lnTo>
                    <a:lnTo>
                      <a:pt x="71689" y="0"/>
                    </a:lnTo>
                    <a:close/>
                  </a:path>
                </a:pathLst>
              </a:custGeom>
              <a:noFill/>
              <a:ln w="5060">
                <a:solidFill>
                  <a:srgbClr val="000000"/>
                </a:solidFill>
                <a:round/>
              </a:ln>
            </p:spPr>
            <p:style>
              <a:lnRef idx="0">
                <a:scrgbClr r="0" g="0" b="0"/>
              </a:lnRef>
              <a:fillRef idx="0">
                <a:scrgbClr r="0" g="0" b="0"/>
              </a:fillRef>
              <a:effectRef idx="0">
                <a:scrgbClr r="0" g="0" b="0"/>
              </a:effectRef>
              <a:fontRef idx="minor"/>
            </p:style>
            <p:txBody>
              <a:bodyPr lIns="0" tIns="0" rIns="0" bIns="0" anchor="t">
                <a:noAutofit/>
              </a:bodyPr>
              <a:lstStyle/>
              <a:p>
                <a:pPr defTabSz="914400">
                  <a:lnSpc>
                    <a:spcPct val="100000"/>
                  </a:lnSpc>
                </a:pPr>
                <a:endParaRPr lang="fr-FR" sz="4000" b="1" u="none" strike="noStrike">
                  <a:solidFill>
                    <a:schemeClr val="dk1"/>
                  </a:solidFill>
                  <a:effectLst/>
                  <a:uFillTx/>
                  <a:latin typeface="Aptos"/>
                </a:endParaRPr>
              </a:p>
            </p:txBody>
          </p:sp>
        </p:grpSp>
        <p:sp>
          <p:nvSpPr>
            <p:cNvPr id="611" name="object 49"/>
            <p:cNvSpPr/>
            <p:nvPr/>
          </p:nvSpPr>
          <p:spPr>
            <a:xfrm>
              <a:off x="5102640" y="4547880"/>
              <a:ext cx="792360" cy="227160"/>
            </a:xfrm>
            <a:prstGeom prst="rect">
              <a:avLst/>
            </a:prstGeom>
            <a:noFill/>
            <a:ln w="0">
              <a:noFill/>
            </a:ln>
          </p:spPr>
          <p:style>
            <a:lnRef idx="0">
              <a:scrgbClr r="0" g="0" b="0"/>
            </a:lnRef>
            <a:fillRef idx="0">
              <a:scrgbClr r="0" g="0" b="0"/>
            </a:fillRef>
            <a:effectRef idx="0">
              <a:scrgbClr r="0" g="0" b="0"/>
            </a:effectRef>
            <a:fontRef idx="minor"/>
          </p:style>
          <p:txBody>
            <a:bodyPr lIns="0" tIns="12240" rIns="0" bIns="0" anchor="t">
              <a:spAutoFit/>
            </a:bodyPr>
            <a:lstStyle/>
            <a:p>
              <a:pPr marL="12600" defTabSz="914400">
                <a:lnSpc>
                  <a:spcPct val="100000"/>
                </a:lnSpc>
                <a:spcBef>
                  <a:spcPts val="96"/>
                </a:spcBef>
              </a:pPr>
              <a:r>
                <a:rPr lang="fr-FR" sz="1400" b="1" u="none" strike="noStrike" spc="-11">
                  <a:solidFill>
                    <a:schemeClr val="dk1"/>
                  </a:solidFill>
                  <a:effectLst/>
                  <a:uFillTx/>
                  <a:latin typeface="Tahoma"/>
                </a:rPr>
                <a:t>Pitesti</a:t>
              </a:r>
              <a:endParaRPr lang="fr-MA" sz="1400" b="0" u="none" strike="noStrike">
                <a:solidFill>
                  <a:srgbClr val="000000"/>
                </a:solidFill>
                <a:effectLst/>
                <a:uFillTx/>
                <a:latin typeface="Arial"/>
              </a:endParaRPr>
            </a:p>
          </p:txBody>
        </p:sp>
        <p:pic>
          <p:nvPicPr>
            <p:cNvPr id="612" name="object 50"/>
            <p:cNvPicPr/>
            <p:nvPr/>
          </p:nvPicPr>
          <p:blipFill>
            <a:blip r:embed="rId3"/>
            <a:stretch/>
          </p:blipFill>
          <p:spPr>
            <a:xfrm>
              <a:off x="6111000" y="3981600"/>
              <a:ext cx="240480" cy="201240"/>
            </a:xfrm>
            <a:prstGeom prst="rect">
              <a:avLst/>
            </a:prstGeom>
            <a:noFill/>
            <a:ln w="0">
              <a:noFill/>
            </a:ln>
          </p:spPr>
        </p:pic>
        <p:sp>
          <p:nvSpPr>
            <p:cNvPr id="613" name="object 51"/>
            <p:cNvSpPr/>
            <p:nvPr/>
          </p:nvSpPr>
          <p:spPr>
            <a:xfrm>
              <a:off x="6410160" y="3961440"/>
              <a:ext cx="1142280" cy="227160"/>
            </a:xfrm>
            <a:prstGeom prst="rect">
              <a:avLst/>
            </a:prstGeom>
            <a:noFill/>
            <a:ln w="0">
              <a:noFill/>
            </a:ln>
          </p:spPr>
          <p:style>
            <a:lnRef idx="0">
              <a:scrgbClr r="0" g="0" b="0"/>
            </a:lnRef>
            <a:fillRef idx="0">
              <a:scrgbClr r="0" g="0" b="0"/>
            </a:fillRef>
            <a:effectRef idx="0">
              <a:scrgbClr r="0" g="0" b="0"/>
            </a:effectRef>
            <a:fontRef idx="minor"/>
          </p:style>
          <p:txBody>
            <a:bodyPr lIns="0" tIns="12240" rIns="0" bIns="0" anchor="t">
              <a:spAutoFit/>
            </a:bodyPr>
            <a:lstStyle/>
            <a:p>
              <a:pPr marL="12600" defTabSz="914400">
                <a:lnSpc>
                  <a:spcPct val="100000"/>
                </a:lnSpc>
                <a:spcBef>
                  <a:spcPts val="96"/>
                </a:spcBef>
              </a:pPr>
              <a:r>
                <a:rPr lang="fr-FR" sz="1400" b="1" u="none" strike="noStrike" spc="-11">
                  <a:solidFill>
                    <a:schemeClr val="dk1"/>
                  </a:solidFill>
                  <a:effectLst/>
                  <a:uFillTx/>
                  <a:latin typeface="Tahoma"/>
                </a:rPr>
                <a:t>Bucharest</a:t>
              </a:r>
              <a:endParaRPr lang="fr-MA" sz="1400" b="0" u="none" strike="noStrike">
                <a:solidFill>
                  <a:srgbClr val="000000"/>
                </a:solidFill>
                <a:effectLst/>
                <a:uFillTx/>
                <a:latin typeface="Arial"/>
              </a:endParaRPr>
            </a:p>
          </p:txBody>
        </p:sp>
        <p:grpSp>
          <p:nvGrpSpPr>
            <p:cNvPr id="614" name="object 52"/>
            <p:cNvGrpSpPr/>
            <p:nvPr/>
          </p:nvGrpSpPr>
          <p:grpSpPr>
            <a:xfrm>
              <a:off x="5740560" y="5008320"/>
              <a:ext cx="153720" cy="128880"/>
              <a:chOff x="5740560" y="5008320"/>
              <a:chExt cx="153720" cy="128880"/>
            </a:xfrm>
          </p:grpSpPr>
          <p:sp>
            <p:nvSpPr>
              <p:cNvPr id="615" name="object 53"/>
              <p:cNvSpPr/>
              <p:nvPr/>
            </p:nvSpPr>
            <p:spPr>
              <a:xfrm>
                <a:off x="5740560" y="5008320"/>
                <a:ext cx="153720" cy="128880"/>
              </a:xfrm>
              <a:custGeom>
                <a:avLst/>
                <a:gdLst>
                  <a:gd name="textAreaLeft" fmla="*/ 0 w 153720"/>
                  <a:gd name="textAreaRight" fmla="*/ 154080 w 153720"/>
                  <a:gd name="textAreaTop" fmla="*/ 0 h 128880"/>
                  <a:gd name="textAreaBottom" fmla="*/ 129240 h 128880"/>
                </a:gdLst>
                <a:ahLst/>
                <a:cxnLst/>
                <a:rect l="textAreaLeft" t="textAreaTop" r="textAreaRight" b="textAreaBottom"/>
                <a:pathLst>
                  <a:path w="84455" h="84455">
                    <a:moveTo>
                      <a:pt x="78677" y="0"/>
                    </a:moveTo>
                    <a:lnTo>
                      <a:pt x="5664" y="0"/>
                    </a:lnTo>
                    <a:lnTo>
                      <a:pt x="0" y="5664"/>
                    </a:lnTo>
                    <a:lnTo>
                      <a:pt x="0" y="78677"/>
                    </a:lnTo>
                    <a:lnTo>
                      <a:pt x="5664" y="84342"/>
                    </a:lnTo>
                    <a:lnTo>
                      <a:pt x="78677" y="84342"/>
                    </a:lnTo>
                    <a:lnTo>
                      <a:pt x="84342" y="78677"/>
                    </a:lnTo>
                    <a:lnTo>
                      <a:pt x="84342" y="5664"/>
                    </a:lnTo>
                    <a:lnTo>
                      <a:pt x="78677" y="0"/>
                    </a:lnTo>
                    <a:close/>
                  </a:path>
                </a:pathLst>
              </a:custGeom>
              <a:solidFill>
                <a:srgbClr val="A5A5FF"/>
              </a:solidFill>
              <a:ln w="0">
                <a:noFill/>
              </a:ln>
            </p:spPr>
            <p:style>
              <a:lnRef idx="0">
                <a:scrgbClr r="0" g="0" b="0"/>
              </a:lnRef>
              <a:fillRef idx="0">
                <a:scrgbClr r="0" g="0" b="0"/>
              </a:fillRef>
              <a:effectRef idx="0">
                <a:scrgbClr r="0" g="0" b="0"/>
              </a:effectRef>
              <a:fontRef idx="minor"/>
            </p:style>
            <p:txBody>
              <a:bodyPr lIns="0" tIns="0" rIns="0" bIns="0" anchor="t">
                <a:noAutofit/>
              </a:bodyPr>
              <a:lstStyle/>
              <a:p>
                <a:pPr defTabSz="914400">
                  <a:lnSpc>
                    <a:spcPct val="100000"/>
                  </a:lnSpc>
                </a:pPr>
                <a:endParaRPr lang="fr-FR" sz="4000" b="1" u="none" strike="noStrike">
                  <a:solidFill>
                    <a:schemeClr val="dk1"/>
                  </a:solidFill>
                  <a:effectLst/>
                  <a:uFillTx/>
                  <a:latin typeface="Aptos"/>
                </a:endParaRPr>
              </a:p>
            </p:txBody>
          </p:sp>
          <p:sp>
            <p:nvSpPr>
              <p:cNvPr id="616" name="object 54"/>
              <p:cNvSpPr/>
              <p:nvPr/>
            </p:nvSpPr>
            <p:spPr>
              <a:xfrm>
                <a:off x="5740560" y="5008320"/>
                <a:ext cx="153720" cy="128880"/>
              </a:xfrm>
              <a:custGeom>
                <a:avLst/>
                <a:gdLst>
                  <a:gd name="textAreaLeft" fmla="*/ 0 w 153720"/>
                  <a:gd name="textAreaRight" fmla="*/ 154080 w 153720"/>
                  <a:gd name="textAreaTop" fmla="*/ 0 h 128880"/>
                  <a:gd name="textAreaBottom" fmla="*/ 129240 h 128880"/>
                </a:gdLst>
                <a:ahLst/>
                <a:cxnLst/>
                <a:rect l="textAreaLeft" t="textAreaTop" r="textAreaRight" b="textAreaBottom"/>
                <a:pathLst>
                  <a:path w="84455" h="84455">
                    <a:moveTo>
                      <a:pt x="71689" y="0"/>
                    </a:moveTo>
                    <a:lnTo>
                      <a:pt x="12652" y="0"/>
                    </a:lnTo>
                    <a:lnTo>
                      <a:pt x="5664" y="0"/>
                    </a:lnTo>
                    <a:lnTo>
                      <a:pt x="0" y="5664"/>
                    </a:lnTo>
                    <a:lnTo>
                      <a:pt x="0" y="12652"/>
                    </a:lnTo>
                    <a:lnTo>
                      <a:pt x="0" y="71689"/>
                    </a:lnTo>
                    <a:lnTo>
                      <a:pt x="0" y="78677"/>
                    </a:lnTo>
                    <a:lnTo>
                      <a:pt x="5664" y="84342"/>
                    </a:lnTo>
                    <a:lnTo>
                      <a:pt x="12652" y="84342"/>
                    </a:lnTo>
                    <a:lnTo>
                      <a:pt x="71689" y="84342"/>
                    </a:lnTo>
                    <a:lnTo>
                      <a:pt x="78677" y="84342"/>
                    </a:lnTo>
                    <a:lnTo>
                      <a:pt x="84342" y="78677"/>
                    </a:lnTo>
                    <a:lnTo>
                      <a:pt x="84342" y="71689"/>
                    </a:lnTo>
                    <a:lnTo>
                      <a:pt x="84342" y="12652"/>
                    </a:lnTo>
                    <a:lnTo>
                      <a:pt x="84342" y="5664"/>
                    </a:lnTo>
                    <a:lnTo>
                      <a:pt x="78677" y="0"/>
                    </a:lnTo>
                    <a:lnTo>
                      <a:pt x="71689" y="0"/>
                    </a:lnTo>
                    <a:close/>
                  </a:path>
                </a:pathLst>
              </a:custGeom>
              <a:noFill/>
              <a:ln w="5060">
                <a:solidFill>
                  <a:srgbClr val="000000"/>
                </a:solidFill>
                <a:round/>
              </a:ln>
            </p:spPr>
            <p:style>
              <a:lnRef idx="0">
                <a:scrgbClr r="0" g="0" b="0"/>
              </a:lnRef>
              <a:fillRef idx="0">
                <a:scrgbClr r="0" g="0" b="0"/>
              </a:fillRef>
              <a:effectRef idx="0">
                <a:scrgbClr r="0" g="0" b="0"/>
              </a:effectRef>
              <a:fontRef idx="minor"/>
            </p:style>
            <p:txBody>
              <a:bodyPr lIns="0" tIns="0" rIns="0" bIns="0" anchor="t">
                <a:noAutofit/>
              </a:bodyPr>
              <a:lstStyle/>
              <a:p>
                <a:pPr defTabSz="914400">
                  <a:lnSpc>
                    <a:spcPct val="100000"/>
                  </a:lnSpc>
                </a:pPr>
                <a:endParaRPr lang="fr-FR" sz="4000" b="1" u="none" strike="noStrike">
                  <a:solidFill>
                    <a:schemeClr val="dk1"/>
                  </a:solidFill>
                  <a:effectLst/>
                  <a:uFillTx/>
                  <a:latin typeface="Aptos"/>
                </a:endParaRPr>
              </a:p>
            </p:txBody>
          </p:sp>
        </p:grpSp>
        <p:sp>
          <p:nvSpPr>
            <p:cNvPr id="617" name="object 55"/>
            <p:cNvSpPr/>
            <p:nvPr/>
          </p:nvSpPr>
          <p:spPr>
            <a:xfrm>
              <a:off x="5498640" y="5141520"/>
              <a:ext cx="911520" cy="227160"/>
            </a:xfrm>
            <a:prstGeom prst="rect">
              <a:avLst/>
            </a:prstGeom>
            <a:noFill/>
            <a:ln w="0">
              <a:noFill/>
            </a:ln>
          </p:spPr>
          <p:style>
            <a:lnRef idx="0">
              <a:scrgbClr r="0" g="0" b="0"/>
            </a:lnRef>
            <a:fillRef idx="0">
              <a:scrgbClr r="0" g="0" b="0"/>
            </a:fillRef>
            <a:effectRef idx="0">
              <a:scrgbClr r="0" g="0" b="0"/>
            </a:effectRef>
            <a:fontRef idx="minor"/>
          </p:style>
          <p:txBody>
            <a:bodyPr lIns="0" tIns="12240" rIns="0" bIns="0" anchor="t">
              <a:spAutoFit/>
            </a:bodyPr>
            <a:lstStyle/>
            <a:p>
              <a:pPr marL="12600" defTabSz="914400">
                <a:lnSpc>
                  <a:spcPct val="100000"/>
                </a:lnSpc>
                <a:spcBef>
                  <a:spcPts val="96"/>
                </a:spcBef>
              </a:pPr>
              <a:r>
                <a:rPr lang="fr-FR" sz="1400" b="1" u="none" strike="noStrike" spc="-11">
                  <a:solidFill>
                    <a:schemeClr val="dk1"/>
                  </a:solidFill>
                  <a:effectLst/>
                  <a:uFillTx/>
                  <a:latin typeface="Tahoma"/>
                </a:rPr>
                <a:t>Giurgiu</a:t>
              </a:r>
              <a:endParaRPr lang="fr-MA" sz="1400" b="0" u="none" strike="noStrike">
                <a:solidFill>
                  <a:srgbClr val="000000"/>
                </a:solidFill>
                <a:effectLst/>
                <a:uFillTx/>
                <a:latin typeface="Arial"/>
              </a:endParaRPr>
            </a:p>
          </p:txBody>
        </p:sp>
        <p:grpSp>
          <p:nvGrpSpPr>
            <p:cNvPr id="618" name="object 56"/>
            <p:cNvGrpSpPr/>
            <p:nvPr/>
          </p:nvGrpSpPr>
          <p:grpSpPr>
            <a:xfrm>
              <a:off x="7041600" y="3275280"/>
              <a:ext cx="153720" cy="128880"/>
              <a:chOff x="7041600" y="3275280"/>
              <a:chExt cx="153720" cy="128880"/>
            </a:xfrm>
          </p:grpSpPr>
          <p:sp>
            <p:nvSpPr>
              <p:cNvPr id="619" name="object 57"/>
              <p:cNvSpPr/>
              <p:nvPr/>
            </p:nvSpPr>
            <p:spPr>
              <a:xfrm>
                <a:off x="7041600" y="3275280"/>
                <a:ext cx="153720" cy="128880"/>
              </a:xfrm>
              <a:custGeom>
                <a:avLst/>
                <a:gdLst>
                  <a:gd name="textAreaLeft" fmla="*/ 0 w 153720"/>
                  <a:gd name="textAreaRight" fmla="*/ 154080 w 153720"/>
                  <a:gd name="textAreaTop" fmla="*/ 0 h 128880"/>
                  <a:gd name="textAreaBottom" fmla="*/ 129240 h 128880"/>
                </a:gdLst>
                <a:ahLst/>
                <a:cxnLst/>
                <a:rect l="textAreaLeft" t="textAreaTop" r="textAreaRight" b="textAreaBottom"/>
                <a:pathLst>
                  <a:path w="84454" h="84455">
                    <a:moveTo>
                      <a:pt x="78677" y="0"/>
                    </a:moveTo>
                    <a:lnTo>
                      <a:pt x="5664" y="0"/>
                    </a:lnTo>
                    <a:lnTo>
                      <a:pt x="0" y="5664"/>
                    </a:lnTo>
                    <a:lnTo>
                      <a:pt x="0" y="78677"/>
                    </a:lnTo>
                    <a:lnTo>
                      <a:pt x="5664" y="84342"/>
                    </a:lnTo>
                    <a:lnTo>
                      <a:pt x="78677" y="84342"/>
                    </a:lnTo>
                    <a:lnTo>
                      <a:pt x="84342" y="78677"/>
                    </a:lnTo>
                    <a:lnTo>
                      <a:pt x="84342" y="5664"/>
                    </a:lnTo>
                    <a:lnTo>
                      <a:pt x="78677" y="0"/>
                    </a:lnTo>
                    <a:close/>
                  </a:path>
                </a:pathLst>
              </a:custGeom>
              <a:solidFill>
                <a:srgbClr val="A5A5FF"/>
              </a:solidFill>
              <a:ln w="0">
                <a:noFill/>
              </a:ln>
            </p:spPr>
            <p:style>
              <a:lnRef idx="0">
                <a:scrgbClr r="0" g="0" b="0"/>
              </a:lnRef>
              <a:fillRef idx="0">
                <a:scrgbClr r="0" g="0" b="0"/>
              </a:fillRef>
              <a:effectRef idx="0">
                <a:scrgbClr r="0" g="0" b="0"/>
              </a:effectRef>
              <a:fontRef idx="minor"/>
            </p:style>
            <p:txBody>
              <a:bodyPr lIns="0" tIns="0" rIns="0" bIns="0" anchor="t">
                <a:noAutofit/>
              </a:bodyPr>
              <a:lstStyle/>
              <a:p>
                <a:pPr defTabSz="914400">
                  <a:lnSpc>
                    <a:spcPct val="100000"/>
                  </a:lnSpc>
                </a:pPr>
                <a:endParaRPr lang="fr-FR" sz="4000" b="1" u="none" strike="noStrike">
                  <a:solidFill>
                    <a:schemeClr val="dk1"/>
                  </a:solidFill>
                  <a:effectLst/>
                  <a:uFillTx/>
                  <a:latin typeface="Aptos"/>
                </a:endParaRPr>
              </a:p>
            </p:txBody>
          </p:sp>
          <p:sp>
            <p:nvSpPr>
              <p:cNvPr id="620" name="object 58"/>
              <p:cNvSpPr/>
              <p:nvPr/>
            </p:nvSpPr>
            <p:spPr>
              <a:xfrm>
                <a:off x="7041600" y="3275280"/>
                <a:ext cx="153720" cy="128880"/>
              </a:xfrm>
              <a:custGeom>
                <a:avLst/>
                <a:gdLst>
                  <a:gd name="textAreaLeft" fmla="*/ 0 w 153720"/>
                  <a:gd name="textAreaRight" fmla="*/ 154080 w 153720"/>
                  <a:gd name="textAreaTop" fmla="*/ 0 h 128880"/>
                  <a:gd name="textAreaBottom" fmla="*/ 129240 h 128880"/>
                </a:gdLst>
                <a:ahLst/>
                <a:cxnLst/>
                <a:rect l="textAreaLeft" t="textAreaTop" r="textAreaRight" b="textAreaBottom"/>
                <a:pathLst>
                  <a:path w="84454" h="84455">
                    <a:moveTo>
                      <a:pt x="71689" y="0"/>
                    </a:moveTo>
                    <a:lnTo>
                      <a:pt x="12652" y="0"/>
                    </a:lnTo>
                    <a:lnTo>
                      <a:pt x="5664" y="0"/>
                    </a:lnTo>
                    <a:lnTo>
                      <a:pt x="0" y="5664"/>
                    </a:lnTo>
                    <a:lnTo>
                      <a:pt x="0" y="12652"/>
                    </a:lnTo>
                    <a:lnTo>
                      <a:pt x="0" y="71689"/>
                    </a:lnTo>
                    <a:lnTo>
                      <a:pt x="0" y="78677"/>
                    </a:lnTo>
                    <a:lnTo>
                      <a:pt x="5664" y="84342"/>
                    </a:lnTo>
                    <a:lnTo>
                      <a:pt x="12652" y="84342"/>
                    </a:lnTo>
                    <a:lnTo>
                      <a:pt x="71689" y="84342"/>
                    </a:lnTo>
                    <a:lnTo>
                      <a:pt x="78677" y="84342"/>
                    </a:lnTo>
                    <a:lnTo>
                      <a:pt x="84342" y="78677"/>
                    </a:lnTo>
                    <a:lnTo>
                      <a:pt x="84342" y="71689"/>
                    </a:lnTo>
                    <a:lnTo>
                      <a:pt x="84342" y="12652"/>
                    </a:lnTo>
                    <a:lnTo>
                      <a:pt x="84342" y="5664"/>
                    </a:lnTo>
                    <a:lnTo>
                      <a:pt x="78677" y="0"/>
                    </a:lnTo>
                    <a:lnTo>
                      <a:pt x="71689" y="0"/>
                    </a:lnTo>
                    <a:close/>
                  </a:path>
                </a:pathLst>
              </a:custGeom>
              <a:noFill/>
              <a:ln w="5060">
                <a:solidFill>
                  <a:srgbClr val="000000"/>
                </a:solidFill>
                <a:round/>
              </a:ln>
            </p:spPr>
            <p:style>
              <a:lnRef idx="0">
                <a:scrgbClr r="0" g="0" b="0"/>
              </a:lnRef>
              <a:fillRef idx="0">
                <a:scrgbClr r="0" g="0" b="0"/>
              </a:fillRef>
              <a:effectRef idx="0">
                <a:scrgbClr r="0" g="0" b="0"/>
              </a:effectRef>
              <a:fontRef idx="minor"/>
            </p:style>
            <p:txBody>
              <a:bodyPr lIns="0" tIns="0" rIns="0" bIns="0" anchor="t">
                <a:noAutofit/>
              </a:bodyPr>
              <a:lstStyle/>
              <a:p>
                <a:pPr defTabSz="914400">
                  <a:lnSpc>
                    <a:spcPct val="100000"/>
                  </a:lnSpc>
                </a:pPr>
                <a:endParaRPr lang="fr-FR" sz="4000" b="1" u="none" strike="noStrike">
                  <a:solidFill>
                    <a:schemeClr val="dk1"/>
                  </a:solidFill>
                  <a:effectLst/>
                  <a:uFillTx/>
                  <a:latin typeface="Aptos"/>
                </a:endParaRPr>
              </a:p>
            </p:txBody>
          </p:sp>
        </p:grpSp>
        <p:sp>
          <p:nvSpPr>
            <p:cNvPr id="621" name="object 59"/>
            <p:cNvSpPr/>
            <p:nvPr/>
          </p:nvSpPr>
          <p:spPr>
            <a:xfrm>
              <a:off x="5780160" y="3029040"/>
              <a:ext cx="1199160" cy="295200"/>
            </a:xfrm>
            <a:prstGeom prst="rect">
              <a:avLst/>
            </a:prstGeom>
            <a:noFill/>
            <a:ln w="0">
              <a:noFill/>
            </a:ln>
          </p:spPr>
          <p:style>
            <a:lnRef idx="0">
              <a:scrgbClr r="0" g="0" b="0"/>
            </a:lnRef>
            <a:fillRef idx="0">
              <a:scrgbClr r="0" g="0" b="0"/>
            </a:fillRef>
            <a:effectRef idx="0">
              <a:scrgbClr r="0" g="0" b="0"/>
            </a:effectRef>
            <a:fontRef idx="minor"/>
          </p:style>
          <p:txBody>
            <a:bodyPr lIns="0" tIns="22320" rIns="0" bIns="0" anchor="t">
              <a:spAutoFit/>
            </a:bodyPr>
            <a:lstStyle/>
            <a:p>
              <a:pPr marL="12600" indent="271800" defTabSz="914400">
                <a:lnSpc>
                  <a:spcPts val="901"/>
                </a:lnSpc>
                <a:spcBef>
                  <a:spcPts val="176"/>
                </a:spcBef>
                <a:tabLst>
                  <a:tab pos="0" algn="l"/>
                </a:tabLst>
              </a:pPr>
              <a:r>
                <a:rPr lang="fr-FR" sz="1400" b="1" u="none" strike="noStrike" spc="-11">
                  <a:solidFill>
                    <a:schemeClr val="dk1"/>
                  </a:solidFill>
                  <a:effectLst/>
                  <a:uFillTx/>
                  <a:latin typeface="Tahoma"/>
                </a:rPr>
                <a:t>Urziceni Fagaras</a:t>
              </a:r>
              <a:endParaRPr lang="fr-MA" sz="1400" b="0" u="none" strike="noStrike">
                <a:solidFill>
                  <a:srgbClr val="000000"/>
                </a:solidFill>
                <a:effectLst/>
                <a:uFillTx/>
                <a:latin typeface="Arial"/>
              </a:endParaRPr>
            </a:p>
          </p:txBody>
        </p:sp>
        <p:grpSp>
          <p:nvGrpSpPr>
            <p:cNvPr id="622" name="object 60"/>
            <p:cNvGrpSpPr/>
            <p:nvPr/>
          </p:nvGrpSpPr>
          <p:grpSpPr>
            <a:xfrm>
              <a:off x="7928640" y="3770640"/>
              <a:ext cx="153720" cy="128880"/>
              <a:chOff x="7928640" y="3770640"/>
              <a:chExt cx="153720" cy="128880"/>
            </a:xfrm>
          </p:grpSpPr>
          <p:sp>
            <p:nvSpPr>
              <p:cNvPr id="623" name="object 61"/>
              <p:cNvSpPr/>
              <p:nvPr/>
            </p:nvSpPr>
            <p:spPr>
              <a:xfrm>
                <a:off x="7928640" y="3770640"/>
                <a:ext cx="153720" cy="128880"/>
              </a:xfrm>
              <a:custGeom>
                <a:avLst/>
                <a:gdLst>
                  <a:gd name="textAreaLeft" fmla="*/ 0 w 153720"/>
                  <a:gd name="textAreaRight" fmla="*/ 154080 w 153720"/>
                  <a:gd name="textAreaTop" fmla="*/ 0 h 128880"/>
                  <a:gd name="textAreaBottom" fmla="*/ 129240 h 128880"/>
                </a:gdLst>
                <a:ahLst/>
                <a:cxnLst/>
                <a:rect l="textAreaLeft" t="textAreaTop" r="textAreaRight" b="textAreaBottom"/>
                <a:pathLst>
                  <a:path w="84454" h="84455">
                    <a:moveTo>
                      <a:pt x="78677" y="0"/>
                    </a:moveTo>
                    <a:lnTo>
                      <a:pt x="5664" y="0"/>
                    </a:lnTo>
                    <a:lnTo>
                      <a:pt x="0" y="5664"/>
                    </a:lnTo>
                    <a:lnTo>
                      <a:pt x="0" y="78677"/>
                    </a:lnTo>
                    <a:lnTo>
                      <a:pt x="5664" y="84342"/>
                    </a:lnTo>
                    <a:lnTo>
                      <a:pt x="78677" y="84342"/>
                    </a:lnTo>
                    <a:lnTo>
                      <a:pt x="84342" y="78677"/>
                    </a:lnTo>
                    <a:lnTo>
                      <a:pt x="84342" y="5664"/>
                    </a:lnTo>
                    <a:lnTo>
                      <a:pt x="78677" y="0"/>
                    </a:lnTo>
                    <a:close/>
                  </a:path>
                </a:pathLst>
              </a:custGeom>
              <a:solidFill>
                <a:srgbClr val="A5A5FF"/>
              </a:solidFill>
              <a:ln w="0">
                <a:noFill/>
              </a:ln>
            </p:spPr>
            <p:style>
              <a:lnRef idx="0">
                <a:scrgbClr r="0" g="0" b="0"/>
              </a:lnRef>
              <a:fillRef idx="0">
                <a:scrgbClr r="0" g="0" b="0"/>
              </a:fillRef>
              <a:effectRef idx="0">
                <a:scrgbClr r="0" g="0" b="0"/>
              </a:effectRef>
              <a:fontRef idx="minor"/>
            </p:style>
            <p:txBody>
              <a:bodyPr lIns="0" tIns="0" rIns="0" bIns="0" anchor="t">
                <a:noAutofit/>
              </a:bodyPr>
              <a:lstStyle/>
              <a:p>
                <a:pPr defTabSz="914400">
                  <a:lnSpc>
                    <a:spcPct val="100000"/>
                  </a:lnSpc>
                </a:pPr>
                <a:endParaRPr lang="fr-FR" sz="4000" b="1" u="none" strike="noStrike">
                  <a:solidFill>
                    <a:schemeClr val="dk1"/>
                  </a:solidFill>
                  <a:effectLst/>
                  <a:uFillTx/>
                  <a:latin typeface="Aptos"/>
                </a:endParaRPr>
              </a:p>
            </p:txBody>
          </p:sp>
          <p:sp>
            <p:nvSpPr>
              <p:cNvPr id="624" name="object 62"/>
              <p:cNvSpPr/>
              <p:nvPr/>
            </p:nvSpPr>
            <p:spPr>
              <a:xfrm>
                <a:off x="7928640" y="3770640"/>
                <a:ext cx="153720" cy="128880"/>
              </a:xfrm>
              <a:custGeom>
                <a:avLst/>
                <a:gdLst>
                  <a:gd name="textAreaLeft" fmla="*/ 0 w 153720"/>
                  <a:gd name="textAreaRight" fmla="*/ 154080 w 153720"/>
                  <a:gd name="textAreaTop" fmla="*/ 0 h 128880"/>
                  <a:gd name="textAreaBottom" fmla="*/ 129240 h 128880"/>
                </a:gdLst>
                <a:ahLst/>
                <a:cxnLst/>
                <a:rect l="textAreaLeft" t="textAreaTop" r="textAreaRight" b="textAreaBottom"/>
                <a:pathLst>
                  <a:path w="84454" h="84455">
                    <a:moveTo>
                      <a:pt x="71689" y="0"/>
                    </a:moveTo>
                    <a:lnTo>
                      <a:pt x="12652" y="0"/>
                    </a:lnTo>
                    <a:lnTo>
                      <a:pt x="5664" y="0"/>
                    </a:lnTo>
                    <a:lnTo>
                      <a:pt x="0" y="5664"/>
                    </a:lnTo>
                    <a:lnTo>
                      <a:pt x="0" y="12652"/>
                    </a:lnTo>
                    <a:lnTo>
                      <a:pt x="0" y="71689"/>
                    </a:lnTo>
                    <a:lnTo>
                      <a:pt x="0" y="78677"/>
                    </a:lnTo>
                    <a:lnTo>
                      <a:pt x="5664" y="84342"/>
                    </a:lnTo>
                    <a:lnTo>
                      <a:pt x="12652" y="84342"/>
                    </a:lnTo>
                    <a:lnTo>
                      <a:pt x="71689" y="84342"/>
                    </a:lnTo>
                    <a:lnTo>
                      <a:pt x="78677" y="84342"/>
                    </a:lnTo>
                    <a:lnTo>
                      <a:pt x="84342" y="78677"/>
                    </a:lnTo>
                    <a:lnTo>
                      <a:pt x="84342" y="71689"/>
                    </a:lnTo>
                    <a:lnTo>
                      <a:pt x="84342" y="12652"/>
                    </a:lnTo>
                    <a:lnTo>
                      <a:pt x="84342" y="5664"/>
                    </a:lnTo>
                    <a:lnTo>
                      <a:pt x="78677" y="0"/>
                    </a:lnTo>
                    <a:lnTo>
                      <a:pt x="71689" y="0"/>
                    </a:lnTo>
                    <a:close/>
                  </a:path>
                </a:pathLst>
              </a:custGeom>
              <a:noFill/>
              <a:ln w="5060">
                <a:solidFill>
                  <a:srgbClr val="000000"/>
                </a:solidFill>
                <a:round/>
              </a:ln>
            </p:spPr>
            <p:style>
              <a:lnRef idx="0">
                <a:scrgbClr r="0" g="0" b="0"/>
              </a:lnRef>
              <a:fillRef idx="0">
                <a:scrgbClr r="0" g="0" b="0"/>
              </a:fillRef>
              <a:effectRef idx="0">
                <a:scrgbClr r="0" g="0" b="0"/>
              </a:effectRef>
              <a:fontRef idx="minor"/>
            </p:style>
            <p:txBody>
              <a:bodyPr lIns="0" tIns="0" rIns="0" bIns="0" anchor="t">
                <a:noAutofit/>
              </a:bodyPr>
              <a:lstStyle/>
              <a:p>
                <a:pPr defTabSz="914400">
                  <a:lnSpc>
                    <a:spcPct val="100000"/>
                  </a:lnSpc>
                </a:pPr>
                <a:endParaRPr lang="fr-FR" sz="4000" b="1" u="none" strike="noStrike">
                  <a:solidFill>
                    <a:schemeClr val="dk1"/>
                  </a:solidFill>
                  <a:effectLst/>
                  <a:uFillTx/>
                  <a:latin typeface="Aptos"/>
                </a:endParaRPr>
              </a:p>
            </p:txBody>
          </p:sp>
        </p:grpSp>
        <p:sp>
          <p:nvSpPr>
            <p:cNvPr id="625" name="object 63"/>
            <p:cNvSpPr/>
            <p:nvPr/>
          </p:nvSpPr>
          <p:spPr>
            <a:xfrm>
              <a:off x="8145720" y="3714120"/>
              <a:ext cx="884160" cy="227160"/>
            </a:xfrm>
            <a:prstGeom prst="rect">
              <a:avLst/>
            </a:prstGeom>
            <a:noFill/>
            <a:ln w="0">
              <a:noFill/>
            </a:ln>
          </p:spPr>
          <p:style>
            <a:lnRef idx="0">
              <a:scrgbClr r="0" g="0" b="0"/>
            </a:lnRef>
            <a:fillRef idx="0">
              <a:scrgbClr r="0" g="0" b="0"/>
            </a:fillRef>
            <a:effectRef idx="0">
              <a:scrgbClr r="0" g="0" b="0"/>
            </a:effectRef>
            <a:fontRef idx="minor"/>
          </p:style>
          <p:txBody>
            <a:bodyPr lIns="0" tIns="12240" rIns="0" bIns="0" anchor="t">
              <a:spAutoFit/>
            </a:bodyPr>
            <a:lstStyle/>
            <a:p>
              <a:pPr marL="12600" defTabSz="914400">
                <a:lnSpc>
                  <a:spcPct val="100000"/>
                </a:lnSpc>
                <a:spcBef>
                  <a:spcPts val="96"/>
                </a:spcBef>
              </a:pPr>
              <a:r>
                <a:rPr lang="fr-FR" sz="1400" b="1" u="none" strike="noStrike" spc="-11">
                  <a:solidFill>
                    <a:schemeClr val="dk1"/>
                  </a:solidFill>
                  <a:effectLst/>
                  <a:uFillTx/>
                  <a:latin typeface="Tahoma"/>
                </a:rPr>
                <a:t>Hirsova</a:t>
              </a:r>
              <a:endParaRPr lang="fr-MA" sz="1400" b="0" u="none" strike="noStrike">
                <a:solidFill>
                  <a:srgbClr val="000000"/>
                </a:solidFill>
                <a:effectLst/>
                <a:uFillTx/>
                <a:latin typeface="Arial"/>
              </a:endParaRPr>
            </a:p>
          </p:txBody>
        </p:sp>
        <p:grpSp>
          <p:nvGrpSpPr>
            <p:cNvPr id="626" name="object 64"/>
            <p:cNvGrpSpPr/>
            <p:nvPr/>
          </p:nvGrpSpPr>
          <p:grpSpPr>
            <a:xfrm>
              <a:off x="7928640" y="2532600"/>
              <a:ext cx="272160" cy="2356920"/>
              <a:chOff x="7928640" y="2532600"/>
              <a:chExt cx="272160" cy="2356920"/>
            </a:xfrm>
          </p:grpSpPr>
          <p:sp>
            <p:nvSpPr>
              <p:cNvPr id="627" name="object 65"/>
              <p:cNvSpPr/>
              <p:nvPr/>
            </p:nvSpPr>
            <p:spPr>
              <a:xfrm>
                <a:off x="8047080" y="4760640"/>
                <a:ext cx="153720" cy="128880"/>
              </a:xfrm>
              <a:custGeom>
                <a:avLst/>
                <a:gdLst>
                  <a:gd name="textAreaLeft" fmla="*/ 0 w 153720"/>
                  <a:gd name="textAreaRight" fmla="*/ 154080 w 153720"/>
                  <a:gd name="textAreaTop" fmla="*/ 0 h 128880"/>
                  <a:gd name="textAreaBottom" fmla="*/ 129240 h 128880"/>
                </a:gdLst>
                <a:ahLst/>
                <a:cxnLst/>
                <a:rect l="textAreaLeft" t="textAreaTop" r="textAreaRight" b="textAreaBottom"/>
                <a:pathLst>
                  <a:path w="84454" h="84455">
                    <a:moveTo>
                      <a:pt x="78677" y="0"/>
                    </a:moveTo>
                    <a:lnTo>
                      <a:pt x="5664" y="0"/>
                    </a:lnTo>
                    <a:lnTo>
                      <a:pt x="0" y="5664"/>
                    </a:lnTo>
                    <a:lnTo>
                      <a:pt x="0" y="78677"/>
                    </a:lnTo>
                    <a:lnTo>
                      <a:pt x="5664" y="84342"/>
                    </a:lnTo>
                    <a:lnTo>
                      <a:pt x="78677" y="84342"/>
                    </a:lnTo>
                    <a:lnTo>
                      <a:pt x="84342" y="78677"/>
                    </a:lnTo>
                    <a:lnTo>
                      <a:pt x="84342" y="5664"/>
                    </a:lnTo>
                    <a:lnTo>
                      <a:pt x="78677" y="0"/>
                    </a:lnTo>
                    <a:close/>
                  </a:path>
                </a:pathLst>
              </a:custGeom>
              <a:solidFill>
                <a:srgbClr val="A5A5FF"/>
              </a:solidFill>
              <a:ln w="0">
                <a:noFill/>
              </a:ln>
            </p:spPr>
            <p:style>
              <a:lnRef idx="0">
                <a:scrgbClr r="0" g="0" b="0"/>
              </a:lnRef>
              <a:fillRef idx="0">
                <a:scrgbClr r="0" g="0" b="0"/>
              </a:fillRef>
              <a:effectRef idx="0">
                <a:scrgbClr r="0" g="0" b="0"/>
              </a:effectRef>
              <a:fontRef idx="minor"/>
            </p:style>
            <p:txBody>
              <a:bodyPr lIns="0" tIns="0" rIns="0" bIns="0" anchor="t">
                <a:noAutofit/>
              </a:bodyPr>
              <a:lstStyle/>
              <a:p>
                <a:pPr defTabSz="914400">
                  <a:lnSpc>
                    <a:spcPct val="100000"/>
                  </a:lnSpc>
                </a:pPr>
                <a:endParaRPr lang="fr-FR" sz="4000" b="1" u="none" strike="noStrike">
                  <a:solidFill>
                    <a:schemeClr val="dk1"/>
                  </a:solidFill>
                  <a:effectLst/>
                  <a:uFillTx/>
                  <a:latin typeface="Aptos"/>
                </a:endParaRPr>
              </a:p>
            </p:txBody>
          </p:sp>
          <p:sp>
            <p:nvSpPr>
              <p:cNvPr id="628" name="object 66"/>
              <p:cNvSpPr/>
              <p:nvPr/>
            </p:nvSpPr>
            <p:spPr>
              <a:xfrm>
                <a:off x="8047080" y="4760640"/>
                <a:ext cx="153720" cy="128880"/>
              </a:xfrm>
              <a:custGeom>
                <a:avLst/>
                <a:gdLst>
                  <a:gd name="textAreaLeft" fmla="*/ 0 w 153720"/>
                  <a:gd name="textAreaRight" fmla="*/ 154080 w 153720"/>
                  <a:gd name="textAreaTop" fmla="*/ 0 h 128880"/>
                  <a:gd name="textAreaBottom" fmla="*/ 129240 h 128880"/>
                </a:gdLst>
                <a:ahLst/>
                <a:cxnLst/>
                <a:rect l="textAreaLeft" t="textAreaTop" r="textAreaRight" b="textAreaBottom"/>
                <a:pathLst>
                  <a:path w="84454" h="84455">
                    <a:moveTo>
                      <a:pt x="71689" y="0"/>
                    </a:moveTo>
                    <a:lnTo>
                      <a:pt x="12652" y="0"/>
                    </a:lnTo>
                    <a:lnTo>
                      <a:pt x="5664" y="0"/>
                    </a:lnTo>
                    <a:lnTo>
                      <a:pt x="0" y="5664"/>
                    </a:lnTo>
                    <a:lnTo>
                      <a:pt x="0" y="12652"/>
                    </a:lnTo>
                    <a:lnTo>
                      <a:pt x="0" y="71689"/>
                    </a:lnTo>
                    <a:lnTo>
                      <a:pt x="0" y="78677"/>
                    </a:lnTo>
                    <a:lnTo>
                      <a:pt x="5664" y="84342"/>
                    </a:lnTo>
                    <a:lnTo>
                      <a:pt x="12652" y="84342"/>
                    </a:lnTo>
                    <a:lnTo>
                      <a:pt x="71689" y="84342"/>
                    </a:lnTo>
                    <a:lnTo>
                      <a:pt x="78677" y="84342"/>
                    </a:lnTo>
                    <a:lnTo>
                      <a:pt x="84342" y="78677"/>
                    </a:lnTo>
                    <a:lnTo>
                      <a:pt x="84342" y="71689"/>
                    </a:lnTo>
                    <a:lnTo>
                      <a:pt x="84342" y="12652"/>
                    </a:lnTo>
                    <a:lnTo>
                      <a:pt x="84342" y="5664"/>
                    </a:lnTo>
                    <a:lnTo>
                      <a:pt x="78677" y="0"/>
                    </a:lnTo>
                    <a:lnTo>
                      <a:pt x="71689" y="0"/>
                    </a:lnTo>
                    <a:close/>
                  </a:path>
                </a:pathLst>
              </a:custGeom>
              <a:noFill/>
              <a:ln w="5060">
                <a:solidFill>
                  <a:srgbClr val="000000"/>
                </a:solidFill>
                <a:round/>
              </a:ln>
            </p:spPr>
            <p:style>
              <a:lnRef idx="0">
                <a:scrgbClr r="0" g="0" b="0"/>
              </a:lnRef>
              <a:fillRef idx="0">
                <a:scrgbClr r="0" g="0" b="0"/>
              </a:fillRef>
              <a:effectRef idx="0">
                <a:scrgbClr r="0" g="0" b="0"/>
              </a:effectRef>
              <a:fontRef idx="minor"/>
            </p:style>
            <p:txBody>
              <a:bodyPr lIns="0" tIns="0" rIns="0" bIns="0" anchor="t">
                <a:noAutofit/>
              </a:bodyPr>
              <a:lstStyle/>
              <a:p>
                <a:pPr defTabSz="914400">
                  <a:lnSpc>
                    <a:spcPct val="100000"/>
                  </a:lnSpc>
                </a:pPr>
                <a:endParaRPr lang="fr-FR" sz="4000" b="1" u="none" strike="noStrike">
                  <a:solidFill>
                    <a:schemeClr val="dk1"/>
                  </a:solidFill>
                  <a:effectLst/>
                  <a:uFillTx/>
                  <a:latin typeface="Aptos"/>
                </a:endParaRPr>
              </a:p>
            </p:txBody>
          </p:sp>
          <p:sp>
            <p:nvSpPr>
              <p:cNvPr id="629" name="object 67"/>
              <p:cNvSpPr/>
              <p:nvPr/>
            </p:nvSpPr>
            <p:spPr>
              <a:xfrm>
                <a:off x="7928640" y="2532600"/>
                <a:ext cx="153720" cy="128880"/>
              </a:xfrm>
              <a:custGeom>
                <a:avLst/>
                <a:gdLst>
                  <a:gd name="textAreaLeft" fmla="*/ 0 w 153720"/>
                  <a:gd name="textAreaRight" fmla="*/ 154080 w 153720"/>
                  <a:gd name="textAreaTop" fmla="*/ 0 h 128880"/>
                  <a:gd name="textAreaBottom" fmla="*/ 129240 h 128880"/>
                </a:gdLst>
                <a:ahLst/>
                <a:cxnLst/>
                <a:rect l="textAreaLeft" t="textAreaTop" r="textAreaRight" b="textAreaBottom"/>
                <a:pathLst>
                  <a:path w="84454" h="84455">
                    <a:moveTo>
                      <a:pt x="78677" y="0"/>
                    </a:moveTo>
                    <a:lnTo>
                      <a:pt x="5664" y="0"/>
                    </a:lnTo>
                    <a:lnTo>
                      <a:pt x="0" y="5664"/>
                    </a:lnTo>
                    <a:lnTo>
                      <a:pt x="0" y="78677"/>
                    </a:lnTo>
                    <a:lnTo>
                      <a:pt x="5664" y="84342"/>
                    </a:lnTo>
                    <a:lnTo>
                      <a:pt x="78677" y="84342"/>
                    </a:lnTo>
                    <a:lnTo>
                      <a:pt x="84342" y="78677"/>
                    </a:lnTo>
                    <a:lnTo>
                      <a:pt x="84342" y="5664"/>
                    </a:lnTo>
                    <a:lnTo>
                      <a:pt x="78677" y="0"/>
                    </a:lnTo>
                    <a:close/>
                  </a:path>
                </a:pathLst>
              </a:custGeom>
              <a:solidFill>
                <a:srgbClr val="A5A5FF"/>
              </a:solidFill>
              <a:ln w="0">
                <a:noFill/>
              </a:ln>
            </p:spPr>
            <p:style>
              <a:lnRef idx="0">
                <a:scrgbClr r="0" g="0" b="0"/>
              </a:lnRef>
              <a:fillRef idx="0">
                <a:scrgbClr r="0" g="0" b="0"/>
              </a:fillRef>
              <a:effectRef idx="0">
                <a:scrgbClr r="0" g="0" b="0"/>
              </a:effectRef>
              <a:fontRef idx="minor"/>
            </p:style>
            <p:txBody>
              <a:bodyPr lIns="0" tIns="0" rIns="0" bIns="0" anchor="t">
                <a:noAutofit/>
              </a:bodyPr>
              <a:lstStyle/>
              <a:p>
                <a:pPr defTabSz="914400">
                  <a:lnSpc>
                    <a:spcPct val="100000"/>
                  </a:lnSpc>
                </a:pPr>
                <a:endParaRPr lang="fr-FR" sz="4000" b="1" u="none" strike="noStrike">
                  <a:solidFill>
                    <a:schemeClr val="dk1"/>
                  </a:solidFill>
                  <a:effectLst/>
                  <a:uFillTx/>
                  <a:latin typeface="Aptos"/>
                </a:endParaRPr>
              </a:p>
            </p:txBody>
          </p:sp>
          <p:sp>
            <p:nvSpPr>
              <p:cNvPr id="630" name="object 68"/>
              <p:cNvSpPr/>
              <p:nvPr/>
            </p:nvSpPr>
            <p:spPr>
              <a:xfrm>
                <a:off x="7928640" y="2532600"/>
                <a:ext cx="153720" cy="128880"/>
              </a:xfrm>
              <a:custGeom>
                <a:avLst/>
                <a:gdLst>
                  <a:gd name="textAreaLeft" fmla="*/ 0 w 153720"/>
                  <a:gd name="textAreaRight" fmla="*/ 154080 w 153720"/>
                  <a:gd name="textAreaTop" fmla="*/ 0 h 128880"/>
                  <a:gd name="textAreaBottom" fmla="*/ 129240 h 128880"/>
                </a:gdLst>
                <a:ahLst/>
                <a:cxnLst/>
                <a:rect l="textAreaLeft" t="textAreaTop" r="textAreaRight" b="textAreaBottom"/>
                <a:pathLst>
                  <a:path w="84454" h="84455">
                    <a:moveTo>
                      <a:pt x="71689" y="0"/>
                    </a:moveTo>
                    <a:lnTo>
                      <a:pt x="12652" y="0"/>
                    </a:lnTo>
                    <a:lnTo>
                      <a:pt x="5664" y="0"/>
                    </a:lnTo>
                    <a:lnTo>
                      <a:pt x="0" y="5664"/>
                    </a:lnTo>
                    <a:lnTo>
                      <a:pt x="0" y="12652"/>
                    </a:lnTo>
                    <a:lnTo>
                      <a:pt x="0" y="71689"/>
                    </a:lnTo>
                    <a:lnTo>
                      <a:pt x="0" y="78677"/>
                    </a:lnTo>
                    <a:lnTo>
                      <a:pt x="5664" y="84342"/>
                    </a:lnTo>
                    <a:lnTo>
                      <a:pt x="12652" y="84342"/>
                    </a:lnTo>
                    <a:lnTo>
                      <a:pt x="71689" y="84342"/>
                    </a:lnTo>
                    <a:lnTo>
                      <a:pt x="78677" y="84342"/>
                    </a:lnTo>
                    <a:lnTo>
                      <a:pt x="84342" y="78677"/>
                    </a:lnTo>
                    <a:lnTo>
                      <a:pt x="84342" y="71689"/>
                    </a:lnTo>
                    <a:lnTo>
                      <a:pt x="84342" y="12652"/>
                    </a:lnTo>
                    <a:lnTo>
                      <a:pt x="84342" y="5664"/>
                    </a:lnTo>
                    <a:lnTo>
                      <a:pt x="78677" y="0"/>
                    </a:lnTo>
                    <a:lnTo>
                      <a:pt x="71689" y="0"/>
                    </a:lnTo>
                    <a:close/>
                  </a:path>
                </a:pathLst>
              </a:custGeom>
              <a:noFill/>
              <a:ln w="5060">
                <a:solidFill>
                  <a:srgbClr val="000000"/>
                </a:solidFill>
                <a:round/>
              </a:ln>
            </p:spPr>
            <p:style>
              <a:lnRef idx="0">
                <a:scrgbClr r="0" g="0" b="0"/>
              </a:lnRef>
              <a:fillRef idx="0">
                <a:scrgbClr r="0" g="0" b="0"/>
              </a:fillRef>
              <a:effectRef idx="0">
                <a:scrgbClr r="0" g="0" b="0"/>
              </a:effectRef>
              <a:fontRef idx="minor"/>
            </p:style>
            <p:txBody>
              <a:bodyPr lIns="0" tIns="0" rIns="0" bIns="0" anchor="t">
                <a:noAutofit/>
              </a:bodyPr>
              <a:lstStyle/>
              <a:p>
                <a:pPr defTabSz="914400">
                  <a:lnSpc>
                    <a:spcPct val="100000"/>
                  </a:lnSpc>
                </a:pPr>
                <a:endParaRPr lang="fr-FR" sz="4000" b="1" u="none" strike="noStrike">
                  <a:solidFill>
                    <a:schemeClr val="dk1"/>
                  </a:solidFill>
                  <a:effectLst/>
                  <a:uFillTx/>
                  <a:latin typeface="Aptos"/>
                </a:endParaRPr>
              </a:p>
            </p:txBody>
          </p:sp>
        </p:grpSp>
        <p:sp>
          <p:nvSpPr>
            <p:cNvPr id="631" name="object 69"/>
            <p:cNvSpPr/>
            <p:nvPr/>
          </p:nvSpPr>
          <p:spPr>
            <a:xfrm>
              <a:off x="8145720" y="2476080"/>
              <a:ext cx="932040" cy="227160"/>
            </a:xfrm>
            <a:prstGeom prst="rect">
              <a:avLst/>
            </a:prstGeom>
            <a:noFill/>
            <a:ln w="0">
              <a:noFill/>
            </a:ln>
          </p:spPr>
          <p:style>
            <a:lnRef idx="0">
              <a:scrgbClr r="0" g="0" b="0"/>
            </a:lnRef>
            <a:fillRef idx="0">
              <a:scrgbClr r="0" g="0" b="0"/>
            </a:fillRef>
            <a:effectRef idx="0">
              <a:scrgbClr r="0" g="0" b="0"/>
            </a:effectRef>
            <a:fontRef idx="minor"/>
          </p:style>
          <p:txBody>
            <a:bodyPr lIns="0" tIns="12240" rIns="0" bIns="0" anchor="t">
              <a:spAutoFit/>
            </a:bodyPr>
            <a:lstStyle/>
            <a:p>
              <a:pPr marL="12600" defTabSz="914400">
                <a:lnSpc>
                  <a:spcPct val="100000"/>
                </a:lnSpc>
                <a:spcBef>
                  <a:spcPts val="96"/>
                </a:spcBef>
              </a:pPr>
              <a:r>
                <a:rPr lang="fr-FR" sz="1400" b="1" u="none" strike="noStrike" spc="-11">
                  <a:solidFill>
                    <a:schemeClr val="dk1"/>
                  </a:solidFill>
                  <a:effectLst/>
                  <a:uFillTx/>
                  <a:latin typeface="Tahoma"/>
                </a:rPr>
                <a:t>Vaslui</a:t>
              </a:r>
              <a:endParaRPr lang="fr-MA" sz="1400" b="0" u="none" strike="noStrike">
                <a:solidFill>
                  <a:srgbClr val="000000"/>
                </a:solidFill>
                <a:effectLst/>
                <a:uFillTx/>
                <a:latin typeface="Arial"/>
              </a:endParaRPr>
            </a:p>
          </p:txBody>
        </p:sp>
        <p:grpSp>
          <p:nvGrpSpPr>
            <p:cNvPr id="632" name="object 70"/>
            <p:cNvGrpSpPr/>
            <p:nvPr/>
          </p:nvGrpSpPr>
          <p:grpSpPr>
            <a:xfrm>
              <a:off x="7337160" y="2284920"/>
              <a:ext cx="153720" cy="128880"/>
              <a:chOff x="7337160" y="2284920"/>
              <a:chExt cx="153720" cy="128880"/>
            </a:xfrm>
          </p:grpSpPr>
          <p:sp>
            <p:nvSpPr>
              <p:cNvPr id="633" name="object 71"/>
              <p:cNvSpPr/>
              <p:nvPr/>
            </p:nvSpPr>
            <p:spPr>
              <a:xfrm>
                <a:off x="7337160" y="2284920"/>
                <a:ext cx="153720" cy="128880"/>
              </a:xfrm>
              <a:custGeom>
                <a:avLst/>
                <a:gdLst>
                  <a:gd name="textAreaLeft" fmla="*/ 0 w 153720"/>
                  <a:gd name="textAreaRight" fmla="*/ 154080 w 153720"/>
                  <a:gd name="textAreaTop" fmla="*/ 0 h 128880"/>
                  <a:gd name="textAreaBottom" fmla="*/ 129240 h 128880"/>
                </a:gdLst>
                <a:ahLst/>
                <a:cxnLst/>
                <a:rect l="textAreaLeft" t="textAreaTop" r="textAreaRight" b="textAreaBottom"/>
                <a:pathLst>
                  <a:path w="84454" h="84455">
                    <a:moveTo>
                      <a:pt x="78677" y="0"/>
                    </a:moveTo>
                    <a:lnTo>
                      <a:pt x="5664" y="0"/>
                    </a:lnTo>
                    <a:lnTo>
                      <a:pt x="0" y="5664"/>
                    </a:lnTo>
                    <a:lnTo>
                      <a:pt x="0" y="78677"/>
                    </a:lnTo>
                    <a:lnTo>
                      <a:pt x="5664" y="84342"/>
                    </a:lnTo>
                    <a:lnTo>
                      <a:pt x="78677" y="84342"/>
                    </a:lnTo>
                    <a:lnTo>
                      <a:pt x="84342" y="78677"/>
                    </a:lnTo>
                    <a:lnTo>
                      <a:pt x="84342" y="5664"/>
                    </a:lnTo>
                    <a:lnTo>
                      <a:pt x="78677" y="0"/>
                    </a:lnTo>
                    <a:close/>
                  </a:path>
                </a:pathLst>
              </a:custGeom>
              <a:solidFill>
                <a:srgbClr val="A5A5FF"/>
              </a:solidFill>
              <a:ln w="0">
                <a:noFill/>
              </a:ln>
            </p:spPr>
            <p:style>
              <a:lnRef idx="0">
                <a:scrgbClr r="0" g="0" b="0"/>
              </a:lnRef>
              <a:fillRef idx="0">
                <a:scrgbClr r="0" g="0" b="0"/>
              </a:fillRef>
              <a:effectRef idx="0">
                <a:scrgbClr r="0" g="0" b="0"/>
              </a:effectRef>
              <a:fontRef idx="minor"/>
            </p:style>
            <p:txBody>
              <a:bodyPr lIns="0" tIns="0" rIns="0" bIns="0" anchor="t">
                <a:noAutofit/>
              </a:bodyPr>
              <a:lstStyle/>
              <a:p>
                <a:pPr defTabSz="914400">
                  <a:lnSpc>
                    <a:spcPct val="100000"/>
                  </a:lnSpc>
                </a:pPr>
                <a:endParaRPr lang="fr-FR" sz="4000" b="1" u="none" strike="noStrike">
                  <a:solidFill>
                    <a:schemeClr val="dk1"/>
                  </a:solidFill>
                  <a:effectLst/>
                  <a:uFillTx/>
                  <a:latin typeface="Aptos"/>
                </a:endParaRPr>
              </a:p>
            </p:txBody>
          </p:sp>
          <p:sp>
            <p:nvSpPr>
              <p:cNvPr id="634" name="object 72"/>
              <p:cNvSpPr/>
              <p:nvPr/>
            </p:nvSpPr>
            <p:spPr>
              <a:xfrm>
                <a:off x="7337160" y="2284920"/>
                <a:ext cx="153720" cy="128880"/>
              </a:xfrm>
              <a:custGeom>
                <a:avLst/>
                <a:gdLst>
                  <a:gd name="textAreaLeft" fmla="*/ 0 w 153720"/>
                  <a:gd name="textAreaRight" fmla="*/ 154080 w 153720"/>
                  <a:gd name="textAreaTop" fmla="*/ 0 h 128880"/>
                  <a:gd name="textAreaBottom" fmla="*/ 129240 h 128880"/>
                </a:gdLst>
                <a:ahLst/>
                <a:cxnLst/>
                <a:rect l="textAreaLeft" t="textAreaTop" r="textAreaRight" b="textAreaBottom"/>
                <a:pathLst>
                  <a:path w="84454" h="84455">
                    <a:moveTo>
                      <a:pt x="71689" y="0"/>
                    </a:moveTo>
                    <a:lnTo>
                      <a:pt x="12652" y="0"/>
                    </a:lnTo>
                    <a:lnTo>
                      <a:pt x="5664" y="0"/>
                    </a:lnTo>
                    <a:lnTo>
                      <a:pt x="0" y="5664"/>
                    </a:lnTo>
                    <a:lnTo>
                      <a:pt x="0" y="12652"/>
                    </a:lnTo>
                    <a:lnTo>
                      <a:pt x="0" y="71689"/>
                    </a:lnTo>
                    <a:lnTo>
                      <a:pt x="0" y="78677"/>
                    </a:lnTo>
                    <a:lnTo>
                      <a:pt x="5664" y="84342"/>
                    </a:lnTo>
                    <a:lnTo>
                      <a:pt x="12652" y="84342"/>
                    </a:lnTo>
                    <a:lnTo>
                      <a:pt x="71689" y="84342"/>
                    </a:lnTo>
                    <a:lnTo>
                      <a:pt x="78677" y="84342"/>
                    </a:lnTo>
                    <a:lnTo>
                      <a:pt x="84342" y="78677"/>
                    </a:lnTo>
                    <a:lnTo>
                      <a:pt x="84342" y="71689"/>
                    </a:lnTo>
                    <a:lnTo>
                      <a:pt x="84342" y="12652"/>
                    </a:lnTo>
                    <a:lnTo>
                      <a:pt x="84342" y="5664"/>
                    </a:lnTo>
                    <a:lnTo>
                      <a:pt x="78677" y="0"/>
                    </a:lnTo>
                    <a:lnTo>
                      <a:pt x="71689" y="0"/>
                    </a:lnTo>
                    <a:close/>
                  </a:path>
                </a:pathLst>
              </a:custGeom>
              <a:noFill/>
              <a:ln w="5060">
                <a:solidFill>
                  <a:srgbClr val="000000"/>
                </a:solidFill>
                <a:round/>
              </a:ln>
            </p:spPr>
            <p:style>
              <a:lnRef idx="0">
                <a:scrgbClr r="0" g="0" b="0"/>
              </a:lnRef>
              <a:fillRef idx="0">
                <a:scrgbClr r="0" g="0" b="0"/>
              </a:fillRef>
              <a:effectRef idx="0">
                <a:scrgbClr r="0" g="0" b="0"/>
              </a:effectRef>
              <a:fontRef idx="minor"/>
            </p:style>
            <p:txBody>
              <a:bodyPr lIns="0" tIns="0" rIns="0" bIns="0" anchor="t">
                <a:noAutofit/>
              </a:bodyPr>
              <a:lstStyle/>
              <a:p>
                <a:pPr defTabSz="914400">
                  <a:lnSpc>
                    <a:spcPct val="100000"/>
                  </a:lnSpc>
                </a:pPr>
                <a:endParaRPr lang="fr-FR" sz="4000" b="1" u="none" strike="noStrike">
                  <a:solidFill>
                    <a:schemeClr val="dk1"/>
                  </a:solidFill>
                  <a:effectLst/>
                  <a:uFillTx/>
                  <a:latin typeface="Aptos"/>
                </a:endParaRPr>
              </a:p>
            </p:txBody>
          </p:sp>
        </p:grpSp>
        <p:sp>
          <p:nvSpPr>
            <p:cNvPr id="635" name="object 73"/>
            <p:cNvSpPr/>
            <p:nvPr/>
          </p:nvSpPr>
          <p:spPr>
            <a:xfrm>
              <a:off x="7229520" y="2418480"/>
              <a:ext cx="322920" cy="500760"/>
            </a:xfrm>
            <a:prstGeom prst="rect">
              <a:avLst/>
            </a:prstGeom>
            <a:noFill/>
            <a:ln w="0">
              <a:noFill/>
            </a:ln>
          </p:spPr>
          <p:style>
            <a:lnRef idx="0">
              <a:scrgbClr r="0" g="0" b="0"/>
            </a:lnRef>
            <a:fillRef idx="0">
              <a:scrgbClr r="0" g="0" b="0"/>
            </a:fillRef>
            <a:effectRef idx="0">
              <a:scrgbClr r="0" g="0" b="0"/>
            </a:effectRef>
            <a:fontRef idx="minor"/>
          </p:style>
          <p:txBody>
            <a:bodyPr lIns="0" tIns="12240" rIns="0" bIns="0" anchor="t">
              <a:spAutoFit/>
            </a:bodyPr>
            <a:lstStyle/>
            <a:p>
              <a:pPr marL="12600" defTabSz="914400">
                <a:lnSpc>
                  <a:spcPct val="100000"/>
                </a:lnSpc>
                <a:spcBef>
                  <a:spcPts val="96"/>
                </a:spcBef>
              </a:pPr>
              <a:r>
                <a:rPr lang="fr-FR" sz="1400" b="1" u="none" strike="noStrike" spc="-26">
                  <a:solidFill>
                    <a:schemeClr val="dk1"/>
                  </a:solidFill>
                  <a:effectLst/>
                  <a:uFillTx/>
                  <a:latin typeface="Tahoma"/>
                </a:rPr>
                <a:t>Las</a:t>
              </a:r>
              <a:endParaRPr lang="fr-MA" sz="1400" b="0" u="none" strike="noStrike">
                <a:solidFill>
                  <a:srgbClr val="000000"/>
                </a:solidFill>
                <a:effectLst/>
                <a:uFillTx/>
                <a:latin typeface="Arial"/>
              </a:endParaRPr>
            </a:p>
          </p:txBody>
        </p:sp>
        <p:sp>
          <p:nvSpPr>
            <p:cNvPr id="636" name="object 74"/>
            <p:cNvSpPr/>
            <p:nvPr/>
          </p:nvSpPr>
          <p:spPr>
            <a:xfrm>
              <a:off x="7529040" y="2474640"/>
              <a:ext cx="47160" cy="12852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defTabSz="914400">
                <a:lnSpc>
                  <a:spcPts val="765"/>
                </a:lnSpc>
              </a:pPr>
              <a:r>
                <a:rPr lang="fr-FR" sz="1400" b="1" u="none" strike="noStrike" spc="-51">
                  <a:solidFill>
                    <a:schemeClr val="dk1"/>
                  </a:solidFill>
                  <a:effectLst/>
                  <a:uFillTx/>
                  <a:latin typeface="Tahoma"/>
                </a:rPr>
                <a:t>i</a:t>
              </a:r>
              <a:endParaRPr lang="fr-MA" sz="1400" b="0" u="none" strike="noStrike">
                <a:solidFill>
                  <a:srgbClr val="000000"/>
                </a:solidFill>
                <a:effectLst/>
                <a:uFillTx/>
                <a:latin typeface="Arial"/>
              </a:endParaRPr>
            </a:p>
          </p:txBody>
        </p:sp>
        <p:grpSp>
          <p:nvGrpSpPr>
            <p:cNvPr id="637" name="object 75"/>
            <p:cNvGrpSpPr/>
            <p:nvPr/>
          </p:nvGrpSpPr>
          <p:grpSpPr>
            <a:xfrm>
              <a:off x="6746040" y="2037600"/>
              <a:ext cx="153720" cy="128880"/>
              <a:chOff x="6746040" y="2037600"/>
              <a:chExt cx="153720" cy="128880"/>
            </a:xfrm>
          </p:grpSpPr>
          <p:sp>
            <p:nvSpPr>
              <p:cNvPr id="638" name="object 76"/>
              <p:cNvSpPr/>
              <p:nvPr/>
            </p:nvSpPr>
            <p:spPr>
              <a:xfrm>
                <a:off x="6746040" y="2037600"/>
                <a:ext cx="153720" cy="128880"/>
              </a:xfrm>
              <a:custGeom>
                <a:avLst/>
                <a:gdLst>
                  <a:gd name="textAreaLeft" fmla="*/ 0 w 153720"/>
                  <a:gd name="textAreaRight" fmla="*/ 154080 w 153720"/>
                  <a:gd name="textAreaTop" fmla="*/ 0 h 128880"/>
                  <a:gd name="textAreaBottom" fmla="*/ 129240 h 128880"/>
                </a:gdLst>
                <a:ahLst/>
                <a:cxnLst/>
                <a:rect l="textAreaLeft" t="textAreaTop" r="textAreaRight" b="textAreaBottom"/>
                <a:pathLst>
                  <a:path w="84455" h="84455">
                    <a:moveTo>
                      <a:pt x="78677" y="0"/>
                    </a:moveTo>
                    <a:lnTo>
                      <a:pt x="5664" y="0"/>
                    </a:lnTo>
                    <a:lnTo>
                      <a:pt x="0" y="5664"/>
                    </a:lnTo>
                    <a:lnTo>
                      <a:pt x="0" y="78677"/>
                    </a:lnTo>
                    <a:lnTo>
                      <a:pt x="5664" y="84342"/>
                    </a:lnTo>
                    <a:lnTo>
                      <a:pt x="78677" y="84342"/>
                    </a:lnTo>
                    <a:lnTo>
                      <a:pt x="84342" y="78677"/>
                    </a:lnTo>
                    <a:lnTo>
                      <a:pt x="84342" y="5664"/>
                    </a:lnTo>
                    <a:lnTo>
                      <a:pt x="78677" y="0"/>
                    </a:lnTo>
                    <a:close/>
                  </a:path>
                </a:pathLst>
              </a:custGeom>
              <a:solidFill>
                <a:srgbClr val="A5A5FF"/>
              </a:solidFill>
              <a:ln w="0">
                <a:noFill/>
              </a:ln>
            </p:spPr>
            <p:style>
              <a:lnRef idx="0">
                <a:scrgbClr r="0" g="0" b="0"/>
              </a:lnRef>
              <a:fillRef idx="0">
                <a:scrgbClr r="0" g="0" b="0"/>
              </a:fillRef>
              <a:effectRef idx="0">
                <a:scrgbClr r="0" g="0" b="0"/>
              </a:effectRef>
              <a:fontRef idx="minor"/>
            </p:style>
            <p:txBody>
              <a:bodyPr lIns="0" tIns="0" rIns="0" bIns="0" anchor="t">
                <a:noAutofit/>
              </a:bodyPr>
              <a:lstStyle/>
              <a:p>
                <a:pPr defTabSz="914400">
                  <a:lnSpc>
                    <a:spcPct val="100000"/>
                  </a:lnSpc>
                </a:pPr>
                <a:endParaRPr lang="fr-FR" sz="4000" b="1" u="none" strike="noStrike">
                  <a:solidFill>
                    <a:schemeClr val="dk1"/>
                  </a:solidFill>
                  <a:effectLst/>
                  <a:uFillTx/>
                  <a:latin typeface="Aptos"/>
                </a:endParaRPr>
              </a:p>
            </p:txBody>
          </p:sp>
          <p:sp>
            <p:nvSpPr>
              <p:cNvPr id="639" name="object 77"/>
              <p:cNvSpPr/>
              <p:nvPr/>
            </p:nvSpPr>
            <p:spPr>
              <a:xfrm>
                <a:off x="6746040" y="2037600"/>
                <a:ext cx="153720" cy="128880"/>
              </a:xfrm>
              <a:custGeom>
                <a:avLst/>
                <a:gdLst>
                  <a:gd name="textAreaLeft" fmla="*/ 0 w 153720"/>
                  <a:gd name="textAreaRight" fmla="*/ 154080 w 153720"/>
                  <a:gd name="textAreaTop" fmla="*/ 0 h 128880"/>
                  <a:gd name="textAreaBottom" fmla="*/ 129240 h 128880"/>
                </a:gdLst>
                <a:ahLst/>
                <a:cxnLst/>
                <a:rect l="textAreaLeft" t="textAreaTop" r="textAreaRight" b="textAreaBottom"/>
                <a:pathLst>
                  <a:path w="84455" h="84455">
                    <a:moveTo>
                      <a:pt x="71689" y="0"/>
                    </a:moveTo>
                    <a:lnTo>
                      <a:pt x="12652" y="0"/>
                    </a:lnTo>
                    <a:lnTo>
                      <a:pt x="5664" y="0"/>
                    </a:lnTo>
                    <a:lnTo>
                      <a:pt x="0" y="5664"/>
                    </a:lnTo>
                    <a:lnTo>
                      <a:pt x="0" y="12652"/>
                    </a:lnTo>
                    <a:lnTo>
                      <a:pt x="0" y="71689"/>
                    </a:lnTo>
                    <a:lnTo>
                      <a:pt x="0" y="78677"/>
                    </a:lnTo>
                    <a:lnTo>
                      <a:pt x="5664" y="84342"/>
                    </a:lnTo>
                    <a:lnTo>
                      <a:pt x="12652" y="84342"/>
                    </a:lnTo>
                    <a:lnTo>
                      <a:pt x="71689" y="84342"/>
                    </a:lnTo>
                    <a:lnTo>
                      <a:pt x="78677" y="84342"/>
                    </a:lnTo>
                    <a:lnTo>
                      <a:pt x="84342" y="78677"/>
                    </a:lnTo>
                    <a:lnTo>
                      <a:pt x="84342" y="71689"/>
                    </a:lnTo>
                    <a:lnTo>
                      <a:pt x="84342" y="12652"/>
                    </a:lnTo>
                    <a:lnTo>
                      <a:pt x="84342" y="5664"/>
                    </a:lnTo>
                    <a:lnTo>
                      <a:pt x="78677" y="0"/>
                    </a:lnTo>
                    <a:lnTo>
                      <a:pt x="71689" y="0"/>
                    </a:lnTo>
                    <a:close/>
                  </a:path>
                </a:pathLst>
              </a:custGeom>
              <a:noFill/>
              <a:ln w="5060">
                <a:solidFill>
                  <a:srgbClr val="000000"/>
                </a:solidFill>
                <a:round/>
              </a:ln>
            </p:spPr>
            <p:style>
              <a:lnRef idx="0">
                <a:scrgbClr r="0" g="0" b="0"/>
              </a:lnRef>
              <a:fillRef idx="0">
                <a:scrgbClr r="0" g="0" b="0"/>
              </a:fillRef>
              <a:effectRef idx="0">
                <a:scrgbClr r="0" g="0" b="0"/>
              </a:effectRef>
              <a:fontRef idx="minor"/>
            </p:style>
            <p:txBody>
              <a:bodyPr lIns="0" tIns="0" rIns="0" bIns="0" anchor="t">
                <a:noAutofit/>
              </a:bodyPr>
              <a:lstStyle/>
              <a:p>
                <a:pPr defTabSz="914400">
                  <a:lnSpc>
                    <a:spcPct val="100000"/>
                  </a:lnSpc>
                </a:pPr>
                <a:endParaRPr lang="fr-FR" sz="4000" b="1" u="none" strike="noStrike">
                  <a:solidFill>
                    <a:schemeClr val="dk1"/>
                  </a:solidFill>
                  <a:effectLst/>
                  <a:uFillTx/>
                  <a:latin typeface="Aptos"/>
                </a:endParaRPr>
              </a:p>
            </p:txBody>
          </p:sp>
        </p:grpSp>
        <p:sp>
          <p:nvSpPr>
            <p:cNvPr id="640" name="object 78"/>
            <p:cNvSpPr/>
            <p:nvPr/>
          </p:nvSpPr>
          <p:spPr>
            <a:xfrm>
              <a:off x="6526440" y="1791360"/>
              <a:ext cx="914040" cy="227160"/>
            </a:xfrm>
            <a:prstGeom prst="rect">
              <a:avLst/>
            </a:prstGeom>
            <a:noFill/>
            <a:ln w="0">
              <a:noFill/>
            </a:ln>
          </p:spPr>
          <p:style>
            <a:lnRef idx="0">
              <a:scrgbClr r="0" g="0" b="0"/>
            </a:lnRef>
            <a:fillRef idx="0">
              <a:scrgbClr r="0" g="0" b="0"/>
            </a:fillRef>
            <a:effectRef idx="0">
              <a:scrgbClr r="0" g="0" b="0"/>
            </a:effectRef>
            <a:fontRef idx="minor"/>
          </p:style>
          <p:txBody>
            <a:bodyPr lIns="0" tIns="12240" rIns="0" bIns="0" anchor="t">
              <a:spAutoFit/>
            </a:bodyPr>
            <a:lstStyle/>
            <a:p>
              <a:pPr marL="12600" defTabSz="914400">
                <a:lnSpc>
                  <a:spcPct val="100000"/>
                </a:lnSpc>
                <a:spcBef>
                  <a:spcPts val="96"/>
                </a:spcBef>
              </a:pPr>
              <a:r>
                <a:rPr lang="fr-FR" sz="1400" b="1" u="none" strike="noStrike" spc="-11">
                  <a:solidFill>
                    <a:schemeClr val="dk1"/>
                  </a:solidFill>
                  <a:effectLst/>
                  <a:uFillTx/>
                  <a:latin typeface="Tahoma"/>
                </a:rPr>
                <a:t>Neamt</a:t>
              </a:r>
              <a:endParaRPr lang="fr-MA" sz="1400" b="0" u="none" strike="noStrike">
                <a:solidFill>
                  <a:srgbClr val="000000"/>
                </a:solidFill>
                <a:effectLst/>
                <a:uFillTx/>
                <a:latin typeface="Arial"/>
              </a:endParaRPr>
            </a:p>
          </p:txBody>
        </p:sp>
        <p:sp>
          <p:nvSpPr>
            <p:cNvPr id="641" name="object 79"/>
            <p:cNvSpPr/>
            <p:nvPr/>
          </p:nvSpPr>
          <p:spPr>
            <a:xfrm>
              <a:off x="2706840" y="2665440"/>
              <a:ext cx="78480" cy="327600"/>
            </a:xfrm>
            <a:custGeom>
              <a:avLst/>
              <a:gdLst>
                <a:gd name="textAreaLeft" fmla="*/ 0 w 78480"/>
                <a:gd name="textAreaRight" fmla="*/ 78840 w 78480"/>
                <a:gd name="textAreaTop" fmla="*/ 0 h 327600"/>
                <a:gd name="textAreaBottom" fmla="*/ 327960 h 327600"/>
              </a:gdLst>
              <a:ahLst/>
              <a:cxnLst/>
              <a:rect l="textAreaLeft" t="textAreaTop" r="textAreaRight" b="textAreaBottom"/>
              <a:pathLst>
                <a:path w="43180" h="214630">
                  <a:moveTo>
                    <a:pt x="0" y="214493"/>
                  </a:moveTo>
                  <a:lnTo>
                    <a:pt x="42899" y="0"/>
                  </a:lnTo>
                </a:path>
              </a:pathLst>
            </a:custGeom>
            <a:noFill/>
            <a:ln w="38100">
              <a:solidFill>
                <a:srgbClr val="00B050"/>
              </a:solidFill>
              <a:round/>
            </a:ln>
          </p:spPr>
          <p:style>
            <a:lnRef idx="0">
              <a:scrgbClr r="0" g="0" b="0"/>
            </a:lnRef>
            <a:fillRef idx="0">
              <a:scrgbClr r="0" g="0" b="0"/>
            </a:fillRef>
            <a:effectRef idx="0">
              <a:scrgbClr r="0" g="0" b="0"/>
            </a:effectRef>
            <a:fontRef idx="minor"/>
          </p:style>
          <p:txBody>
            <a:bodyPr lIns="0" tIns="0" rIns="0" bIns="0" anchor="t">
              <a:noAutofit/>
            </a:bodyPr>
            <a:lstStyle/>
            <a:p>
              <a:pPr defTabSz="914400">
                <a:lnSpc>
                  <a:spcPct val="100000"/>
                </a:lnSpc>
              </a:pPr>
              <a:endParaRPr lang="fr-FR" sz="4000" b="1" u="none" strike="noStrike">
                <a:solidFill>
                  <a:schemeClr val="dk1"/>
                </a:solidFill>
                <a:effectLst/>
                <a:uFillTx/>
                <a:latin typeface="Aptos"/>
              </a:endParaRPr>
            </a:p>
          </p:txBody>
        </p:sp>
        <p:sp>
          <p:nvSpPr>
            <p:cNvPr id="642" name="object 80"/>
            <p:cNvSpPr/>
            <p:nvPr/>
          </p:nvSpPr>
          <p:spPr>
            <a:xfrm>
              <a:off x="885960" y="2714040"/>
              <a:ext cx="350640" cy="230760"/>
            </a:xfrm>
            <a:custGeom>
              <a:avLst/>
              <a:gdLst>
                <a:gd name="textAreaLeft" fmla="*/ 0 w 350640"/>
                <a:gd name="textAreaRight" fmla="*/ 351000 w 350640"/>
                <a:gd name="textAreaTop" fmla="*/ 0 h 230760"/>
                <a:gd name="textAreaBottom" fmla="*/ 231120 h 230760"/>
              </a:gdLst>
              <a:ahLst/>
              <a:cxnLst/>
              <a:rect l="textAreaLeft" t="textAreaTop" r="textAreaRight" b="textAreaBottom"/>
              <a:pathLst>
                <a:path w="192405" h="151130">
                  <a:moveTo>
                    <a:pt x="191837" y="0"/>
                  </a:moveTo>
                  <a:lnTo>
                    <a:pt x="0" y="0"/>
                  </a:lnTo>
                  <a:lnTo>
                    <a:pt x="0" y="150742"/>
                  </a:lnTo>
                  <a:lnTo>
                    <a:pt x="191837" y="150742"/>
                  </a:lnTo>
                  <a:lnTo>
                    <a:pt x="191837" y="0"/>
                  </a:lnTo>
                  <a:close/>
                </a:path>
              </a:pathLst>
            </a:custGeom>
            <a:solidFill>
              <a:srgbClr val="FFFFFF"/>
            </a:solidFill>
            <a:ln w="0">
              <a:noFill/>
            </a:ln>
          </p:spPr>
          <p:style>
            <a:lnRef idx="0">
              <a:scrgbClr r="0" g="0" b="0"/>
            </a:lnRef>
            <a:fillRef idx="0">
              <a:scrgbClr r="0" g="0" b="0"/>
            </a:fillRef>
            <a:effectRef idx="0">
              <a:scrgbClr r="0" g="0" b="0"/>
            </a:effectRef>
            <a:fontRef idx="minor"/>
          </p:style>
          <p:txBody>
            <a:bodyPr lIns="0" tIns="0" rIns="0" bIns="0" anchor="t">
              <a:noAutofit/>
            </a:bodyPr>
            <a:lstStyle/>
            <a:p>
              <a:pPr defTabSz="914400">
                <a:lnSpc>
                  <a:spcPct val="100000"/>
                </a:lnSpc>
              </a:pPr>
              <a:endParaRPr lang="fr-FR" sz="4000" b="1" u="none" strike="noStrike">
                <a:solidFill>
                  <a:schemeClr val="dk1"/>
                </a:solidFill>
                <a:effectLst/>
                <a:uFillTx/>
                <a:latin typeface="Aptos"/>
              </a:endParaRPr>
            </a:p>
          </p:txBody>
        </p:sp>
        <p:sp>
          <p:nvSpPr>
            <p:cNvPr id="643" name="object 83"/>
            <p:cNvSpPr/>
            <p:nvPr/>
          </p:nvSpPr>
          <p:spPr>
            <a:xfrm>
              <a:off x="2683440" y="3192840"/>
              <a:ext cx="360" cy="325800"/>
            </a:xfrm>
            <a:custGeom>
              <a:avLst/>
              <a:gdLst>
                <a:gd name="textAreaLeft" fmla="*/ 0 w 360"/>
                <a:gd name="textAreaRight" fmla="*/ 720 w 360"/>
                <a:gd name="textAreaTop" fmla="*/ 0 h 325800"/>
                <a:gd name="textAreaBottom" fmla="*/ 326160 h 325800"/>
              </a:gdLst>
              <a:ahLst/>
              <a:cxnLst/>
              <a:rect l="textAreaLeft" t="textAreaTop" r="textAreaRight" b="textAreaBottom"/>
              <a:pathLst>
                <a:path h="213360">
                  <a:moveTo>
                    <a:pt x="0" y="0"/>
                  </a:moveTo>
                  <a:lnTo>
                    <a:pt x="0" y="31295"/>
                  </a:lnTo>
                </a:path>
                <a:path h="213360">
                  <a:moveTo>
                    <a:pt x="0" y="182038"/>
                  </a:moveTo>
                  <a:lnTo>
                    <a:pt x="0" y="213333"/>
                  </a:lnTo>
                </a:path>
              </a:pathLst>
            </a:custGeom>
            <a:noFill/>
            <a:ln>
              <a:solidFill>
                <a:srgbClr val="000000"/>
              </a:solidFill>
            </a:ln>
          </p:spPr>
          <p:style>
            <a:lnRef idx="1">
              <a:schemeClr val="dk1"/>
            </a:lnRef>
            <a:fillRef idx="0">
              <a:schemeClr val="dk1"/>
            </a:fillRef>
            <a:effectRef idx="0">
              <a:schemeClr val="dk1"/>
            </a:effectRef>
            <a:fontRef idx="minor"/>
          </p:style>
          <p:txBody>
            <a:bodyPr lIns="0" tIns="0" rIns="0" bIns="0" anchor="t">
              <a:noAutofit/>
            </a:bodyPr>
            <a:lstStyle/>
            <a:p>
              <a:pPr defTabSz="914400">
                <a:lnSpc>
                  <a:spcPct val="100000"/>
                </a:lnSpc>
              </a:pPr>
              <a:endParaRPr lang="fr-FR" sz="4000" b="1" u="none" strike="noStrike">
                <a:solidFill>
                  <a:schemeClr val="dk1"/>
                </a:solidFill>
                <a:effectLst/>
                <a:uFillTx/>
                <a:latin typeface="Aptos"/>
              </a:endParaRPr>
            </a:p>
          </p:txBody>
        </p:sp>
        <p:sp>
          <p:nvSpPr>
            <p:cNvPr id="644" name="object 87"/>
            <p:cNvSpPr/>
            <p:nvPr/>
          </p:nvSpPr>
          <p:spPr>
            <a:xfrm>
              <a:off x="2826000" y="2170080"/>
              <a:ext cx="128160" cy="358560"/>
            </a:xfrm>
            <a:custGeom>
              <a:avLst/>
              <a:gdLst>
                <a:gd name="textAreaLeft" fmla="*/ 0 w 128160"/>
                <a:gd name="textAreaRight" fmla="*/ 128520 w 128160"/>
                <a:gd name="textAreaTop" fmla="*/ 0 h 358560"/>
                <a:gd name="textAreaBottom" fmla="*/ 358920 h 358560"/>
              </a:gdLst>
              <a:ahLst/>
              <a:cxnLst/>
              <a:rect l="textAreaLeft" t="textAreaTop" r="textAreaRight" b="textAreaBottom"/>
              <a:pathLst>
                <a:path w="70484" h="234950">
                  <a:moveTo>
                    <a:pt x="0" y="234597"/>
                  </a:moveTo>
                  <a:lnTo>
                    <a:pt x="70386" y="0"/>
                  </a:lnTo>
                </a:path>
              </a:pathLst>
            </a:custGeom>
            <a:noFill/>
            <a:ln w="38100">
              <a:solidFill>
                <a:srgbClr val="00B050"/>
              </a:solidFill>
              <a:round/>
            </a:ln>
          </p:spPr>
          <p:style>
            <a:lnRef idx="0">
              <a:scrgbClr r="0" g="0" b="0"/>
            </a:lnRef>
            <a:fillRef idx="0">
              <a:scrgbClr r="0" g="0" b="0"/>
            </a:fillRef>
            <a:effectRef idx="0">
              <a:scrgbClr r="0" g="0" b="0"/>
            </a:effectRef>
            <a:fontRef idx="minor"/>
          </p:style>
          <p:txBody>
            <a:bodyPr lIns="0" tIns="0" rIns="0" bIns="0" anchor="t">
              <a:noAutofit/>
            </a:bodyPr>
            <a:lstStyle/>
            <a:p>
              <a:pPr defTabSz="914400">
                <a:lnSpc>
                  <a:spcPct val="100000"/>
                </a:lnSpc>
              </a:pPr>
              <a:endParaRPr lang="fr-FR" sz="4000" b="1" u="none" strike="noStrike">
                <a:solidFill>
                  <a:schemeClr val="dk1"/>
                </a:solidFill>
                <a:effectLst/>
                <a:uFillTx/>
                <a:latin typeface="Aptos"/>
              </a:endParaRPr>
            </a:p>
          </p:txBody>
        </p:sp>
        <p:sp>
          <p:nvSpPr>
            <p:cNvPr id="645" name="object 89"/>
            <p:cNvSpPr/>
            <p:nvPr/>
          </p:nvSpPr>
          <p:spPr>
            <a:xfrm>
              <a:off x="2091960" y="1921320"/>
              <a:ext cx="919800" cy="774360"/>
            </a:xfrm>
            <a:prstGeom prst="rect">
              <a:avLst/>
            </a:prstGeom>
            <a:noFill/>
            <a:ln w="38100">
              <a:noFill/>
            </a:ln>
          </p:spPr>
          <p:style>
            <a:lnRef idx="0">
              <a:scrgbClr r="0" g="0" b="0"/>
            </a:lnRef>
            <a:fillRef idx="0">
              <a:scrgbClr r="0" g="0" b="0"/>
            </a:fillRef>
            <a:effectRef idx="0">
              <a:scrgbClr r="0" g="0" b="0"/>
            </a:effectRef>
            <a:fontRef idx="minor"/>
          </p:style>
          <p:txBody>
            <a:bodyPr lIns="0" tIns="50760" rIns="0" bIns="0" anchor="t">
              <a:spAutoFit/>
            </a:bodyPr>
            <a:lstStyle/>
            <a:p>
              <a:pPr marL="73800" defTabSz="914400">
                <a:lnSpc>
                  <a:spcPct val="100000"/>
                </a:lnSpc>
                <a:spcBef>
                  <a:spcPts val="400"/>
                </a:spcBef>
              </a:pPr>
              <a:r>
                <a:rPr lang="fr-FR" sz="1400" b="1" u="none" strike="noStrike" spc="-11">
                  <a:solidFill>
                    <a:schemeClr val="dk1"/>
                  </a:solidFill>
                  <a:effectLst/>
                  <a:uFillTx/>
                  <a:latin typeface="Tahoma"/>
                </a:rPr>
                <a:t>Oradea</a:t>
              </a:r>
              <a:endParaRPr lang="fr-MA" sz="1400" b="0" u="none" strike="noStrike">
                <a:solidFill>
                  <a:srgbClr val="000000"/>
                </a:solidFill>
                <a:effectLst/>
                <a:uFillTx/>
                <a:latin typeface="Arial"/>
              </a:endParaRPr>
            </a:p>
            <a:p>
              <a:pPr marL="383400" defTabSz="914400">
                <a:lnSpc>
                  <a:spcPct val="100000"/>
                </a:lnSpc>
                <a:spcBef>
                  <a:spcPts val="306"/>
                </a:spcBef>
              </a:pPr>
              <a:endParaRPr lang="fr-MA" sz="1400" b="0" u="none" strike="noStrike">
                <a:solidFill>
                  <a:srgbClr val="000000"/>
                </a:solidFill>
                <a:effectLst/>
                <a:uFillTx/>
                <a:latin typeface="Arial"/>
              </a:endParaRPr>
            </a:p>
            <a:p>
              <a:pPr marL="12600" defTabSz="914400">
                <a:lnSpc>
                  <a:spcPct val="100000"/>
                </a:lnSpc>
                <a:spcBef>
                  <a:spcPts val="329"/>
                </a:spcBef>
              </a:pPr>
              <a:r>
                <a:rPr lang="fr-FR" sz="1400" b="1" u="none" strike="noStrike" spc="-11">
                  <a:solidFill>
                    <a:schemeClr val="dk1"/>
                  </a:solidFill>
                  <a:effectLst/>
                  <a:uFillTx/>
                  <a:latin typeface="Tahoma"/>
                </a:rPr>
                <a:t>Zerind</a:t>
              </a:r>
              <a:endParaRPr lang="fr-MA" sz="1400" b="0" u="none" strike="noStrike">
                <a:solidFill>
                  <a:srgbClr val="000000"/>
                </a:solidFill>
                <a:effectLst/>
                <a:uFillTx/>
                <a:latin typeface="Arial"/>
              </a:endParaRPr>
            </a:p>
          </p:txBody>
        </p:sp>
        <p:sp>
          <p:nvSpPr>
            <p:cNvPr id="646" name="object 94"/>
            <p:cNvSpPr/>
            <p:nvPr/>
          </p:nvSpPr>
          <p:spPr>
            <a:xfrm>
              <a:off x="3040200" y="2170080"/>
              <a:ext cx="764640" cy="853560"/>
            </a:xfrm>
            <a:custGeom>
              <a:avLst/>
              <a:gdLst>
                <a:gd name="textAreaLeft" fmla="*/ 0 w 764640"/>
                <a:gd name="textAreaRight" fmla="*/ 765000 w 764640"/>
                <a:gd name="textAreaTop" fmla="*/ 0 h 853560"/>
                <a:gd name="textAreaBottom" fmla="*/ 853920 h 853560"/>
              </a:gdLst>
              <a:ahLst/>
              <a:cxnLst/>
              <a:rect l="textAreaLeft" t="textAreaTop" r="textAreaRight" b="textAreaBottom"/>
              <a:pathLst>
                <a:path w="419100" h="558800">
                  <a:moveTo>
                    <a:pt x="0" y="0"/>
                  </a:moveTo>
                  <a:lnTo>
                    <a:pt x="418976" y="558598"/>
                  </a:lnTo>
                </a:path>
              </a:pathLst>
            </a:custGeom>
            <a:noFill/>
            <a:ln w="38100">
              <a:solidFill>
                <a:srgbClr val="00B050"/>
              </a:solidFill>
              <a:round/>
            </a:ln>
          </p:spPr>
          <p:style>
            <a:lnRef idx="0">
              <a:scrgbClr r="0" g="0" b="0"/>
            </a:lnRef>
            <a:fillRef idx="0">
              <a:scrgbClr r="0" g="0" b="0"/>
            </a:fillRef>
            <a:effectRef idx="0">
              <a:scrgbClr r="0" g="0" b="0"/>
            </a:effectRef>
            <a:fontRef idx="minor"/>
          </p:style>
          <p:txBody>
            <a:bodyPr lIns="0" tIns="0" rIns="0" bIns="0" anchor="t">
              <a:noAutofit/>
            </a:bodyPr>
            <a:lstStyle/>
            <a:p>
              <a:pPr defTabSz="914400">
                <a:lnSpc>
                  <a:spcPct val="100000"/>
                </a:lnSpc>
              </a:pPr>
              <a:endParaRPr lang="fr-FR" sz="4000" b="1" u="none" strike="noStrike">
                <a:solidFill>
                  <a:schemeClr val="dk1"/>
                </a:solidFill>
                <a:effectLst/>
                <a:uFillTx/>
                <a:latin typeface="Aptos"/>
              </a:endParaRPr>
            </a:p>
          </p:txBody>
        </p:sp>
        <p:sp>
          <p:nvSpPr>
            <p:cNvPr id="647" name="object 91"/>
            <p:cNvSpPr/>
            <p:nvPr/>
          </p:nvSpPr>
          <p:spPr>
            <a:xfrm>
              <a:off x="2803680" y="3092040"/>
              <a:ext cx="981360" cy="360"/>
            </a:xfrm>
            <a:custGeom>
              <a:avLst/>
              <a:gdLst>
                <a:gd name="textAreaLeft" fmla="*/ 0 w 981360"/>
                <a:gd name="textAreaRight" fmla="*/ 981720 w 981360"/>
                <a:gd name="textAreaTop" fmla="*/ 0 h 360"/>
                <a:gd name="textAreaBottom" fmla="*/ 720 h 360"/>
              </a:gdLst>
              <a:ahLst/>
              <a:cxnLst/>
              <a:rect l="textAreaLeft" t="textAreaTop" r="textAreaRight" b="textAreaBottom"/>
              <a:pathLst>
                <a:path w="537844">
                  <a:moveTo>
                    <a:pt x="0" y="0"/>
                  </a:moveTo>
                  <a:lnTo>
                    <a:pt x="145874" y="0"/>
                  </a:lnTo>
                </a:path>
                <a:path w="537844">
                  <a:moveTo>
                    <a:pt x="391459" y="0"/>
                  </a:moveTo>
                  <a:lnTo>
                    <a:pt x="537334" y="0"/>
                  </a:lnTo>
                </a:path>
              </a:pathLst>
            </a:custGeom>
            <a:noFill/>
            <a:ln>
              <a:solidFill>
                <a:srgbClr val="000000"/>
              </a:solidFill>
            </a:ln>
          </p:spPr>
          <p:style>
            <a:lnRef idx="1">
              <a:schemeClr val="dk1"/>
            </a:lnRef>
            <a:fillRef idx="0">
              <a:schemeClr val="dk1"/>
            </a:fillRef>
            <a:effectRef idx="0">
              <a:schemeClr val="dk1"/>
            </a:effectRef>
            <a:fontRef idx="minor"/>
          </p:style>
          <p:txBody>
            <a:bodyPr lIns="0" tIns="0" rIns="0" bIns="0" anchor="t">
              <a:noAutofit/>
            </a:bodyPr>
            <a:lstStyle/>
            <a:p>
              <a:pPr defTabSz="914400">
                <a:lnSpc>
                  <a:spcPct val="100000"/>
                </a:lnSpc>
              </a:pPr>
              <a:endParaRPr lang="fr-FR" sz="4000" b="1" u="none" strike="noStrike">
                <a:solidFill>
                  <a:schemeClr val="dk1"/>
                </a:solidFill>
                <a:effectLst/>
                <a:uFillTx/>
                <a:latin typeface="Aptos"/>
              </a:endParaRPr>
            </a:p>
          </p:txBody>
        </p:sp>
        <p:sp>
          <p:nvSpPr>
            <p:cNvPr id="648" name="object 97"/>
            <p:cNvSpPr/>
            <p:nvPr/>
          </p:nvSpPr>
          <p:spPr>
            <a:xfrm>
              <a:off x="2764800" y="3635280"/>
              <a:ext cx="428400" cy="250920"/>
            </a:xfrm>
            <a:custGeom>
              <a:avLst/>
              <a:gdLst>
                <a:gd name="textAreaLeft" fmla="*/ 0 w 428400"/>
                <a:gd name="textAreaRight" fmla="*/ 428760 w 428400"/>
                <a:gd name="textAreaTop" fmla="*/ 0 h 250920"/>
                <a:gd name="textAreaBottom" fmla="*/ 251280 h 250920"/>
              </a:gdLst>
              <a:ahLst/>
              <a:cxnLst/>
              <a:rect l="textAreaLeft" t="textAreaTop" r="textAreaRight" b="textAreaBottom"/>
              <a:pathLst>
                <a:path w="234950" h="164464">
                  <a:moveTo>
                    <a:pt x="0" y="0"/>
                  </a:moveTo>
                  <a:lnTo>
                    <a:pt x="234597" y="164230"/>
                  </a:lnTo>
                </a:path>
              </a:pathLst>
            </a:custGeom>
            <a:noFill/>
            <a:ln w="5060">
              <a:solidFill>
                <a:srgbClr val="000000"/>
              </a:solidFill>
              <a:round/>
            </a:ln>
          </p:spPr>
          <p:style>
            <a:lnRef idx="0">
              <a:scrgbClr r="0" g="0" b="0"/>
            </a:lnRef>
            <a:fillRef idx="0">
              <a:scrgbClr r="0" g="0" b="0"/>
            </a:fillRef>
            <a:effectRef idx="0">
              <a:scrgbClr r="0" g="0" b="0"/>
            </a:effectRef>
            <a:fontRef idx="minor"/>
          </p:style>
          <p:txBody>
            <a:bodyPr lIns="0" tIns="0" rIns="0" bIns="0" anchor="t">
              <a:noAutofit/>
            </a:bodyPr>
            <a:lstStyle/>
            <a:p>
              <a:pPr defTabSz="914400">
                <a:lnSpc>
                  <a:spcPct val="100000"/>
                </a:lnSpc>
              </a:pPr>
              <a:endParaRPr lang="fr-FR" sz="4000" b="1" u="none" strike="noStrike">
                <a:solidFill>
                  <a:schemeClr val="dk1"/>
                </a:solidFill>
                <a:effectLst/>
                <a:uFillTx/>
                <a:latin typeface="Aptos"/>
              </a:endParaRPr>
            </a:p>
          </p:txBody>
        </p:sp>
        <p:sp>
          <p:nvSpPr>
            <p:cNvPr id="649" name="object 100"/>
            <p:cNvSpPr/>
            <p:nvPr/>
          </p:nvSpPr>
          <p:spPr>
            <a:xfrm>
              <a:off x="3291120" y="4002120"/>
              <a:ext cx="85320" cy="358560"/>
            </a:xfrm>
            <a:custGeom>
              <a:avLst/>
              <a:gdLst>
                <a:gd name="textAreaLeft" fmla="*/ 0 w 85320"/>
                <a:gd name="textAreaRight" fmla="*/ 85680 w 85320"/>
                <a:gd name="textAreaTop" fmla="*/ 0 h 358560"/>
                <a:gd name="textAreaBottom" fmla="*/ 358920 h 358560"/>
              </a:gdLst>
              <a:ahLst/>
              <a:cxnLst/>
              <a:rect l="textAreaLeft" t="textAreaTop" r="textAreaRight" b="textAreaBottom"/>
              <a:pathLst>
                <a:path w="46990" h="234950">
                  <a:moveTo>
                    <a:pt x="0" y="0"/>
                  </a:moveTo>
                  <a:lnTo>
                    <a:pt x="46923" y="234597"/>
                  </a:lnTo>
                </a:path>
              </a:pathLst>
            </a:custGeom>
            <a:noFill/>
            <a:ln w="5060">
              <a:solidFill>
                <a:srgbClr val="000000"/>
              </a:solidFill>
              <a:round/>
            </a:ln>
          </p:spPr>
          <p:style>
            <a:lnRef idx="0">
              <a:scrgbClr r="0" g="0" b="0"/>
            </a:lnRef>
            <a:fillRef idx="0">
              <a:scrgbClr r="0" g="0" b="0"/>
            </a:fillRef>
            <a:effectRef idx="0">
              <a:scrgbClr r="0" g="0" b="0"/>
            </a:effectRef>
            <a:fontRef idx="minor"/>
          </p:style>
          <p:txBody>
            <a:bodyPr lIns="0" tIns="0" rIns="0" bIns="0" anchor="t">
              <a:noAutofit/>
            </a:bodyPr>
            <a:lstStyle/>
            <a:p>
              <a:pPr defTabSz="914400">
                <a:lnSpc>
                  <a:spcPct val="100000"/>
                </a:lnSpc>
              </a:pPr>
              <a:endParaRPr lang="fr-FR" sz="4000" b="1" u="none" strike="noStrike">
                <a:solidFill>
                  <a:schemeClr val="dk1"/>
                </a:solidFill>
                <a:effectLst/>
                <a:uFillTx/>
                <a:latin typeface="Aptos"/>
              </a:endParaRPr>
            </a:p>
          </p:txBody>
        </p:sp>
        <p:sp>
          <p:nvSpPr>
            <p:cNvPr id="650" name="object 104"/>
            <p:cNvSpPr/>
            <p:nvPr/>
          </p:nvSpPr>
          <p:spPr>
            <a:xfrm>
              <a:off x="3291120" y="4497480"/>
              <a:ext cx="85320" cy="358560"/>
            </a:xfrm>
            <a:custGeom>
              <a:avLst/>
              <a:gdLst>
                <a:gd name="textAreaLeft" fmla="*/ 0 w 85320"/>
                <a:gd name="textAreaRight" fmla="*/ 85680 w 85320"/>
                <a:gd name="textAreaTop" fmla="*/ 0 h 358560"/>
                <a:gd name="textAreaBottom" fmla="*/ 358920 h 358560"/>
              </a:gdLst>
              <a:ahLst/>
              <a:cxnLst/>
              <a:rect l="textAreaLeft" t="textAreaTop" r="textAreaRight" b="textAreaBottom"/>
              <a:pathLst>
                <a:path w="46990" h="234950">
                  <a:moveTo>
                    <a:pt x="46923" y="0"/>
                  </a:moveTo>
                  <a:lnTo>
                    <a:pt x="0" y="234597"/>
                  </a:lnTo>
                </a:path>
              </a:pathLst>
            </a:custGeom>
            <a:noFill/>
            <a:ln w="5060">
              <a:solidFill>
                <a:srgbClr val="000000"/>
              </a:solidFill>
              <a:round/>
            </a:ln>
          </p:spPr>
          <p:style>
            <a:lnRef idx="0">
              <a:scrgbClr r="0" g="0" b="0"/>
            </a:lnRef>
            <a:fillRef idx="0">
              <a:scrgbClr r="0" g="0" b="0"/>
            </a:fillRef>
            <a:effectRef idx="0">
              <a:scrgbClr r="0" g="0" b="0"/>
            </a:effectRef>
            <a:fontRef idx="minor"/>
          </p:style>
          <p:txBody>
            <a:bodyPr lIns="0" tIns="0" rIns="0" bIns="0" anchor="t">
              <a:noAutofit/>
            </a:bodyPr>
            <a:lstStyle/>
            <a:p>
              <a:pPr defTabSz="914400">
                <a:lnSpc>
                  <a:spcPct val="100000"/>
                </a:lnSpc>
              </a:pPr>
              <a:endParaRPr lang="fr-FR" sz="4000" b="1" u="none" strike="noStrike">
                <a:solidFill>
                  <a:schemeClr val="dk1"/>
                </a:solidFill>
                <a:effectLst/>
                <a:uFillTx/>
                <a:latin typeface="Aptos"/>
              </a:endParaRPr>
            </a:p>
          </p:txBody>
        </p:sp>
        <p:sp>
          <p:nvSpPr>
            <p:cNvPr id="651" name="object 110"/>
            <p:cNvSpPr/>
            <p:nvPr/>
          </p:nvSpPr>
          <p:spPr>
            <a:xfrm>
              <a:off x="3906720" y="3160440"/>
              <a:ext cx="214200" cy="358560"/>
            </a:xfrm>
            <a:custGeom>
              <a:avLst/>
              <a:gdLst>
                <a:gd name="textAreaLeft" fmla="*/ 0 w 214200"/>
                <a:gd name="textAreaRight" fmla="*/ 214560 w 214200"/>
                <a:gd name="textAreaTop" fmla="*/ 0 h 358560"/>
                <a:gd name="textAreaBottom" fmla="*/ 358920 h 358560"/>
              </a:gdLst>
              <a:ahLst/>
              <a:cxnLst/>
              <a:rect l="textAreaLeft" t="textAreaTop" r="textAreaRight" b="textAreaBottom"/>
              <a:pathLst>
                <a:path w="117475" h="234950">
                  <a:moveTo>
                    <a:pt x="0" y="0"/>
                  </a:moveTo>
                  <a:lnTo>
                    <a:pt x="117307" y="234597"/>
                  </a:lnTo>
                </a:path>
              </a:pathLst>
            </a:custGeom>
            <a:noFill/>
            <a:ln w="5060">
              <a:solidFill>
                <a:srgbClr val="000000"/>
              </a:solidFill>
              <a:round/>
            </a:ln>
          </p:spPr>
          <p:style>
            <a:lnRef idx="0">
              <a:scrgbClr r="0" g="0" b="0"/>
            </a:lnRef>
            <a:fillRef idx="0">
              <a:scrgbClr r="0" g="0" b="0"/>
            </a:fillRef>
            <a:effectRef idx="0">
              <a:scrgbClr r="0" g="0" b="0"/>
            </a:effectRef>
            <a:fontRef idx="minor"/>
          </p:style>
          <p:txBody>
            <a:bodyPr lIns="0" tIns="0" rIns="0" bIns="0" anchor="t">
              <a:noAutofit/>
            </a:bodyPr>
            <a:lstStyle/>
            <a:p>
              <a:pPr defTabSz="914400">
                <a:lnSpc>
                  <a:spcPct val="100000"/>
                </a:lnSpc>
              </a:pPr>
              <a:endParaRPr lang="fr-FR" sz="4000" b="1" u="none" strike="noStrike">
                <a:solidFill>
                  <a:schemeClr val="dk1"/>
                </a:solidFill>
                <a:effectLst/>
                <a:uFillTx/>
                <a:latin typeface="Aptos"/>
              </a:endParaRPr>
            </a:p>
          </p:txBody>
        </p:sp>
        <p:sp>
          <p:nvSpPr>
            <p:cNvPr id="652" name="object 114"/>
            <p:cNvSpPr/>
            <p:nvPr/>
          </p:nvSpPr>
          <p:spPr>
            <a:xfrm>
              <a:off x="4170600" y="3655800"/>
              <a:ext cx="159480" cy="1249560"/>
            </a:xfrm>
            <a:custGeom>
              <a:avLst/>
              <a:gdLst>
                <a:gd name="textAreaLeft" fmla="*/ 0 w 159480"/>
                <a:gd name="textAreaRight" fmla="*/ 159840 w 159480"/>
                <a:gd name="textAreaTop" fmla="*/ 0 h 1249560"/>
                <a:gd name="textAreaBottom" fmla="*/ 1249920 h 1249560"/>
              </a:gdLst>
              <a:ahLst/>
              <a:cxnLst/>
              <a:rect l="textAreaLeft" t="textAreaTop" r="textAreaRight" b="textAreaBottom"/>
              <a:pathLst>
                <a:path w="87630" h="817880">
                  <a:moveTo>
                    <a:pt x="87624" y="817799"/>
                  </a:moveTo>
                  <a:lnTo>
                    <a:pt x="0" y="0"/>
                  </a:lnTo>
                </a:path>
              </a:pathLst>
            </a:custGeom>
            <a:noFill/>
            <a:ln w="5060">
              <a:solidFill>
                <a:srgbClr val="000000"/>
              </a:solidFill>
              <a:round/>
            </a:ln>
          </p:spPr>
          <p:style>
            <a:lnRef idx="0">
              <a:scrgbClr r="0" g="0" b="0"/>
            </a:lnRef>
            <a:fillRef idx="0">
              <a:scrgbClr r="0" g="0" b="0"/>
            </a:fillRef>
            <a:effectRef idx="0">
              <a:scrgbClr r="0" g="0" b="0"/>
            </a:effectRef>
            <a:fontRef idx="minor"/>
          </p:style>
          <p:txBody>
            <a:bodyPr lIns="0" tIns="0" rIns="0" bIns="0" anchor="t">
              <a:noAutofit/>
            </a:bodyPr>
            <a:lstStyle/>
            <a:p>
              <a:pPr defTabSz="914400">
                <a:lnSpc>
                  <a:spcPct val="100000"/>
                </a:lnSpc>
              </a:pPr>
              <a:endParaRPr lang="fr-FR" sz="4000" b="1" u="none" strike="noStrike">
                <a:solidFill>
                  <a:schemeClr val="dk1"/>
                </a:solidFill>
                <a:effectLst/>
                <a:uFillTx/>
                <a:latin typeface="Aptos"/>
              </a:endParaRPr>
            </a:p>
          </p:txBody>
        </p:sp>
        <p:sp>
          <p:nvSpPr>
            <p:cNvPr id="653" name="object 118"/>
            <p:cNvSpPr/>
            <p:nvPr/>
          </p:nvSpPr>
          <p:spPr>
            <a:xfrm>
              <a:off x="3947760" y="3103560"/>
              <a:ext cx="1610640" cy="224640"/>
            </a:xfrm>
            <a:custGeom>
              <a:avLst/>
              <a:gdLst>
                <a:gd name="textAreaLeft" fmla="*/ 0 w 1610640"/>
                <a:gd name="textAreaRight" fmla="*/ 1611000 w 1610640"/>
                <a:gd name="textAreaTop" fmla="*/ 0 h 224640"/>
                <a:gd name="textAreaBottom" fmla="*/ 225000 h 224640"/>
              </a:gdLst>
              <a:ahLst/>
              <a:cxnLst/>
              <a:rect l="textAreaLeft" t="textAreaTop" r="textAreaRight" b="textAreaBottom"/>
              <a:pathLst>
                <a:path w="882650" h="147319">
                  <a:moveTo>
                    <a:pt x="0" y="0"/>
                  </a:moveTo>
                  <a:lnTo>
                    <a:pt x="882598" y="147103"/>
                  </a:lnTo>
                </a:path>
              </a:pathLst>
            </a:custGeom>
            <a:noFill/>
            <a:ln w="38100">
              <a:solidFill>
                <a:srgbClr val="00B050"/>
              </a:solidFill>
              <a:round/>
            </a:ln>
          </p:spPr>
          <p:style>
            <a:lnRef idx="0">
              <a:scrgbClr r="0" g="0" b="0"/>
            </a:lnRef>
            <a:fillRef idx="0">
              <a:scrgbClr r="0" g="0" b="0"/>
            </a:fillRef>
            <a:effectRef idx="0">
              <a:scrgbClr r="0" g="0" b="0"/>
            </a:effectRef>
            <a:fontRef idx="minor"/>
          </p:style>
          <p:txBody>
            <a:bodyPr lIns="0" tIns="0" rIns="0" bIns="0" anchor="t">
              <a:noAutofit/>
            </a:bodyPr>
            <a:lstStyle/>
            <a:p>
              <a:pPr defTabSz="914400">
                <a:lnSpc>
                  <a:spcPct val="100000"/>
                </a:lnSpc>
              </a:pPr>
              <a:endParaRPr lang="fr-FR" sz="4000" b="1" u="none" strike="noStrike">
                <a:solidFill>
                  <a:schemeClr val="dk1"/>
                </a:solidFill>
                <a:effectLst/>
                <a:uFillTx/>
                <a:latin typeface="Aptos"/>
              </a:endParaRPr>
            </a:p>
          </p:txBody>
        </p:sp>
        <p:sp>
          <p:nvSpPr>
            <p:cNvPr id="654" name="object 121"/>
            <p:cNvSpPr/>
            <p:nvPr/>
          </p:nvSpPr>
          <p:spPr>
            <a:xfrm>
              <a:off x="4420800" y="4382280"/>
              <a:ext cx="842400" cy="539280"/>
            </a:xfrm>
            <a:custGeom>
              <a:avLst/>
              <a:gdLst>
                <a:gd name="textAreaLeft" fmla="*/ 0 w 842400"/>
                <a:gd name="textAreaRight" fmla="*/ 842760 w 842400"/>
                <a:gd name="textAreaTop" fmla="*/ 0 h 539280"/>
                <a:gd name="textAreaBottom" fmla="*/ 539640 h 539280"/>
              </a:gdLst>
              <a:ahLst/>
              <a:cxnLst/>
              <a:rect l="textAreaLeft" t="textAreaTop" r="textAreaRight" b="textAreaBottom"/>
              <a:pathLst>
                <a:path w="461644" h="353060">
                  <a:moveTo>
                    <a:pt x="0" y="352853"/>
                  </a:moveTo>
                  <a:lnTo>
                    <a:pt x="461397" y="0"/>
                  </a:lnTo>
                </a:path>
              </a:pathLst>
            </a:custGeom>
            <a:noFill/>
            <a:ln w="5060">
              <a:solidFill>
                <a:srgbClr val="000000"/>
              </a:solidFill>
              <a:round/>
            </a:ln>
          </p:spPr>
          <p:style>
            <a:lnRef idx="0">
              <a:scrgbClr r="0" g="0" b="0"/>
            </a:lnRef>
            <a:fillRef idx="0">
              <a:scrgbClr r="0" g="0" b="0"/>
            </a:fillRef>
            <a:effectRef idx="0">
              <a:scrgbClr r="0" g="0" b="0"/>
            </a:effectRef>
            <a:fontRef idx="minor"/>
          </p:style>
          <p:txBody>
            <a:bodyPr lIns="0" tIns="0" rIns="0" bIns="0" anchor="t">
              <a:noAutofit/>
            </a:bodyPr>
            <a:lstStyle/>
            <a:p>
              <a:pPr defTabSz="914400">
                <a:lnSpc>
                  <a:spcPct val="100000"/>
                </a:lnSpc>
              </a:pPr>
              <a:endParaRPr lang="fr-FR" sz="4000" b="1" u="none" strike="noStrike">
                <a:solidFill>
                  <a:schemeClr val="dk1"/>
                </a:solidFill>
                <a:effectLst/>
                <a:uFillTx/>
                <a:latin typeface="Aptos"/>
              </a:endParaRPr>
            </a:p>
          </p:txBody>
        </p:sp>
        <p:sp>
          <p:nvSpPr>
            <p:cNvPr id="655" name="object 123"/>
            <p:cNvSpPr/>
            <p:nvPr/>
          </p:nvSpPr>
          <p:spPr>
            <a:xfrm>
              <a:off x="4243320" y="3638520"/>
              <a:ext cx="1019520" cy="640080"/>
            </a:xfrm>
            <a:custGeom>
              <a:avLst/>
              <a:gdLst>
                <a:gd name="textAreaLeft" fmla="*/ 0 w 1019520"/>
                <a:gd name="textAreaRight" fmla="*/ 1019880 w 1019520"/>
                <a:gd name="textAreaTop" fmla="*/ 0 h 640080"/>
                <a:gd name="textAreaBottom" fmla="*/ 640440 h 640080"/>
              </a:gdLst>
              <a:ahLst/>
              <a:cxnLst/>
              <a:rect l="textAreaLeft" t="textAreaTop" r="textAreaRight" b="textAreaBottom"/>
              <a:pathLst>
                <a:path w="558800" h="419100">
                  <a:moveTo>
                    <a:pt x="0" y="0"/>
                  </a:moveTo>
                  <a:lnTo>
                    <a:pt x="558598" y="418975"/>
                  </a:lnTo>
                </a:path>
              </a:pathLst>
            </a:custGeom>
            <a:noFill/>
            <a:ln w="5060">
              <a:solidFill>
                <a:srgbClr val="000000"/>
              </a:solidFill>
              <a:round/>
            </a:ln>
          </p:spPr>
          <p:style>
            <a:lnRef idx="0">
              <a:scrgbClr r="0" g="0" b="0"/>
            </a:lnRef>
            <a:fillRef idx="0">
              <a:scrgbClr r="0" g="0" b="0"/>
            </a:fillRef>
            <a:effectRef idx="0">
              <a:scrgbClr r="0" g="0" b="0"/>
            </a:effectRef>
            <a:fontRef idx="minor"/>
          </p:style>
          <p:txBody>
            <a:bodyPr lIns="0" tIns="0" rIns="0" bIns="0" anchor="t">
              <a:noAutofit/>
            </a:bodyPr>
            <a:lstStyle/>
            <a:p>
              <a:pPr defTabSz="914400">
                <a:lnSpc>
                  <a:spcPct val="100000"/>
                </a:lnSpc>
              </a:pPr>
              <a:endParaRPr lang="fr-FR" sz="4000" b="1" u="none" strike="noStrike">
                <a:solidFill>
                  <a:schemeClr val="dk1"/>
                </a:solidFill>
                <a:effectLst/>
                <a:uFillTx/>
                <a:latin typeface="Aptos"/>
              </a:endParaRPr>
            </a:p>
          </p:txBody>
        </p:sp>
        <p:sp>
          <p:nvSpPr>
            <p:cNvPr id="656" name="object 125"/>
            <p:cNvSpPr/>
            <p:nvPr/>
          </p:nvSpPr>
          <p:spPr>
            <a:xfrm>
              <a:off x="5694480" y="3408120"/>
              <a:ext cx="470160" cy="590760"/>
            </a:xfrm>
            <a:custGeom>
              <a:avLst/>
              <a:gdLst>
                <a:gd name="textAreaLeft" fmla="*/ 0 w 470160"/>
                <a:gd name="textAreaRight" fmla="*/ 470520 w 470160"/>
                <a:gd name="textAreaTop" fmla="*/ 0 h 590760"/>
                <a:gd name="textAreaBottom" fmla="*/ 591120 h 590760"/>
              </a:gdLst>
              <a:ahLst/>
              <a:cxnLst/>
              <a:rect l="textAreaLeft" t="textAreaTop" r="textAreaRight" b="textAreaBottom"/>
              <a:pathLst>
                <a:path w="257810" h="386714">
                  <a:moveTo>
                    <a:pt x="0" y="0"/>
                  </a:moveTo>
                  <a:lnTo>
                    <a:pt x="257498" y="386244"/>
                  </a:lnTo>
                </a:path>
              </a:pathLst>
            </a:custGeom>
            <a:noFill/>
            <a:ln w="38100">
              <a:solidFill>
                <a:srgbClr val="00B050"/>
              </a:solidFill>
              <a:round/>
            </a:ln>
          </p:spPr>
          <p:style>
            <a:lnRef idx="0">
              <a:scrgbClr r="0" g="0" b="0"/>
            </a:lnRef>
            <a:fillRef idx="0">
              <a:scrgbClr r="0" g="0" b="0"/>
            </a:fillRef>
            <a:effectRef idx="0">
              <a:scrgbClr r="0" g="0" b="0"/>
            </a:effectRef>
            <a:fontRef idx="minor"/>
          </p:style>
          <p:txBody>
            <a:bodyPr lIns="0" tIns="0" rIns="0" bIns="0" anchor="t">
              <a:noAutofit/>
            </a:bodyPr>
            <a:lstStyle/>
            <a:p>
              <a:pPr defTabSz="914400">
                <a:lnSpc>
                  <a:spcPct val="100000"/>
                </a:lnSpc>
              </a:pPr>
              <a:endParaRPr lang="fr-FR" sz="4000" b="1" u="none" strike="noStrike">
                <a:solidFill>
                  <a:schemeClr val="dk1"/>
                </a:solidFill>
                <a:effectLst/>
                <a:uFillTx/>
                <a:latin typeface="Aptos"/>
              </a:endParaRPr>
            </a:p>
          </p:txBody>
        </p:sp>
        <p:sp>
          <p:nvSpPr>
            <p:cNvPr id="657" name="object 128"/>
            <p:cNvSpPr/>
            <p:nvPr/>
          </p:nvSpPr>
          <p:spPr>
            <a:xfrm>
              <a:off x="5425920" y="4114440"/>
              <a:ext cx="691560" cy="192600"/>
            </a:xfrm>
            <a:custGeom>
              <a:avLst/>
              <a:gdLst>
                <a:gd name="textAreaLeft" fmla="*/ 0 w 691560"/>
                <a:gd name="textAreaRight" fmla="*/ 691920 w 691560"/>
                <a:gd name="textAreaTop" fmla="*/ 0 h 192600"/>
                <a:gd name="textAreaBottom" fmla="*/ 192960 h 192600"/>
              </a:gdLst>
              <a:ahLst/>
              <a:cxnLst/>
              <a:rect l="textAreaLeft" t="textAreaTop" r="textAreaRight" b="textAreaBottom"/>
              <a:pathLst>
                <a:path w="379094" h="126364">
                  <a:moveTo>
                    <a:pt x="0" y="126224"/>
                  </a:moveTo>
                  <a:lnTo>
                    <a:pt x="378656" y="0"/>
                  </a:lnTo>
                </a:path>
              </a:pathLst>
            </a:custGeom>
            <a:noFill/>
            <a:ln w="5060">
              <a:solidFill>
                <a:srgbClr val="000000"/>
              </a:solidFill>
              <a:round/>
            </a:ln>
          </p:spPr>
          <p:style>
            <a:lnRef idx="0">
              <a:scrgbClr r="0" g="0" b="0"/>
            </a:lnRef>
            <a:fillRef idx="0">
              <a:scrgbClr r="0" g="0" b="0"/>
            </a:fillRef>
            <a:effectRef idx="0">
              <a:scrgbClr r="0" g="0" b="0"/>
            </a:effectRef>
            <a:fontRef idx="minor"/>
          </p:style>
          <p:txBody>
            <a:bodyPr lIns="0" tIns="0" rIns="0" bIns="0" anchor="t">
              <a:noAutofit/>
            </a:bodyPr>
            <a:lstStyle/>
            <a:p>
              <a:pPr defTabSz="914400">
                <a:lnSpc>
                  <a:spcPct val="100000"/>
                </a:lnSpc>
              </a:pPr>
              <a:endParaRPr lang="fr-FR" sz="4000" b="1" u="none" strike="noStrike">
                <a:solidFill>
                  <a:schemeClr val="dk1"/>
                </a:solidFill>
                <a:effectLst/>
                <a:uFillTx/>
                <a:latin typeface="Aptos"/>
              </a:endParaRPr>
            </a:p>
          </p:txBody>
        </p:sp>
        <p:sp>
          <p:nvSpPr>
            <p:cNvPr id="658" name="object 131"/>
            <p:cNvSpPr/>
            <p:nvPr/>
          </p:nvSpPr>
          <p:spPr>
            <a:xfrm>
              <a:off x="5846040" y="4177800"/>
              <a:ext cx="346320" cy="826560"/>
            </a:xfrm>
            <a:custGeom>
              <a:avLst/>
              <a:gdLst>
                <a:gd name="textAreaLeft" fmla="*/ 0 w 346320"/>
                <a:gd name="textAreaRight" fmla="*/ 346680 w 346320"/>
                <a:gd name="textAreaTop" fmla="*/ 0 h 826560"/>
                <a:gd name="textAreaBottom" fmla="*/ 826920 h 826560"/>
              </a:gdLst>
              <a:ahLst/>
              <a:cxnLst/>
              <a:rect l="textAreaLeft" t="textAreaTop" r="textAreaRight" b="textAreaBottom"/>
              <a:pathLst>
                <a:path w="189864" h="541019">
                  <a:moveTo>
                    <a:pt x="189301" y="0"/>
                  </a:moveTo>
                  <a:lnTo>
                    <a:pt x="0" y="540845"/>
                  </a:lnTo>
                </a:path>
              </a:pathLst>
            </a:custGeom>
            <a:noFill/>
            <a:ln w="5060">
              <a:solidFill>
                <a:srgbClr val="000000"/>
              </a:solidFill>
              <a:round/>
            </a:ln>
          </p:spPr>
          <p:style>
            <a:lnRef idx="0">
              <a:scrgbClr r="0" g="0" b="0"/>
            </a:lnRef>
            <a:fillRef idx="0">
              <a:scrgbClr r="0" g="0" b="0"/>
            </a:fillRef>
            <a:effectRef idx="0">
              <a:scrgbClr r="0" g="0" b="0"/>
            </a:effectRef>
            <a:fontRef idx="minor"/>
          </p:style>
          <p:txBody>
            <a:bodyPr lIns="0" tIns="0" rIns="0" bIns="0" anchor="t">
              <a:noAutofit/>
            </a:bodyPr>
            <a:lstStyle/>
            <a:p>
              <a:pPr defTabSz="914400">
                <a:lnSpc>
                  <a:spcPct val="100000"/>
                </a:lnSpc>
              </a:pPr>
              <a:endParaRPr lang="fr-FR" sz="4000" b="1" u="none" strike="noStrike">
                <a:solidFill>
                  <a:schemeClr val="dk1"/>
                </a:solidFill>
                <a:effectLst/>
                <a:uFillTx/>
                <a:latin typeface="Aptos"/>
              </a:endParaRPr>
            </a:p>
          </p:txBody>
        </p:sp>
        <p:sp>
          <p:nvSpPr>
            <p:cNvPr id="659" name="object 134"/>
            <p:cNvSpPr/>
            <p:nvPr/>
          </p:nvSpPr>
          <p:spPr>
            <a:xfrm>
              <a:off x="6316560" y="3408120"/>
              <a:ext cx="720360" cy="603360"/>
            </a:xfrm>
            <a:custGeom>
              <a:avLst/>
              <a:gdLst>
                <a:gd name="textAreaLeft" fmla="*/ 0 w 720360"/>
                <a:gd name="textAreaRight" fmla="*/ 720720 w 720360"/>
                <a:gd name="textAreaTop" fmla="*/ 0 h 603360"/>
                <a:gd name="textAreaBottom" fmla="*/ 603720 h 603360"/>
              </a:gdLst>
              <a:ahLst/>
              <a:cxnLst/>
              <a:rect l="textAreaLeft" t="textAreaTop" r="textAreaRight" b="textAreaBottom"/>
              <a:pathLst>
                <a:path w="394970" h="394969">
                  <a:moveTo>
                    <a:pt x="0" y="394659"/>
                  </a:moveTo>
                  <a:lnTo>
                    <a:pt x="394654" y="0"/>
                  </a:lnTo>
                </a:path>
              </a:pathLst>
            </a:custGeom>
            <a:noFill/>
            <a:ln w="5060">
              <a:solidFill>
                <a:srgbClr val="000000"/>
              </a:solidFill>
              <a:round/>
            </a:ln>
          </p:spPr>
          <p:style>
            <a:lnRef idx="0">
              <a:scrgbClr r="0" g="0" b="0"/>
            </a:lnRef>
            <a:fillRef idx="0">
              <a:scrgbClr r="0" g="0" b="0"/>
            </a:fillRef>
            <a:effectRef idx="0">
              <a:scrgbClr r="0" g="0" b="0"/>
            </a:effectRef>
            <a:fontRef idx="minor"/>
          </p:style>
          <p:txBody>
            <a:bodyPr lIns="0" tIns="0" rIns="0" bIns="0" anchor="t">
              <a:noAutofit/>
            </a:bodyPr>
            <a:lstStyle/>
            <a:p>
              <a:pPr defTabSz="914400">
                <a:lnSpc>
                  <a:spcPct val="100000"/>
                </a:lnSpc>
              </a:pPr>
              <a:endParaRPr lang="fr-FR" sz="4000" b="1" u="none" strike="noStrike">
                <a:solidFill>
                  <a:schemeClr val="dk1"/>
                </a:solidFill>
                <a:effectLst/>
                <a:uFillTx/>
                <a:latin typeface="Aptos"/>
              </a:endParaRPr>
            </a:p>
          </p:txBody>
        </p:sp>
        <p:sp>
          <p:nvSpPr>
            <p:cNvPr id="660" name="object 137"/>
            <p:cNvSpPr/>
            <p:nvPr/>
          </p:nvSpPr>
          <p:spPr>
            <a:xfrm>
              <a:off x="7200000" y="3385440"/>
              <a:ext cx="723960" cy="404280"/>
            </a:xfrm>
            <a:custGeom>
              <a:avLst/>
              <a:gdLst>
                <a:gd name="textAreaLeft" fmla="*/ 0 w 723960"/>
                <a:gd name="textAreaRight" fmla="*/ 724320 w 723960"/>
                <a:gd name="textAreaTop" fmla="*/ 0 h 404280"/>
                <a:gd name="textAreaBottom" fmla="*/ 404640 h 404280"/>
              </a:gdLst>
              <a:ahLst/>
              <a:cxnLst/>
              <a:rect l="textAreaLeft" t="textAreaTop" r="textAreaRight" b="textAreaBottom"/>
              <a:pathLst>
                <a:path w="396875" h="264794">
                  <a:moveTo>
                    <a:pt x="0" y="0"/>
                  </a:moveTo>
                  <a:lnTo>
                    <a:pt x="396597" y="264402"/>
                  </a:lnTo>
                </a:path>
              </a:pathLst>
            </a:custGeom>
            <a:noFill/>
            <a:ln w="5060">
              <a:solidFill>
                <a:srgbClr val="000000"/>
              </a:solidFill>
              <a:round/>
            </a:ln>
          </p:spPr>
          <p:style>
            <a:lnRef idx="0">
              <a:scrgbClr r="0" g="0" b="0"/>
            </a:lnRef>
            <a:fillRef idx="0">
              <a:scrgbClr r="0" g="0" b="0"/>
            </a:fillRef>
            <a:effectRef idx="0">
              <a:scrgbClr r="0" g="0" b="0"/>
            </a:effectRef>
            <a:fontRef idx="minor"/>
          </p:style>
          <p:txBody>
            <a:bodyPr lIns="0" tIns="0" rIns="0" bIns="0" anchor="t">
              <a:noAutofit/>
            </a:bodyPr>
            <a:lstStyle/>
            <a:p>
              <a:pPr defTabSz="914400">
                <a:lnSpc>
                  <a:spcPct val="100000"/>
                </a:lnSpc>
              </a:pPr>
              <a:endParaRPr lang="fr-FR" sz="4000" b="1" u="none" strike="noStrike">
                <a:solidFill>
                  <a:schemeClr val="dk1"/>
                </a:solidFill>
                <a:effectLst/>
                <a:uFillTx/>
                <a:latin typeface="Aptos"/>
              </a:endParaRPr>
            </a:p>
          </p:txBody>
        </p:sp>
        <p:sp>
          <p:nvSpPr>
            <p:cNvPr id="661" name="object 141"/>
            <p:cNvSpPr/>
            <p:nvPr/>
          </p:nvSpPr>
          <p:spPr>
            <a:xfrm>
              <a:off x="8013960" y="3903120"/>
              <a:ext cx="101520" cy="853560"/>
            </a:xfrm>
            <a:custGeom>
              <a:avLst/>
              <a:gdLst>
                <a:gd name="textAreaLeft" fmla="*/ 0 w 101520"/>
                <a:gd name="textAreaRight" fmla="*/ 101880 w 101520"/>
                <a:gd name="textAreaTop" fmla="*/ 0 h 853560"/>
                <a:gd name="textAreaBottom" fmla="*/ 853920 h 853560"/>
              </a:gdLst>
              <a:ahLst/>
              <a:cxnLst/>
              <a:rect l="textAreaLeft" t="textAreaTop" r="textAreaRight" b="textAreaBottom"/>
              <a:pathLst>
                <a:path w="55879" h="558800">
                  <a:moveTo>
                    <a:pt x="0" y="0"/>
                  </a:moveTo>
                  <a:lnTo>
                    <a:pt x="55863" y="558598"/>
                  </a:lnTo>
                </a:path>
              </a:pathLst>
            </a:custGeom>
            <a:noFill/>
            <a:ln w="5060">
              <a:solidFill>
                <a:srgbClr val="000000"/>
              </a:solidFill>
              <a:round/>
            </a:ln>
          </p:spPr>
          <p:style>
            <a:lnRef idx="0">
              <a:scrgbClr r="0" g="0" b="0"/>
            </a:lnRef>
            <a:fillRef idx="0">
              <a:scrgbClr r="0" g="0" b="0"/>
            </a:fillRef>
            <a:effectRef idx="0">
              <a:scrgbClr r="0" g="0" b="0"/>
            </a:effectRef>
            <a:fontRef idx="minor"/>
          </p:style>
          <p:txBody>
            <a:bodyPr lIns="0" tIns="0" rIns="0" bIns="0" anchor="t">
              <a:noAutofit/>
            </a:bodyPr>
            <a:lstStyle/>
            <a:p>
              <a:pPr defTabSz="914400">
                <a:lnSpc>
                  <a:spcPct val="100000"/>
                </a:lnSpc>
              </a:pPr>
              <a:endParaRPr lang="fr-FR" sz="4000" b="1" u="none" strike="noStrike">
                <a:solidFill>
                  <a:schemeClr val="dk1"/>
                </a:solidFill>
                <a:effectLst/>
                <a:uFillTx/>
                <a:latin typeface="Aptos"/>
              </a:endParaRPr>
            </a:p>
          </p:txBody>
        </p:sp>
        <p:sp>
          <p:nvSpPr>
            <p:cNvPr id="662" name="object 144"/>
            <p:cNvSpPr/>
            <p:nvPr/>
          </p:nvSpPr>
          <p:spPr>
            <a:xfrm>
              <a:off x="7200000" y="2665440"/>
              <a:ext cx="723960" cy="606240"/>
            </a:xfrm>
            <a:custGeom>
              <a:avLst/>
              <a:gdLst>
                <a:gd name="textAreaLeft" fmla="*/ 0 w 723960"/>
                <a:gd name="textAreaRight" fmla="*/ 724320 w 723960"/>
                <a:gd name="textAreaTop" fmla="*/ 0 h 606240"/>
                <a:gd name="textAreaBottom" fmla="*/ 606600 h 606240"/>
              </a:gdLst>
              <a:ahLst/>
              <a:cxnLst/>
              <a:rect l="textAreaLeft" t="textAreaTop" r="textAreaRight" b="textAreaBottom"/>
              <a:pathLst>
                <a:path w="396875" h="396875">
                  <a:moveTo>
                    <a:pt x="0" y="396602"/>
                  </a:moveTo>
                  <a:lnTo>
                    <a:pt x="396599" y="0"/>
                  </a:lnTo>
                </a:path>
              </a:pathLst>
            </a:custGeom>
            <a:noFill/>
            <a:ln w="5060">
              <a:solidFill>
                <a:srgbClr val="000000"/>
              </a:solidFill>
              <a:round/>
            </a:ln>
          </p:spPr>
          <p:style>
            <a:lnRef idx="0">
              <a:scrgbClr r="0" g="0" b="0"/>
            </a:lnRef>
            <a:fillRef idx="0">
              <a:scrgbClr r="0" g="0" b="0"/>
            </a:fillRef>
            <a:effectRef idx="0">
              <a:scrgbClr r="0" g="0" b="0"/>
            </a:effectRef>
            <a:fontRef idx="minor"/>
          </p:style>
          <p:txBody>
            <a:bodyPr lIns="0" tIns="0" rIns="0" bIns="0" anchor="t">
              <a:noAutofit/>
            </a:bodyPr>
            <a:lstStyle/>
            <a:p>
              <a:pPr defTabSz="914400">
                <a:lnSpc>
                  <a:spcPct val="100000"/>
                </a:lnSpc>
              </a:pPr>
              <a:endParaRPr lang="fr-FR" sz="4000" b="1" u="none" strike="noStrike">
                <a:solidFill>
                  <a:schemeClr val="dk1"/>
                </a:solidFill>
                <a:effectLst/>
                <a:uFillTx/>
                <a:latin typeface="Aptos"/>
              </a:endParaRPr>
            </a:p>
          </p:txBody>
        </p:sp>
        <p:sp>
          <p:nvSpPr>
            <p:cNvPr id="663" name="object 147"/>
            <p:cNvSpPr/>
            <p:nvPr/>
          </p:nvSpPr>
          <p:spPr>
            <a:xfrm>
              <a:off x="7495920" y="2383560"/>
              <a:ext cx="428400" cy="179280"/>
            </a:xfrm>
            <a:custGeom>
              <a:avLst/>
              <a:gdLst>
                <a:gd name="textAreaLeft" fmla="*/ 0 w 428400"/>
                <a:gd name="textAreaRight" fmla="*/ 428760 w 428400"/>
                <a:gd name="textAreaTop" fmla="*/ 0 h 179280"/>
                <a:gd name="textAreaBottom" fmla="*/ 179640 h 179280"/>
              </a:gdLst>
              <a:ahLst/>
              <a:cxnLst/>
              <a:rect l="textAreaLeft" t="textAreaTop" r="textAreaRight" b="textAreaBottom"/>
              <a:pathLst>
                <a:path w="234950" h="117475">
                  <a:moveTo>
                    <a:pt x="234597" y="117308"/>
                  </a:moveTo>
                  <a:lnTo>
                    <a:pt x="0" y="0"/>
                  </a:lnTo>
                </a:path>
              </a:pathLst>
            </a:custGeom>
            <a:noFill/>
            <a:ln w="5060">
              <a:solidFill>
                <a:srgbClr val="000000"/>
              </a:solidFill>
              <a:round/>
            </a:ln>
          </p:spPr>
          <p:style>
            <a:lnRef idx="0">
              <a:scrgbClr r="0" g="0" b="0"/>
            </a:lnRef>
            <a:fillRef idx="0">
              <a:scrgbClr r="0" g="0" b="0"/>
            </a:fillRef>
            <a:effectRef idx="0">
              <a:scrgbClr r="0" g="0" b="0"/>
            </a:effectRef>
            <a:fontRef idx="minor"/>
          </p:style>
          <p:txBody>
            <a:bodyPr lIns="0" tIns="0" rIns="0" bIns="0" anchor="t">
              <a:noAutofit/>
            </a:bodyPr>
            <a:lstStyle/>
            <a:p>
              <a:pPr defTabSz="914400">
                <a:lnSpc>
                  <a:spcPct val="100000"/>
                </a:lnSpc>
              </a:pPr>
              <a:endParaRPr lang="fr-FR" sz="4000" b="1" u="none" strike="noStrike">
                <a:solidFill>
                  <a:schemeClr val="dk1"/>
                </a:solidFill>
                <a:effectLst/>
                <a:uFillTx/>
                <a:latin typeface="Aptos"/>
              </a:endParaRPr>
            </a:p>
          </p:txBody>
        </p:sp>
        <p:sp>
          <p:nvSpPr>
            <p:cNvPr id="664" name="object 151"/>
            <p:cNvSpPr/>
            <p:nvPr/>
          </p:nvSpPr>
          <p:spPr>
            <a:xfrm>
              <a:off x="6904440" y="2136240"/>
              <a:ext cx="428400" cy="179280"/>
            </a:xfrm>
            <a:custGeom>
              <a:avLst/>
              <a:gdLst>
                <a:gd name="textAreaLeft" fmla="*/ 0 w 428400"/>
                <a:gd name="textAreaRight" fmla="*/ 428760 w 428400"/>
                <a:gd name="textAreaTop" fmla="*/ 0 h 179280"/>
                <a:gd name="textAreaBottom" fmla="*/ 179640 h 179280"/>
              </a:gdLst>
              <a:ahLst/>
              <a:cxnLst/>
              <a:rect l="textAreaLeft" t="textAreaTop" r="textAreaRight" b="textAreaBottom"/>
              <a:pathLst>
                <a:path w="234950" h="117475">
                  <a:moveTo>
                    <a:pt x="234597" y="117308"/>
                  </a:moveTo>
                  <a:lnTo>
                    <a:pt x="0" y="0"/>
                  </a:lnTo>
                </a:path>
              </a:pathLst>
            </a:custGeom>
            <a:noFill/>
            <a:ln w="5060">
              <a:solidFill>
                <a:srgbClr val="000000"/>
              </a:solidFill>
              <a:round/>
            </a:ln>
          </p:spPr>
          <p:style>
            <a:lnRef idx="0">
              <a:scrgbClr r="0" g="0" b="0"/>
            </a:lnRef>
            <a:fillRef idx="0">
              <a:scrgbClr r="0" g="0" b="0"/>
            </a:fillRef>
            <a:effectRef idx="0">
              <a:scrgbClr r="0" g="0" b="0"/>
            </a:effectRef>
            <a:fontRef idx="minor"/>
          </p:style>
          <p:txBody>
            <a:bodyPr lIns="0" tIns="0" rIns="0" bIns="0" anchor="t">
              <a:noAutofit/>
            </a:bodyPr>
            <a:lstStyle/>
            <a:p>
              <a:pPr defTabSz="914400">
                <a:lnSpc>
                  <a:spcPct val="100000"/>
                </a:lnSpc>
              </a:pPr>
              <a:endParaRPr lang="fr-FR" sz="4000" b="1" u="none" strike="noStrike">
                <a:solidFill>
                  <a:schemeClr val="dk1"/>
                </a:solidFill>
                <a:effectLst/>
                <a:uFillTx/>
                <a:latin typeface="Aptos"/>
              </a:endParaRPr>
            </a:p>
          </p:txBody>
        </p:sp>
        <p:sp>
          <p:nvSpPr>
            <p:cNvPr id="665" name="object 155"/>
            <p:cNvSpPr/>
            <p:nvPr/>
          </p:nvSpPr>
          <p:spPr>
            <a:xfrm>
              <a:off x="7622280" y="4893840"/>
              <a:ext cx="1146960" cy="512280"/>
            </a:xfrm>
            <a:prstGeom prst="rect">
              <a:avLst/>
            </a:prstGeom>
            <a:noFill/>
            <a:ln w="0">
              <a:noFill/>
            </a:ln>
          </p:spPr>
          <p:style>
            <a:lnRef idx="0">
              <a:scrgbClr r="0" g="0" b="0"/>
            </a:lnRef>
            <a:fillRef idx="0">
              <a:scrgbClr r="0" g="0" b="0"/>
            </a:fillRef>
            <a:effectRef idx="0">
              <a:scrgbClr r="0" g="0" b="0"/>
            </a:effectRef>
            <a:fontRef idx="minor"/>
          </p:style>
          <p:txBody>
            <a:bodyPr lIns="0" tIns="12240" rIns="0" bIns="0" anchor="t">
              <a:spAutoFit/>
            </a:bodyPr>
            <a:lstStyle/>
            <a:p>
              <a:pPr marL="145440" defTabSz="914400">
                <a:lnSpc>
                  <a:spcPct val="100000"/>
                </a:lnSpc>
                <a:spcBef>
                  <a:spcPts val="96"/>
                </a:spcBef>
              </a:pPr>
              <a:r>
                <a:rPr lang="fr-FR" sz="1400" b="1" u="none" strike="noStrike" spc="-11">
                  <a:solidFill>
                    <a:schemeClr val="dk1"/>
                  </a:solidFill>
                  <a:effectLst/>
                  <a:uFillTx/>
                  <a:latin typeface="Tahoma"/>
                </a:rPr>
                <a:t>Eforie</a:t>
              </a:r>
              <a:endParaRPr lang="fr-MA" sz="1400" b="0" u="none" strike="noStrike">
                <a:solidFill>
                  <a:srgbClr val="000000"/>
                </a:solidFill>
                <a:effectLst/>
                <a:uFillTx/>
                <a:latin typeface="Arial"/>
              </a:endParaRPr>
            </a:p>
            <a:p>
              <a:pPr marL="12600" defTabSz="914400">
                <a:lnSpc>
                  <a:spcPct val="100000"/>
                </a:lnSpc>
                <a:spcBef>
                  <a:spcPts val="516"/>
                </a:spcBef>
              </a:pPr>
              <a:endParaRPr lang="fr-MA" sz="1050" b="0" u="none" strike="noStrike">
                <a:solidFill>
                  <a:srgbClr val="000000"/>
                </a:solidFill>
                <a:effectLst/>
                <a:uFillTx/>
                <a:latin typeface="Arial"/>
              </a:endParaRPr>
            </a:p>
          </p:txBody>
        </p:sp>
        <p:sp>
          <p:nvSpPr>
            <p:cNvPr id="666" name="object 159"/>
            <p:cNvSpPr/>
            <p:nvPr/>
          </p:nvSpPr>
          <p:spPr>
            <a:xfrm>
              <a:off x="2032920" y="5347800"/>
              <a:ext cx="147960" cy="11052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marL="12600" defTabSz="914400">
                <a:lnSpc>
                  <a:spcPts val="595"/>
                </a:lnSpc>
              </a:pPr>
              <a:r>
                <a:rPr lang="fr-FR" sz="1050" b="1" u="none" strike="noStrike" spc="-51">
                  <a:solidFill>
                    <a:srgbClr val="8D8DEE"/>
                  </a:solidFill>
                  <a:effectLst/>
                  <a:uFillTx/>
                  <a:latin typeface="Lucida Sans Unicode"/>
                </a:rPr>
                <a:t>▲</a:t>
              </a:r>
              <a:endParaRPr lang="fr-MA" sz="1050" b="0" u="none" strike="noStrike">
                <a:solidFill>
                  <a:srgbClr val="000000"/>
                </a:solidFill>
                <a:effectLst/>
                <a:uFillTx/>
                <a:latin typeface="Arial"/>
              </a:endParaRPr>
            </a:p>
          </p:txBody>
        </p:sp>
        <p:sp>
          <p:nvSpPr>
            <p:cNvPr id="667" name="object 107"/>
            <p:cNvSpPr/>
            <p:nvPr/>
          </p:nvSpPr>
          <p:spPr>
            <a:xfrm>
              <a:off x="3351600" y="4959360"/>
              <a:ext cx="910440" cy="360"/>
            </a:xfrm>
            <a:custGeom>
              <a:avLst/>
              <a:gdLst>
                <a:gd name="textAreaLeft" fmla="*/ 0 w 910440"/>
                <a:gd name="textAreaRight" fmla="*/ 910800 w 910440"/>
                <a:gd name="textAreaTop" fmla="*/ 0 h 360"/>
                <a:gd name="textAreaBottom" fmla="*/ 720 h 360"/>
              </a:gdLst>
              <a:ahLst/>
              <a:cxnLst/>
              <a:rect l="textAreaLeft" t="textAreaTop" r="textAreaRight" b="textAreaBottom"/>
              <a:pathLst>
                <a:path w="499110">
                  <a:moveTo>
                    <a:pt x="372222" y="0"/>
                  </a:moveTo>
                  <a:lnTo>
                    <a:pt x="498859" y="0"/>
                  </a:lnTo>
                </a:path>
                <a:path w="499110">
                  <a:moveTo>
                    <a:pt x="0" y="0"/>
                  </a:moveTo>
                  <a:lnTo>
                    <a:pt x="126637" y="0"/>
                  </a:lnTo>
                </a:path>
              </a:pathLst>
            </a:custGeom>
            <a:noFill/>
            <a:ln>
              <a:solidFill>
                <a:srgbClr val="000000"/>
              </a:solidFill>
            </a:ln>
          </p:spPr>
          <p:style>
            <a:lnRef idx="1">
              <a:schemeClr val="dk1"/>
            </a:lnRef>
            <a:fillRef idx="0">
              <a:schemeClr val="dk1"/>
            </a:fillRef>
            <a:effectRef idx="0">
              <a:schemeClr val="dk1"/>
            </a:effectRef>
            <a:fontRef idx="minor"/>
          </p:style>
          <p:txBody>
            <a:bodyPr lIns="0" tIns="0" rIns="0" bIns="0" anchor="t">
              <a:noAutofit/>
            </a:bodyPr>
            <a:lstStyle/>
            <a:p>
              <a:pPr defTabSz="914400">
                <a:lnSpc>
                  <a:spcPct val="100000"/>
                </a:lnSpc>
              </a:pPr>
              <a:endParaRPr lang="fr-FR" sz="4000" b="1" u="none" strike="noStrike">
                <a:solidFill>
                  <a:schemeClr val="dk1"/>
                </a:solidFill>
                <a:effectLst/>
                <a:uFillTx/>
                <a:latin typeface="Aptos"/>
              </a:endParaRPr>
            </a:p>
          </p:txBody>
        </p:sp>
      </p:grpSp>
      <p:sp>
        <p:nvSpPr>
          <p:cNvPr id="668" name="PlaceHolder 1"/>
          <p:cNvSpPr>
            <a:spLocks noGrp="1"/>
          </p:cNvSpPr>
          <p:nvPr>
            <p:ph type="title"/>
          </p:nvPr>
        </p:nvSpPr>
        <p:spPr>
          <a:prstGeom prst="rect">
            <a:avLst/>
          </a:prstGeom>
          <a:noFill/>
          <a:ln w="0">
            <a:noFill/>
          </a:ln>
        </p:spPr>
        <p:txBody>
          <a:bodyPr lIns="91440" tIns="45720" rIns="91440" bIns="45720" anchor="ctr">
            <a:normAutofit/>
          </a:bodyPr>
          <a:lstStyle/>
          <a:p>
            <a:pPr indent="0" defTabSz="914400">
              <a:lnSpc>
                <a:spcPct val="90000"/>
              </a:lnSpc>
              <a:buNone/>
            </a:pPr>
            <a:r>
              <a:rPr lang="fr-FR" sz="4400" b="0" u="none" strike="noStrike">
                <a:solidFill>
                  <a:schemeClr val="dk1"/>
                </a:solidFill>
                <a:effectLst/>
                <a:uFillTx/>
                <a:latin typeface="Aptos Display"/>
              </a:rPr>
              <a:t> espace de recherche.</a:t>
            </a:r>
            <a:br>
              <a:rPr sz="4400"/>
            </a:br>
            <a:endParaRPr lang="fr-FR" sz="4400" b="0" u="none" strike="noStrike">
              <a:solidFill>
                <a:schemeClr val="dk1"/>
              </a:solidFill>
              <a:effectLst/>
              <a:uFillTx/>
              <a:latin typeface="Aptos"/>
            </a:endParaRPr>
          </a:p>
        </p:txBody>
      </p:sp>
      <p:sp>
        <p:nvSpPr>
          <p:cNvPr id="669" name="ZoneTexte 1"/>
          <p:cNvSpPr/>
          <p:nvPr/>
        </p:nvSpPr>
        <p:spPr>
          <a:xfrm>
            <a:off x="842400" y="1520640"/>
            <a:ext cx="3438000" cy="39960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defTabSz="914400">
              <a:lnSpc>
                <a:spcPct val="100000"/>
              </a:lnSpc>
            </a:pPr>
            <a:r>
              <a:rPr lang="fr-FR" sz="2000" b="1" u="none" strike="noStrike">
                <a:solidFill>
                  <a:schemeClr val="dk1"/>
                </a:solidFill>
                <a:effectLst/>
                <a:uFillTx/>
                <a:latin typeface="Aptos"/>
              </a:rPr>
              <a:t>Exemple de chemin solution:</a:t>
            </a:r>
            <a:endParaRPr lang="fr-MA" sz="2000" b="0" u="none" strike="noStrike">
              <a:solidFill>
                <a:srgbClr val="000000"/>
              </a:solidFill>
              <a:effectLst/>
              <a:uFillTx/>
              <a:latin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70" name="Groupe 193"/>
          <p:cNvGrpSpPr/>
          <p:nvPr/>
        </p:nvGrpSpPr>
        <p:grpSpPr>
          <a:xfrm>
            <a:off x="885960" y="1791360"/>
            <a:ext cx="8191800" cy="3666960"/>
            <a:chOff x="885960" y="1791360"/>
            <a:chExt cx="8191800" cy="3666960"/>
          </a:xfrm>
        </p:grpSpPr>
        <p:grpSp>
          <p:nvGrpSpPr>
            <p:cNvPr id="671" name="object 8"/>
            <p:cNvGrpSpPr/>
            <p:nvPr/>
          </p:nvGrpSpPr>
          <p:grpSpPr>
            <a:xfrm>
              <a:off x="2574360" y="3000960"/>
              <a:ext cx="217440" cy="182160"/>
              <a:chOff x="2574360" y="3000960"/>
              <a:chExt cx="217440" cy="182160"/>
            </a:xfrm>
          </p:grpSpPr>
          <p:sp>
            <p:nvSpPr>
              <p:cNvPr id="672" name="object 9"/>
              <p:cNvSpPr/>
              <p:nvPr/>
            </p:nvSpPr>
            <p:spPr>
              <a:xfrm>
                <a:off x="2574360" y="3000960"/>
                <a:ext cx="217440" cy="182160"/>
              </a:xfrm>
              <a:custGeom>
                <a:avLst/>
                <a:gdLst>
                  <a:gd name="textAreaLeft" fmla="*/ 0 w 217440"/>
                  <a:gd name="textAreaRight" fmla="*/ 217800 w 217440"/>
                  <a:gd name="textAreaTop" fmla="*/ 0 h 182160"/>
                  <a:gd name="textAreaBottom" fmla="*/ 182520 h 182160"/>
                </a:gdLst>
                <a:ahLst/>
                <a:cxnLst/>
                <a:rect l="textAreaLeft" t="textAreaTop" r="textAreaRight" b="textAreaBottom"/>
                <a:pathLst>
                  <a:path w="119380" h="119380">
                    <a:moveTo>
                      <a:pt x="59638" y="0"/>
                    </a:moveTo>
                    <a:lnTo>
                      <a:pt x="36424" y="4686"/>
                    </a:lnTo>
                    <a:lnTo>
                      <a:pt x="17467" y="17467"/>
                    </a:lnTo>
                    <a:lnTo>
                      <a:pt x="4686" y="36424"/>
                    </a:lnTo>
                    <a:lnTo>
                      <a:pt x="0" y="59639"/>
                    </a:lnTo>
                    <a:lnTo>
                      <a:pt x="4686" y="82853"/>
                    </a:lnTo>
                    <a:lnTo>
                      <a:pt x="17467" y="101810"/>
                    </a:lnTo>
                    <a:lnTo>
                      <a:pt x="36424" y="114591"/>
                    </a:lnTo>
                    <a:lnTo>
                      <a:pt x="59638" y="119278"/>
                    </a:lnTo>
                    <a:lnTo>
                      <a:pt x="82853" y="114591"/>
                    </a:lnTo>
                    <a:lnTo>
                      <a:pt x="101810" y="101810"/>
                    </a:lnTo>
                    <a:lnTo>
                      <a:pt x="114591" y="82853"/>
                    </a:lnTo>
                    <a:lnTo>
                      <a:pt x="119277" y="59639"/>
                    </a:lnTo>
                    <a:lnTo>
                      <a:pt x="114591" y="36424"/>
                    </a:lnTo>
                    <a:lnTo>
                      <a:pt x="101810" y="17467"/>
                    </a:lnTo>
                    <a:lnTo>
                      <a:pt x="82853" y="4686"/>
                    </a:lnTo>
                    <a:lnTo>
                      <a:pt x="59638" y="0"/>
                    </a:lnTo>
                    <a:close/>
                  </a:path>
                </a:pathLst>
              </a:custGeom>
              <a:solidFill>
                <a:srgbClr val="7FFF7F"/>
              </a:solidFill>
              <a:ln w="0">
                <a:noFill/>
              </a:ln>
            </p:spPr>
            <p:style>
              <a:lnRef idx="0">
                <a:scrgbClr r="0" g="0" b="0"/>
              </a:lnRef>
              <a:fillRef idx="0">
                <a:scrgbClr r="0" g="0" b="0"/>
              </a:fillRef>
              <a:effectRef idx="0">
                <a:scrgbClr r="0" g="0" b="0"/>
              </a:effectRef>
              <a:fontRef idx="minor"/>
            </p:style>
            <p:txBody>
              <a:bodyPr lIns="0" tIns="0" rIns="0" bIns="0" anchor="t">
                <a:noAutofit/>
              </a:bodyPr>
              <a:lstStyle/>
              <a:p>
                <a:pPr defTabSz="914400">
                  <a:lnSpc>
                    <a:spcPct val="100000"/>
                  </a:lnSpc>
                </a:pPr>
                <a:endParaRPr lang="fr-FR" sz="4000" b="1" u="none" strike="noStrike">
                  <a:solidFill>
                    <a:schemeClr val="dk1"/>
                  </a:solidFill>
                  <a:effectLst/>
                  <a:uFillTx/>
                  <a:latin typeface="Aptos"/>
                </a:endParaRPr>
              </a:p>
            </p:txBody>
          </p:sp>
          <p:sp>
            <p:nvSpPr>
              <p:cNvPr id="673" name="object 10"/>
              <p:cNvSpPr/>
              <p:nvPr/>
            </p:nvSpPr>
            <p:spPr>
              <a:xfrm>
                <a:off x="2574360" y="3000960"/>
                <a:ext cx="217440" cy="182160"/>
              </a:xfrm>
              <a:custGeom>
                <a:avLst/>
                <a:gdLst>
                  <a:gd name="textAreaLeft" fmla="*/ 0 w 217440"/>
                  <a:gd name="textAreaRight" fmla="*/ 217800 w 217440"/>
                  <a:gd name="textAreaTop" fmla="*/ 0 h 182160"/>
                  <a:gd name="textAreaBottom" fmla="*/ 182520 h 182160"/>
                </a:gdLst>
                <a:ahLst/>
                <a:cxnLst/>
                <a:rect l="textAreaLeft" t="textAreaTop" r="textAreaRight" b="textAreaBottom"/>
                <a:pathLst>
                  <a:path w="119380" h="119380">
                    <a:moveTo>
                      <a:pt x="119277" y="59639"/>
                    </a:moveTo>
                    <a:lnTo>
                      <a:pt x="114591" y="36424"/>
                    </a:lnTo>
                    <a:lnTo>
                      <a:pt x="101810" y="17467"/>
                    </a:lnTo>
                    <a:lnTo>
                      <a:pt x="82853" y="4686"/>
                    </a:lnTo>
                    <a:lnTo>
                      <a:pt x="59638" y="0"/>
                    </a:lnTo>
                    <a:lnTo>
                      <a:pt x="36424" y="4686"/>
                    </a:lnTo>
                    <a:lnTo>
                      <a:pt x="17467" y="17467"/>
                    </a:lnTo>
                    <a:lnTo>
                      <a:pt x="4686" y="36424"/>
                    </a:lnTo>
                    <a:lnTo>
                      <a:pt x="0" y="59639"/>
                    </a:lnTo>
                    <a:lnTo>
                      <a:pt x="4686" y="82853"/>
                    </a:lnTo>
                    <a:lnTo>
                      <a:pt x="17467" y="101810"/>
                    </a:lnTo>
                    <a:lnTo>
                      <a:pt x="36424" y="114591"/>
                    </a:lnTo>
                    <a:lnTo>
                      <a:pt x="59638" y="119278"/>
                    </a:lnTo>
                    <a:lnTo>
                      <a:pt x="82853" y="114591"/>
                    </a:lnTo>
                    <a:lnTo>
                      <a:pt x="101810" y="101810"/>
                    </a:lnTo>
                    <a:lnTo>
                      <a:pt x="114591" y="82853"/>
                    </a:lnTo>
                    <a:lnTo>
                      <a:pt x="119277" y="59639"/>
                    </a:lnTo>
                    <a:close/>
                  </a:path>
                </a:pathLst>
              </a:custGeom>
              <a:noFill/>
              <a:ln w="12652">
                <a:solidFill>
                  <a:srgbClr val="000000"/>
                </a:solidFill>
                <a:round/>
              </a:ln>
            </p:spPr>
            <p:style>
              <a:lnRef idx="0">
                <a:scrgbClr r="0" g="0" b="0"/>
              </a:lnRef>
              <a:fillRef idx="0">
                <a:scrgbClr r="0" g="0" b="0"/>
              </a:fillRef>
              <a:effectRef idx="0">
                <a:scrgbClr r="0" g="0" b="0"/>
              </a:effectRef>
              <a:fontRef idx="minor"/>
            </p:style>
            <p:txBody>
              <a:bodyPr lIns="0" tIns="0" rIns="0" bIns="0" anchor="t">
                <a:noAutofit/>
              </a:bodyPr>
              <a:lstStyle/>
              <a:p>
                <a:pPr defTabSz="914400">
                  <a:lnSpc>
                    <a:spcPct val="100000"/>
                  </a:lnSpc>
                </a:pPr>
                <a:endParaRPr lang="fr-FR" sz="4000" b="1" u="none" strike="noStrike">
                  <a:solidFill>
                    <a:schemeClr val="dk1"/>
                  </a:solidFill>
                  <a:effectLst/>
                  <a:uFillTx/>
                  <a:latin typeface="Aptos"/>
                </a:endParaRPr>
              </a:p>
            </p:txBody>
          </p:sp>
        </p:grpSp>
        <p:sp>
          <p:nvSpPr>
            <p:cNvPr id="674" name="object 11"/>
            <p:cNvSpPr/>
            <p:nvPr/>
          </p:nvSpPr>
          <p:spPr>
            <a:xfrm>
              <a:off x="2064960" y="2971440"/>
              <a:ext cx="439920" cy="500760"/>
            </a:xfrm>
            <a:prstGeom prst="rect">
              <a:avLst/>
            </a:prstGeom>
            <a:noFill/>
            <a:ln w="0">
              <a:noFill/>
            </a:ln>
          </p:spPr>
          <p:style>
            <a:lnRef idx="0">
              <a:scrgbClr r="0" g="0" b="0"/>
            </a:lnRef>
            <a:fillRef idx="0">
              <a:scrgbClr r="0" g="0" b="0"/>
            </a:fillRef>
            <a:effectRef idx="0">
              <a:scrgbClr r="0" g="0" b="0"/>
            </a:effectRef>
            <a:fontRef idx="minor"/>
          </p:style>
          <p:txBody>
            <a:bodyPr lIns="0" tIns="12240" rIns="0" bIns="0" anchor="t">
              <a:spAutoFit/>
            </a:bodyPr>
            <a:lstStyle/>
            <a:p>
              <a:pPr marL="12600" defTabSz="914400">
                <a:lnSpc>
                  <a:spcPct val="100000"/>
                </a:lnSpc>
                <a:spcBef>
                  <a:spcPts val="96"/>
                </a:spcBef>
              </a:pPr>
              <a:r>
                <a:rPr lang="fr-FR" sz="1400" b="1" u="none" strike="noStrike" spc="-20">
                  <a:solidFill>
                    <a:schemeClr val="dk1"/>
                  </a:solidFill>
                  <a:effectLst/>
                  <a:uFillTx/>
                  <a:latin typeface="Tahoma"/>
                </a:rPr>
                <a:t>Arad</a:t>
              </a:r>
              <a:endParaRPr lang="fr-MA" sz="1400" b="0" u="none" strike="noStrike">
                <a:solidFill>
                  <a:srgbClr val="000000"/>
                </a:solidFill>
                <a:effectLst/>
                <a:uFillTx/>
                <a:latin typeface="Arial"/>
              </a:endParaRPr>
            </a:p>
          </p:txBody>
        </p:sp>
        <p:grpSp>
          <p:nvGrpSpPr>
            <p:cNvPr id="675" name="object 12"/>
            <p:cNvGrpSpPr/>
            <p:nvPr/>
          </p:nvGrpSpPr>
          <p:grpSpPr>
            <a:xfrm>
              <a:off x="2606400" y="2532600"/>
              <a:ext cx="271800" cy="1119240"/>
              <a:chOff x="2606400" y="2532600"/>
              <a:chExt cx="271800" cy="1119240"/>
            </a:xfrm>
          </p:grpSpPr>
          <p:sp>
            <p:nvSpPr>
              <p:cNvPr id="676" name="object 13"/>
              <p:cNvSpPr/>
              <p:nvPr/>
            </p:nvSpPr>
            <p:spPr>
              <a:xfrm>
                <a:off x="2724480" y="2532600"/>
                <a:ext cx="153720" cy="128880"/>
              </a:xfrm>
              <a:custGeom>
                <a:avLst/>
                <a:gdLst>
                  <a:gd name="textAreaLeft" fmla="*/ 0 w 153720"/>
                  <a:gd name="textAreaRight" fmla="*/ 154080 w 153720"/>
                  <a:gd name="textAreaTop" fmla="*/ 0 h 128880"/>
                  <a:gd name="textAreaBottom" fmla="*/ 129240 h 128880"/>
                </a:gdLst>
                <a:ahLst/>
                <a:cxnLst/>
                <a:rect l="textAreaLeft" t="textAreaTop" r="textAreaRight" b="textAreaBottom"/>
                <a:pathLst>
                  <a:path w="84455" h="84455">
                    <a:moveTo>
                      <a:pt x="78677" y="0"/>
                    </a:moveTo>
                    <a:lnTo>
                      <a:pt x="5664" y="0"/>
                    </a:lnTo>
                    <a:lnTo>
                      <a:pt x="0" y="5664"/>
                    </a:lnTo>
                    <a:lnTo>
                      <a:pt x="0" y="78677"/>
                    </a:lnTo>
                    <a:lnTo>
                      <a:pt x="5664" y="84342"/>
                    </a:lnTo>
                    <a:lnTo>
                      <a:pt x="78677" y="84342"/>
                    </a:lnTo>
                    <a:lnTo>
                      <a:pt x="84342" y="78677"/>
                    </a:lnTo>
                    <a:lnTo>
                      <a:pt x="84342" y="5664"/>
                    </a:lnTo>
                    <a:lnTo>
                      <a:pt x="78677" y="0"/>
                    </a:lnTo>
                    <a:close/>
                  </a:path>
                </a:pathLst>
              </a:custGeom>
              <a:solidFill>
                <a:srgbClr val="A5A5FF"/>
              </a:solidFill>
              <a:ln w="0">
                <a:noFill/>
              </a:ln>
            </p:spPr>
            <p:style>
              <a:lnRef idx="0">
                <a:scrgbClr r="0" g="0" b="0"/>
              </a:lnRef>
              <a:fillRef idx="0">
                <a:scrgbClr r="0" g="0" b="0"/>
              </a:fillRef>
              <a:effectRef idx="0">
                <a:scrgbClr r="0" g="0" b="0"/>
              </a:effectRef>
              <a:fontRef idx="minor"/>
            </p:style>
            <p:txBody>
              <a:bodyPr lIns="0" tIns="0" rIns="0" bIns="0" anchor="t">
                <a:noAutofit/>
              </a:bodyPr>
              <a:lstStyle/>
              <a:p>
                <a:pPr defTabSz="914400">
                  <a:lnSpc>
                    <a:spcPct val="100000"/>
                  </a:lnSpc>
                </a:pPr>
                <a:endParaRPr lang="fr-FR" sz="4000" b="1" u="none" strike="noStrike">
                  <a:solidFill>
                    <a:schemeClr val="dk1"/>
                  </a:solidFill>
                  <a:effectLst/>
                  <a:uFillTx/>
                  <a:latin typeface="Aptos"/>
                </a:endParaRPr>
              </a:p>
            </p:txBody>
          </p:sp>
          <p:sp>
            <p:nvSpPr>
              <p:cNvPr id="677" name="object 14"/>
              <p:cNvSpPr/>
              <p:nvPr/>
            </p:nvSpPr>
            <p:spPr>
              <a:xfrm>
                <a:off x="2724480" y="2532600"/>
                <a:ext cx="153720" cy="128880"/>
              </a:xfrm>
              <a:custGeom>
                <a:avLst/>
                <a:gdLst>
                  <a:gd name="textAreaLeft" fmla="*/ 0 w 153720"/>
                  <a:gd name="textAreaRight" fmla="*/ 154080 w 153720"/>
                  <a:gd name="textAreaTop" fmla="*/ 0 h 128880"/>
                  <a:gd name="textAreaBottom" fmla="*/ 129240 h 128880"/>
                </a:gdLst>
                <a:ahLst/>
                <a:cxnLst/>
                <a:rect l="textAreaLeft" t="textAreaTop" r="textAreaRight" b="textAreaBottom"/>
                <a:pathLst>
                  <a:path w="84455" h="84455">
                    <a:moveTo>
                      <a:pt x="71689" y="0"/>
                    </a:moveTo>
                    <a:lnTo>
                      <a:pt x="12652" y="0"/>
                    </a:lnTo>
                    <a:lnTo>
                      <a:pt x="5664" y="0"/>
                    </a:lnTo>
                    <a:lnTo>
                      <a:pt x="0" y="5664"/>
                    </a:lnTo>
                    <a:lnTo>
                      <a:pt x="0" y="12652"/>
                    </a:lnTo>
                    <a:lnTo>
                      <a:pt x="0" y="71689"/>
                    </a:lnTo>
                    <a:lnTo>
                      <a:pt x="0" y="78677"/>
                    </a:lnTo>
                    <a:lnTo>
                      <a:pt x="5664" y="84342"/>
                    </a:lnTo>
                    <a:lnTo>
                      <a:pt x="12652" y="84342"/>
                    </a:lnTo>
                    <a:lnTo>
                      <a:pt x="71689" y="84342"/>
                    </a:lnTo>
                    <a:lnTo>
                      <a:pt x="78677" y="84342"/>
                    </a:lnTo>
                    <a:lnTo>
                      <a:pt x="84342" y="78677"/>
                    </a:lnTo>
                    <a:lnTo>
                      <a:pt x="84342" y="71689"/>
                    </a:lnTo>
                    <a:lnTo>
                      <a:pt x="84342" y="12652"/>
                    </a:lnTo>
                    <a:lnTo>
                      <a:pt x="84342" y="5664"/>
                    </a:lnTo>
                    <a:lnTo>
                      <a:pt x="78677" y="0"/>
                    </a:lnTo>
                    <a:lnTo>
                      <a:pt x="71689" y="0"/>
                    </a:lnTo>
                    <a:close/>
                  </a:path>
                </a:pathLst>
              </a:custGeom>
              <a:noFill/>
              <a:ln w="5060">
                <a:solidFill>
                  <a:srgbClr val="000000"/>
                </a:solidFill>
                <a:round/>
              </a:ln>
            </p:spPr>
            <p:style>
              <a:lnRef idx="0">
                <a:scrgbClr r="0" g="0" b="0"/>
              </a:lnRef>
              <a:fillRef idx="0">
                <a:scrgbClr r="0" g="0" b="0"/>
              </a:fillRef>
              <a:effectRef idx="0">
                <a:scrgbClr r="0" g="0" b="0"/>
              </a:effectRef>
              <a:fontRef idx="minor"/>
            </p:style>
            <p:txBody>
              <a:bodyPr lIns="0" tIns="0" rIns="0" bIns="0" anchor="t">
                <a:noAutofit/>
              </a:bodyPr>
              <a:lstStyle/>
              <a:p>
                <a:pPr defTabSz="914400">
                  <a:lnSpc>
                    <a:spcPct val="100000"/>
                  </a:lnSpc>
                </a:pPr>
                <a:endParaRPr lang="fr-FR" sz="4000" b="1" u="none" strike="noStrike">
                  <a:solidFill>
                    <a:schemeClr val="dk1"/>
                  </a:solidFill>
                  <a:effectLst/>
                  <a:uFillTx/>
                  <a:latin typeface="Aptos"/>
                </a:endParaRPr>
              </a:p>
            </p:txBody>
          </p:sp>
          <p:sp>
            <p:nvSpPr>
              <p:cNvPr id="678" name="object 15"/>
              <p:cNvSpPr/>
              <p:nvPr/>
            </p:nvSpPr>
            <p:spPr>
              <a:xfrm>
                <a:off x="2606400" y="3522960"/>
                <a:ext cx="153720" cy="128880"/>
              </a:xfrm>
              <a:custGeom>
                <a:avLst/>
                <a:gdLst>
                  <a:gd name="textAreaLeft" fmla="*/ 0 w 153720"/>
                  <a:gd name="textAreaRight" fmla="*/ 154080 w 153720"/>
                  <a:gd name="textAreaTop" fmla="*/ 0 h 128880"/>
                  <a:gd name="textAreaBottom" fmla="*/ 129240 h 128880"/>
                </a:gdLst>
                <a:ahLst/>
                <a:cxnLst/>
                <a:rect l="textAreaLeft" t="textAreaTop" r="textAreaRight" b="textAreaBottom"/>
                <a:pathLst>
                  <a:path w="84455" h="84455">
                    <a:moveTo>
                      <a:pt x="78677" y="0"/>
                    </a:moveTo>
                    <a:lnTo>
                      <a:pt x="5664" y="0"/>
                    </a:lnTo>
                    <a:lnTo>
                      <a:pt x="0" y="5664"/>
                    </a:lnTo>
                    <a:lnTo>
                      <a:pt x="0" y="78677"/>
                    </a:lnTo>
                    <a:lnTo>
                      <a:pt x="5664" y="84342"/>
                    </a:lnTo>
                    <a:lnTo>
                      <a:pt x="78677" y="84342"/>
                    </a:lnTo>
                    <a:lnTo>
                      <a:pt x="84342" y="78677"/>
                    </a:lnTo>
                    <a:lnTo>
                      <a:pt x="84342" y="5664"/>
                    </a:lnTo>
                    <a:lnTo>
                      <a:pt x="78677" y="0"/>
                    </a:lnTo>
                    <a:close/>
                  </a:path>
                </a:pathLst>
              </a:custGeom>
              <a:solidFill>
                <a:srgbClr val="A5A5FF"/>
              </a:solidFill>
              <a:ln w="0">
                <a:noFill/>
              </a:ln>
            </p:spPr>
            <p:style>
              <a:lnRef idx="0">
                <a:scrgbClr r="0" g="0" b="0"/>
              </a:lnRef>
              <a:fillRef idx="0">
                <a:scrgbClr r="0" g="0" b="0"/>
              </a:fillRef>
              <a:effectRef idx="0">
                <a:scrgbClr r="0" g="0" b="0"/>
              </a:effectRef>
              <a:fontRef idx="minor"/>
            </p:style>
            <p:txBody>
              <a:bodyPr lIns="0" tIns="0" rIns="0" bIns="0" anchor="t">
                <a:noAutofit/>
              </a:bodyPr>
              <a:lstStyle/>
              <a:p>
                <a:pPr defTabSz="914400">
                  <a:lnSpc>
                    <a:spcPct val="100000"/>
                  </a:lnSpc>
                </a:pPr>
                <a:endParaRPr lang="fr-FR" sz="4000" b="1" u="none" strike="noStrike">
                  <a:solidFill>
                    <a:schemeClr val="dk1"/>
                  </a:solidFill>
                  <a:effectLst/>
                  <a:uFillTx/>
                  <a:latin typeface="Aptos"/>
                </a:endParaRPr>
              </a:p>
            </p:txBody>
          </p:sp>
          <p:sp>
            <p:nvSpPr>
              <p:cNvPr id="679" name="object 16"/>
              <p:cNvSpPr/>
              <p:nvPr/>
            </p:nvSpPr>
            <p:spPr>
              <a:xfrm>
                <a:off x="2606400" y="3522960"/>
                <a:ext cx="153720" cy="128880"/>
              </a:xfrm>
              <a:custGeom>
                <a:avLst/>
                <a:gdLst>
                  <a:gd name="textAreaLeft" fmla="*/ 0 w 153720"/>
                  <a:gd name="textAreaRight" fmla="*/ 154080 w 153720"/>
                  <a:gd name="textAreaTop" fmla="*/ 0 h 128880"/>
                  <a:gd name="textAreaBottom" fmla="*/ 129240 h 128880"/>
                </a:gdLst>
                <a:ahLst/>
                <a:cxnLst/>
                <a:rect l="textAreaLeft" t="textAreaTop" r="textAreaRight" b="textAreaBottom"/>
                <a:pathLst>
                  <a:path w="84455" h="84455">
                    <a:moveTo>
                      <a:pt x="71689" y="0"/>
                    </a:moveTo>
                    <a:lnTo>
                      <a:pt x="12652" y="0"/>
                    </a:lnTo>
                    <a:lnTo>
                      <a:pt x="5664" y="0"/>
                    </a:lnTo>
                    <a:lnTo>
                      <a:pt x="0" y="5664"/>
                    </a:lnTo>
                    <a:lnTo>
                      <a:pt x="0" y="12652"/>
                    </a:lnTo>
                    <a:lnTo>
                      <a:pt x="0" y="71689"/>
                    </a:lnTo>
                    <a:lnTo>
                      <a:pt x="0" y="78677"/>
                    </a:lnTo>
                    <a:lnTo>
                      <a:pt x="5664" y="84342"/>
                    </a:lnTo>
                    <a:lnTo>
                      <a:pt x="12652" y="84342"/>
                    </a:lnTo>
                    <a:lnTo>
                      <a:pt x="71689" y="84342"/>
                    </a:lnTo>
                    <a:lnTo>
                      <a:pt x="78677" y="84342"/>
                    </a:lnTo>
                    <a:lnTo>
                      <a:pt x="84342" y="78677"/>
                    </a:lnTo>
                    <a:lnTo>
                      <a:pt x="84342" y="71689"/>
                    </a:lnTo>
                    <a:lnTo>
                      <a:pt x="84342" y="12652"/>
                    </a:lnTo>
                    <a:lnTo>
                      <a:pt x="84342" y="5664"/>
                    </a:lnTo>
                    <a:lnTo>
                      <a:pt x="78677" y="0"/>
                    </a:lnTo>
                    <a:lnTo>
                      <a:pt x="71689" y="0"/>
                    </a:lnTo>
                    <a:close/>
                  </a:path>
                </a:pathLst>
              </a:custGeom>
              <a:noFill/>
              <a:ln w="5060">
                <a:solidFill>
                  <a:srgbClr val="000000"/>
                </a:solidFill>
                <a:round/>
              </a:ln>
            </p:spPr>
            <p:style>
              <a:lnRef idx="0">
                <a:scrgbClr r="0" g="0" b="0"/>
              </a:lnRef>
              <a:fillRef idx="0">
                <a:scrgbClr r="0" g="0" b="0"/>
              </a:fillRef>
              <a:effectRef idx="0">
                <a:scrgbClr r="0" g="0" b="0"/>
              </a:effectRef>
              <a:fontRef idx="minor"/>
            </p:style>
            <p:txBody>
              <a:bodyPr lIns="0" tIns="0" rIns="0" bIns="0" anchor="t">
                <a:noAutofit/>
              </a:bodyPr>
              <a:lstStyle/>
              <a:p>
                <a:pPr defTabSz="914400">
                  <a:lnSpc>
                    <a:spcPct val="100000"/>
                  </a:lnSpc>
                </a:pPr>
                <a:endParaRPr lang="fr-FR" sz="4000" b="1" u="none" strike="noStrike">
                  <a:solidFill>
                    <a:schemeClr val="dk1"/>
                  </a:solidFill>
                  <a:effectLst/>
                  <a:uFillTx/>
                  <a:latin typeface="Aptos"/>
                </a:endParaRPr>
              </a:p>
            </p:txBody>
          </p:sp>
        </p:grpSp>
        <p:sp>
          <p:nvSpPr>
            <p:cNvPr id="680" name="object 17"/>
            <p:cNvSpPr/>
            <p:nvPr/>
          </p:nvSpPr>
          <p:spPr>
            <a:xfrm>
              <a:off x="1554480" y="3466440"/>
              <a:ext cx="988920" cy="227160"/>
            </a:xfrm>
            <a:prstGeom prst="rect">
              <a:avLst/>
            </a:prstGeom>
            <a:noFill/>
            <a:ln w="0">
              <a:noFill/>
            </a:ln>
          </p:spPr>
          <p:style>
            <a:lnRef idx="0">
              <a:scrgbClr r="0" g="0" b="0"/>
            </a:lnRef>
            <a:fillRef idx="0">
              <a:scrgbClr r="0" g="0" b="0"/>
            </a:fillRef>
            <a:effectRef idx="0">
              <a:scrgbClr r="0" g="0" b="0"/>
            </a:effectRef>
            <a:fontRef idx="minor"/>
          </p:style>
          <p:txBody>
            <a:bodyPr lIns="0" tIns="12240" rIns="0" bIns="0" anchor="t">
              <a:spAutoFit/>
            </a:bodyPr>
            <a:lstStyle/>
            <a:p>
              <a:pPr marL="12600" defTabSz="914400">
                <a:lnSpc>
                  <a:spcPct val="100000"/>
                </a:lnSpc>
                <a:spcBef>
                  <a:spcPts val="96"/>
                </a:spcBef>
              </a:pPr>
              <a:r>
                <a:rPr lang="fr-FR" sz="1400" b="1" u="none" strike="noStrike" spc="-11">
                  <a:solidFill>
                    <a:schemeClr val="dk1"/>
                  </a:solidFill>
                  <a:effectLst/>
                  <a:uFillTx/>
                  <a:latin typeface="Tahoma"/>
                </a:rPr>
                <a:t>Timisoara</a:t>
              </a:r>
              <a:endParaRPr lang="fr-MA" sz="1400" b="0" u="none" strike="noStrike">
                <a:solidFill>
                  <a:srgbClr val="000000"/>
                </a:solidFill>
                <a:effectLst/>
                <a:uFillTx/>
                <a:latin typeface="Arial"/>
              </a:endParaRPr>
            </a:p>
          </p:txBody>
        </p:sp>
        <p:grpSp>
          <p:nvGrpSpPr>
            <p:cNvPr id="681" name="object 18"/>
            <p:cNvGrpSpPr/>
            <p:nvPr/>
          </p:nvGrpSpPr>
          <p:grpSpPr>
            <a:xfrm>
              <a:off x="2901960" y="2037600"/>
              <a:ext cx="1040760" cy="1118880"/>
              <a:chOff x="2901960" y="2037600"/>
              <a:chExt cx="1040760" cy="1118880"/>
            </a:xfrm>
          </p:grpSpPr>
          <p:sp>
            <p:nvSpPr>
              <p:cNvPr id="682" name="object 19"/>
              <p:cNvSpPr/>
              <p:nvPr/>
            </p:nvSpPr>
            <p:spPr>
              <a:xfrm>
                <a:off x="2901960" y="2037600"/>
                <a:ext cx="153720" cy="128880"/>
              </a:xfrm>
              <a:custGeom>
                <a:avLst/>
                <a:gdLst>
                  <a:gd name="textAreaLeft" fmla="*/ 0 w 153720"/>
                  <a:gd name="textAreaRight" fmla="*/ 154080 w 153720"/>
                  <a:gd name="textAreaTop" fmla="*/ 0 h 128880"/>
                  <a:gd name="textAreaBottom" fmla="*/ 129240 h 128880"/>
                </a:gdLst>
                <a:ahLst/>
                <a:cxnLst/>
                <a:rect l="textAreaLeft" t="textAreaTop" r="textAreaRight" b="textAreaBottom"/>
                <a:pathLst>
                  <a:path w="84455" h="84455">
                    <a:moveTo>
                      <a:pt x="78677" y="0"/>
                    </a:moveTo>
                    <a:lnTo>
                      <a:pt x="5664" y="0"/>
                    </a:lnTo>
                    <a:lnTo>
                      <a:pt x="0" y="5664"/>
                    </a:lnTo>
                    <a:lnTo>
                      <a:pt x="0" y="78677"/>
                    </a:lnTo>
                    <a:lnTo>
                      <a:pt x="5664" y="84342"/>
                    </a:lnTo>
                    <a:lnTo>
                      <a:pt x="78677" y="84342"/>
                    </a:lnTo>
                    <a:lnTo>
                      <a:pt x="84342" y="78677"/>
                    </a:lnTo>
                    <a:lnTo>
                      <a:pt x="84342" y="5664"/>
                    </a:lnTo>
                    <a:lnTo>
                      <a:pt x="78677" y="0"/>
                    </a:lnTo>
                    <a:close/>
                  </a:path>
                </a:pathLst>
              </a:custGeom>
              <a:solidFill>
                <a:srgbClr val="A5A5FF"/>
              </a:solidFill>
              <a:ln w="0">
                <a:noFill/>
              </a:ln>
            </p:spPr>
            <p:style>
              <a:lnRef idx="0">
                <a:scrgbClr r="0" g="0" b="0"/>
              </a:lnRef>
              <a:fillRef idx="0">
                <a:scrgbClr r="0" g="0" b="0"/>
              </a:fillRef>
              <a:effectRef idx="0">
                <a:scrgbClr r="0" g="0" b="0"/>
              </a:effectRef>
              <a:fontRef idx="minor"/>
            </p:style>
            <p:txBody>
              <a:bodyPr lIns="0" tIns="0" rIns="0" bIns="0" anchor="t">
                <a:noAutofit/>
              </a:bodyPr>
              <a:lstStyle/>
              <a:p>
                <a:pPr defTabSz="914400">
                  <a:lnSpc>
                    <a:spcPct val="100000"/>
                  </a:lnSpc>
                </a:pPr>
                <a:endParaRPr lang="fr-FR" sz="4000" b="1" u="none" strike="noStrike">
                  <a:solidFill>
                    <a:schemeClr val="dk1"/>
                  </a:solidFill>
                  <a:effectLst/>
                  <a:uFillTx/>
                  <a:latin typeface="Aptos"/>
                </a:endParaRPr>
              </a:p>
            </p:txBody>
          </p:sp>
          <p:sp>
            <p:nvSpPr>
              <p:cNvPr id="683" name="object 20"/>
              <p:cNvSpPr/>
              <p:nvPr/>
            </p:nvSpPr>
            <p:spPr>
              <a:xfrm>
                <a:off x="2901960" y="2037600"/>
                <a:ext cx="153720" cy="128880"/>
              </a:xfrm>
              <a:custGeom>
                <a:avLst/>
                <a:gdLst>
                  <a:gd name="textAreaLeft" fmla="*/ 0 w 153720"/>
                  <a:gd name="textAreaRight" fmla="*/ 154080 w 153720"/>
                  <a:gd name="textAreaTop" fmla="*/ 0 h 128880"/>
                  <a:gd name="textAreaBottom" fmla="*/ 129240 h 128880"/>
                </a:gdLst>
                <a:ahLst/>
                <a:cxnLst/>
                <a:rect l="textAreaLeft" t="textAreaTop" r="textAreaRight" b="textAreaBottom"/>
                <a:pathLst>
                  <a:path w="84455" h="84455">
                    <a:moveTo>
                      <a:pt x="71689" y="0"/>
                    </a:moveTo>
                    <a:lnTo>
                      <a:pt x="12652" y="0"/>
                    </a:lnTo>
                    <a:lnTo>
                      <a:pt x="5664" y="0"/>
                    </a:lnTo>
                    <a:lnTo>
                      <a:pt x="0" y="5664"/>
                    </a:lnTo>
                    <a:lnTo>
                      <a:pt x="0" y="12652"/>
                    </a:lnTo>
                    <a:lnTo>
                      <a:pt x="0" y="71689"/>
                    </a:lnTo>
                    <a:lnTo>
                      <a:pt x="0" y="78677"/>
                    </a:lnTo>
                    <a:lnTo>
                      <a:pt x="5664" y="84342"/>
                    </a:lnTo>
                    <a:lnTo>
                      <a:pt x="12652" y="84342"/>
                    </a:lnTo>
                    <a:lnTo>
                      <a:pt x="71689" y="84342"/>
                    </a:lnTo>
                    <a:lnTo>
                      <a:pt x="78677" y="84342"/>
                    </a:lnTo>
                    <a:lnTo>
                      <a:pt x="84342" y="78677"/>
                    </a:lnTo>
                    <a:lnTo>
                      <a:pt x="84342" y="71689"/>
                    </a:lnTo>
                    <a:lnTo>
                      <a:pt x="84342" y="12652"/>
                    </a:lnTo>
                    <a:lnTo>
                      <a:pt x="84342" y="5664"/>
                    </a:lnTo>
                    <a:lnTo>
                      <a:pt x="78677" y="0"/>
                    </a:lnTo>
                    <a:lnTo>
                      <a:pt x="71689" y="0"/>
                    </a:lnTo>
                    <a:close/>
                  </a:path>
                </a:pathLst>
              </a:custGeom>
              <a:noFill/>
              <a:ln w="5060">
                <a:solidFill>
                  <a:srgbClr val="000000"/>
                </a:solidFill>
                <a:round/>
              </a:ln>
            </p:spPr>
            <p:style>
              <a:lnRef idx="0">
                <a:scrgbClr r="0" g="0" b="0"/>
              </a:lnRef>
              <a:fillRef idx="0">
                <a:scrgbClr r="0" g="0" b="0"/>
              </a:fillRef>
              <a:effectRef idx="0">
                <a:scrgbClr r="0" g="0" b="0"/>
              </a:effectRef>
              <a:fontRef idx="minor"/>
            </p:style>
            <p:txBody>
              <a:bodyPr lIns="0" tIns="0" rIns="0" bIns="0" anchor="t">
                <a:noAutofit/>
              </a:bodyPr>
              <a:lstStyle/>
              <a:p>
                <a:pPr defTabSz="914400">
                  <a:lnSpc>
                    <a:spcPct val="100000"/>
                  </a:lnSpc>
                </a:pPr>
                <a:endParaRPr lang="fr-FR" sz="4000" b="1" u="none" strike="noStrike">
                  <a:solidFill>
                    <a:schemeClr val="dk1"/>
                  </a:solidFill>
                  <a:effectLst/>
                  <a:uFillTx/>
                  <a:latin typeface="Aptos"/>
                </a:endParaRPr>
              </a:p>
            </p:txBody>
          </p:sp>
          <p:sp>
            <p:nvSpPr>
              <p:cNvPr id="684" name="object 21"/>
              <p:cNvSpPr/>
              <p:nvPr/>
            </p:nvSpPr>
            <p:spPr>
              <a:xfrm>
                <a:off x="3789000" y="3027600"/>
                <a:ext cx="153720" cy="128880"/>
              </a:xfrm>
              <a:custGeom>
                <a:avLst/>
                <a:gdLst>
                  <a:gd name="textAreaLeft" fmla="*/ 0 w 153720"/>
                  <a:gd name="textAreaRight" fmla="*/ 154080 w 153720"/>
                  <a:gd name="textAreaTop" fmla="*/ 0 h 128880"/>
                  <a:gd name="textAreaBottom" fmla="*/ 129240 h 128880"/>
                </a:gdLst>
                <a:ahLst/>
                <a:cxnLst/>
                <a:rect l="textAreaLeft" t="textAreaTop" r="textAreaRight" b="textAreaBottom"/>
                <a:pathLst>
                  <a:path w="84455" h="84455">
                    <a:moveTo>
                      <a:pt x="78677" y="0"/>
                    </a:moveTo>
                    <a:lnTo>
                      <a:pt x="5664" y="0"/>
                    </a:lnTo>
                    <a:lnTo>
                      <a:pt x="0" y="5664"/>
                    </a:lnTo>
                    <a:lnTo>
                      <a:pt x="0" y="78677"/>
                    </a:lnTo>
                    <a:lnTo>
                      <a:pt x="5664" y="84342"/>
                    </a:lnTo>
                    <a:lnTo>
                      <a:pt x="78677" y="84342"/>
                    </a:lnTo>
                    <a:lnTo>
                      <a:pt x="84342" y="78677"/>
                    </a:lnTo>
                    <a:lnTo>
                      <a:pt x="84342" y="5664"/>
                    </a:lnTo>
                    <a:lnTo>
                      <a:pt x="78677" y="0"/>
                    </a:lnTo>
                    <a:close/>
                  </a:path>
                </a:pathLst>
              </a:custGeom>
              <a:solidFill>
                <a:srgbClr val="A5A5FF"/>
              </a:solidFill>
              <a:ln w="0">
                <a:noFill/>
              </a:ln>
            </p:spPr>
            <p:style>
              <a:lnRef idx="0">
                <a:scrgbClr r="0" g="0" b="0"/>
              </a:lnRef>
              <a:fillRef idx="0">
                <a:scrgbClr r="0" g="0" b="0"/>
              </a:fillRef>
              <a:effectRef idx="0">
                <a:scrgbClr r="0" g="0" b="0"/>
              </a:effectRef>
              <a:fontRef idx="minor"/>
            </p:style>
            <p:txBody>
              <a:bodyPr lIns="0" tIns="0" rIns="0" bIns="0" anchor="t">
                <a:noAutofit/>
              </a:bodyPr>
              <a:lstStyle/>
              <a:p>
                <a:pPr defTabSz="914400">
                  <a:lnSpc>
                    <a:spcPct val="100000"/>
                  </a:lnSpc>
                </a:pPr>
                <a:endParaRPr lang="fr-FR" sz="4000" b="1" u="none" strike="noStrike">
                  <a:solidFill>
                    <a:schemeClr val="dk1"/>
                  </a:solidFill>
                  <a:effectLst/>
                  <a:uFillTx/>
                  <a:latin typeface="Aptos"/>
                </a:endParaRPr>
              </a:p>
            </p:txBody>
          </p:sp>
          <p:sp>
            <p:nvSpPr>
              <p:cNvPr id="685" name="object 22"/>
              <p:cNvSpPr/>
              <p:nvPr/>
            </p:nvSpPr>
            <p:spPr>
              <a:xfrm>
                <a:off x="3789000" y="3027600"/>
                <a:ext cx="153720" cy="128880"/>
              </a:xfrm>
              <a:custGeom>
                <a:avLst/>
                <a:gdLst>
                  <a:gd name="textAreaLeft" fmla="*/ 0 w 153720"/>
                  <a:gd name="textAreaRight" fmla="*/ 154080 w 153720"/>
                  <a:gd name="textAreaTop" fmla="*/ 0 h 128880"/>
                  <a:gd name="textAreaBottom" fmla="*/ 129240 h 128880"/>
                </a:gdLst>
                <a:ahLst/>
                <a:cxnLst/>
                <a:rect l="textAreaLeft" t="textAreaTop" r="textAreaRight" b="textAreaBottom"/>
                <a:pathLst>
                  <a:path w="84455" h="84455">
                    <a:moveTo>
                      <a:pt x="71689" y="0"/>
                    </a:moveTo>
                    <a:lnTo>
                      <a:pt x="12652" y="0"/>
                    </a:lnTo>
                    <a:lnTo>
                      <a:pt x="5664" y="0"/>
                    </a:lnTo>
                    <a:lnTo>
                      <a:pt x="0" y="5664"/>
                    </a:lnTo>
                    <a:lnTo>
                      <a:pt x="0" y="12652"/>
                    </a:lnTo>
                    <a:lnTo>
                      <a:pt x="0" y="71689"/>
                    </a:lnTo>
                    <a:lnTo>
                      <a:pt x="0" y="78677"/>
                    </a:lnTo>
                    <a:lnTo>
                      <a:pt x="5664" y="84342"/>
                    </a:lnTo>
                    <a:lnTo>
                      <a:pt x="12652" y="84342"/>
                    </a:lnTo>
                    <a:lnTo>
                      <a:pt x="71689" y="84342"/>
                    </a:lnTo>
                    <a:lnTo>
                      <a:pt x="78677" y="84342"/>
                    </a:lnTo>
                    <a:lnTo>
                      <a:pt x="84342" y="78677"/>
                    </a:lnTo>
                    <a:lnTo>
                      <a:pt x="84342" y="71689"/>
                    </a:lnTo>
                    <a:lnTo>
                      <a:pt x="84342" y="12652"/>
                    </a:lnTo>
                    <a:lnTo>
                      <a:pt x="84342" y="5664"/>
                    </a:lnTo>
                    <a:lnTo>
                      <a:pt x="78677" y="0"/>
                    </a:lnTo>
                    <a:lnTo>
                      <a:pt x="71689" y="0"/>
                    </a:lnTo>
                    <a:close/>
                  </a:path>
                </a:pathLst>
              </a:custGeom>
              <a:noFill/>
              <a:ln w="5060">
                <a:solidFill>
                  <a:srgbClr val="000000"/>
                </a:solidFill>
                <a:round/>
              </a:ln>
            </p:spPr>
            <p:style>
              <a:lnRef idx="0">
                <a:scrgbClr r="0" g="0" b="0"/>
              </a:lnRef>
              <a:fillRef idx="0">
                <a:scrgbClr r="0" g="0" b="0"/>
              </a:fillRef>
              <a:effectRef idx="0">
                <a:scrgbClr r="0" g="0" b="0"/>
              </a:effectRef>
              <a:fontRef idx="minor"/>
            </p:style>
            <p:txBody>
              <a:bodyPr lIns="0" tIns="0" rIns="0" bIns="0" anchor="t">
                <a:noAutofit/>
              </a:bodyPr>
              <a:lstStyle/>
              <a:p>
                <a:pPr defTabSz="914400">
                  <a:lnSpc>
                    <a:spcPct val="100000"/>
                  </a:lnSpc>
                </a:pPr>
                <a:endParaRPr lang="fr-FR" sz="4000" b="1" u="none" strike="noStrike">
                  <a:solidFill>
                    <a:schemeClr val="dk1"/>
                  </a:solidFill>
                  <a:effectLst/>
                  <a:uFillTx/>
                  <a:latin typeface="Aptos"/>
                </a:endParaRPr>
              </a:p>
            </p:txBody>
          </p:sp>
        </p:grpSp>
        <p:sp>
          <p:nvSpPr>
            <p:cNvPr id="686" name="object 23"/>
            <p:cNvSpPr/>
            <p:nvPr/>
          </p:nvSpPr>
          <p:spPr>
            <a:xfrm>
              <a:off x="4006080" y="2781360"/>
              <a:ext cx="876240" cy="227160"/>
            </a:xfrm>
            <a:prstGeom prst="rect">
              <a:avLst/>
            </a:prstGeom>
            <a:noFill/>
            <a:ln w="0">
              <a:noFill/>
            </a:ln>
          </p:spPr>
          <p:style>
            <a:lnRef idx="0">
              <a:scrgbClr r="0" g="0" b="0"/>
            </a:lnRef>
            <a:fillRef idx="0">
              <a:scrgbClr r="0" g="0" b="0"/>
            </a:fillRef>
            <a:effectRef idx="0">
              <a:scrgbClr r="0" g="0" b="0"/>
            </a:effectRef>
            <a:fontRef idx="minor"/>
          </p:style>
          <p:txBody>
            <a:bodyPr lIns="0" tIns="12240" rIns="0" bIns="0" anchor="t">
              <a:spAutoFit/>
            </a:bodyPr>
            <a:lstStyle/>
            <a:p>
              <a:pPr marL="12600" defTabSz="914400">
                <a:lnSpc>
                  <a:spcPct val="100000"/>
                </a:lnSpc>
                <a:spcBef>
                  <a:spcPts val="96"/>
                </a:spcBef>
              </a:pPr>
              <a:r>
                <a:rPr lang="fr-FR" sz="1400" b="1" u="none" strike="noStrike" spc="-11">
                  <a:solidFill>
                    <a:schemeClr val="dk1"/>
                  </a:solidFill>
                  <a:effectLst/>
                  <a:uFillTx/>
                  <a:latin typeface="Tahoma"/>
                </a:rPr>
                <a:t>Sibiu</a:t>
              </a:r>
              <a:endParaRPr lang="fr-MA" sz="1400" b="0" u="none" strike="noStrike">
                <a:solidFill>
                  <a:srgbClr val="000000"/>
                </a:solidFill>
                <a:effectLst/>
                <a:uFillTx/>
                <a:latin typeface="Arial"/>
              </a:endParaRPr>
            </a:p>
          </p:txBody>
        </p:sp>
        <p:grpSp>
          <p:nvGrpSpPr>
            <p:cNvPr id="687" name="object 24"/>
            <p:cNvGrpSpPr/>
            <p:nvPr/>
          </p:nvGrpSpPr>
          <p:grpSpPr>
            <a:xfrm>
              <a:off x="3197880" y="3869640"/>
              <a:ext cx="153720" cy="128880"/>
              <a:chOff x="3197880" y="3869640"/>
              <a:chExt cx="153720" cy="128880"/>
            </a:xfrm>
          </p:grpSpPr>
          <p:sp>
            <p:nvSpPr>
              <p:cNvPr id="688" name="object 25"/>
              <p:cNvSpPr/>
              <p:nvPr/>
            </p:nvSpPr>
            <p:spPr>
              <a:xfrm>
                <a:off x="3197880" y="3869640"/>
                <a:ext cx="153720" cy="128880"/>
              </a:xfrm>
              <a:custGeom>
                <a:avLst/>
                <a:gdLst>
                  <a:gd name="textAreaLeft" fmla="*/ 0 w 153720"/>
                  <a:gd name="textAreaRight" fmla="*/ 154080 w 153720"/>
                  <a:gd name="textAreaTop" fmla="*/ 0 h 128880"/>
                  <a:gd name="textAreaBottom" fmla="*/ 129240 h 128880"/>
                </a:gdLst>
                <a:ahLst/>
                <a:cxnLst/>
                <a:rect l="textAreaLeft" t="textAreaTop" r="textAreaRight" b="textAreaBottom"/>
                <a:pathLst>
                  <a:path w="84455" h="84455">
                    <a:moveTo>
                      <a:pt x="78677" y="0"/>
                    </a:moveTo>
                    <a:lnTo>
                      <a:pt x="5664" y="0"/>
                    </a:lnTo>
                    <a:lnTo>
                      <a:pt x="0" y="5664"/>
                    </a:lnTo>
                    <a:lnTo>
                      <a:pt x="0" y="78677"/>
                    </a:lnTo>
                    <a:lnTo>
                      <a:pt x="5664" y="84342"/>
                    </a:lnTo>
                    <a:lnTo>
                      <a:pt x="78677" y="84342"/>
                    </a:lnTo>
                    <a:lnTo>
                      <a:pt x="84342" y="78677"/>
                    </a:lnTo>
                    <a:lnTo>
                      <a:pt x="84342" y="5664"/>
                    </a:lnTo>
                    <a:lnTo>
                      <a:pt x="78677" y="0"/>
                    </a:lnTo>
                    <a:close/>
                  </a:path>
                </a:pathLst>
              </a:custGeom>
              <a:solidFill>
                <a:srgbClr val="A5A5FF"/>
              </a:solidFill>
              <a:ln w="0">
                <a:noFill/>
              </a:ln>
            </p:spPr>
            <p:style>
              <a:lnRef idx="0">
                <a:scrgbClr r="0" g="0" b="0"/>
              </a:lnRef>
              <a:fillRef idx="0">
                <a:scrgbClr r="0" g="0" b="0"/>
              </a:fillRef>
              <a:effectRef idx="0">
                <a:scrgbClr r="0" g="0" b="0"/>
              </a:effectRef>
              <a:fontRef idx="minor"/>
            </p:style>
            <p:txBody>
              <a:bodyPr lIns="0" tIns="0" rIns="0" bIns="0" anchor="t">
                <a:noAutofit/>
              </a:bodyPr>
              <a:lstStyle/>
              <a:p>
                <a:pPr defTabSz="914400">
                  <a:lnSpc>
                    <a:spcPct val="100000"/>
                  </a:lnSpc>
                </a:pPr>
                <a:endParaRPr lang="fr-FR" sz="4000" b="1" u="none" strike="noStrike">
                  <a:solidFill>
                    <a:schemeClr val="dk1"/>
                  </a:solidFill>
                  <a:effectLst/>
                  <a:uFillTx/>
                  <a:latin typeface="Aptos"/>
                </a:endParaRPr>
              </a:p>
            </p:txBody>
          </p:sp>
          <p:sp>
            <p:nvSpPr>
              <p:cNvPr id="689" name="object 26"/>
              <p:cNvSpPr/>
              <p:nvPr/>
            </p:nvSpPr>
            <p:spPr>
              <a:xfrm>
                <a:off x="3197880" y="3869640"/>
                <a:ext cx="153720" cy="128880"/>
              </a:xfrm>
              <a:custGeom>
                <a:avLst/>
                <a:gdLst>
                  <a:gd name="textAreaLeft" fmla="*/ 0 w 153720"/>
                  <a:gd name="textAreaRight" fmla="*/ 154080 w 153720"/>
                  <a:gd name="textAreaTop" fmla="*/ 0 h 128880"/>
                  <a:gd name="textAreaBottom" fmla="*/ 129240 h 128880"/>
                </a:gdLst>
                <a:ahLst/>
                <a:cxnLst/>
                <a:rect l="textAreaLeft" t="textAreaTop" r="textAreaRight" b="textAreaBottom"/>
                <a:pathLst>
                  <a:path w="84455" h="84455">
                    <a:moveTo>
                      <a:pt x="71689" y="0"/>
                    </a:moveTo>
                    <a:lnTo>
                      <a:pt x="12652" y="0"/>
                    </a:lnTo>
                    <a:lnTo>
                      <a:pt x="5664" y="0"/>
                    </a:lnTo>
                    <a:lnTo>
                      <a:pt x="0" y="5664"/>
                    </a:lnTo>
                    <a:lnTo>
                      <a:pt x="0" y="12652"/>
                    </a:lnTo>
                    <a:lnTo>
                      <a:pt x="0" y="71689"/>
                    </a:lnTo>
                    <a:lnTo>
                      <a:pt x="0" y="78677"/>
                    </a:lnTo>
                    <a:lnTo>
                      <a:pt x="5664" y="84342"/>
                    </a:lnTo>
                    <a:lnTo>
                      <a:pt x="12652" y="84342"/>
                    </a:lnTo>
                    <a:lnTo>
                      <a:pt x="71689" y="84342"/>
                    </a:lnTo>
                    <a:lnTo>
                      <a:pt x="78677" y="84342"/>
                    </a:lnTo>
                    <a:lnTo>
                      <a:pt x="84342" y="78677"/>
                    </a:lnTo>
                    <a:lnTo>
                      <a:pt x="84342" y="71689"/>
                    </a:lnTo>
                    <a:lnTo>
                      <a:pt x="84342" y="12652"/>
                    </a:lnTo>
                    <a:lnTo>
                      <a:pt x="84342" y="5664"/>
                    </a:lnTo>
                    <a:lnTo>
                      <a:pt x="78677" y="0"/>
                    </a:lnTo>
                    <a:lnTo>
                      <a:pt x="71689" y="0"/>
                    </a:lnTo>
                    <a:close/>
                  </a:path>
                </a:pathLst>
              </a:custGeom>
              <a:noFill/>
              <a:ln w="5060">
                <a:solidFill>
                  <a:srgbClr val="000000"/>
                </a:solidFill>
                <a:round/>
              </a:ln>
            </p:spPr>
            <p:style>
              <a:lnRef idx="0">
                <a:scrgbClr r="0" g="0" b="0"/>
              </a:lnRef>
              <a:fillRef idx="0">
                <a:scrgbClr r="0" g="0" b="0"/>
              </a:fillRef>
              <a:effectRef idx="0">
                <a:scrgbClr r="0" g="0" b="0"/>
              </a:effectRef>
              <a:fontRef idx="minor"/>
            </p:style>
            <p:txBody>
              <a:bodyPr lIns="0" tIns="0" rIns="0" bIns="0" anchor="t">
                <a:noAutofit/>
              </a:bodyPr>
              <a:lstStyle/>
              <a:p>
                <a:pPr defTabSz="914400">
                  <a:lnSpc>
                    <a:spcPct val="100000"/>
                  </a:lnSpc>
                </a:pPr>
                <a:endParaRPr lang="fr-FR" sz="4000" b="1" u="none" strike="noStrike">
                  <a:solidFill>
                    <a:schemeClr val="dk1"/>
                  </a:solidFill>
                  <a:effectLst/>
                  <a:uFillTx/>
                  <a:latin typeface="Aptos"/>
                </a:endParaRPr>
              </a:p>
            </p:txBody>
          </p:sp>
        </p:grpSp>
        <p:sp>
          <p:nvSpPr>
            <p:cNvPr id="690" name="object 27"/>
            <p:cNvSpPr/>
            <p:nvPr/>
          </p:nvSpPr>
          <p:spPr>
            <a:xfrm>
              <a:off x="3414600" y="3798000"/>
              <a:ext cx="706320" cy="227160"/>
            </a:xfrm>
            <a:prstGeom prst="rect">
              <a:avLst/>
            </a:prstGeom>
            <a:noFill/>
            <a:ln w="0">
              <a:noFill/>
            </a:ln>
          </p:spPr>
          <p:style>
            <a:lnRef idx="0">
              <a:scrgbClr r="0" g="0" b="0"/>
            </a:lnRef>
            <a:fillRef idx="0">
              <a:scrgbClr r="0" g="0" b="0"/>
            </a:fillRef>
            <a:effectRef idx="0">
              <a:scrgbClr r="0" g="0" b="0"/>
            </a:effectRef>
            <a:fontRef idx="minor"/>
          </p:style>
          <p:txBody>
            <a:bodyPr lIns="0" tIns="12240" rIns="0" bIns="0" anchor="t">
              <a:spAutoFit/>
            </a:bodyPr>
            <a:lstStyle/>
            <a:p>
              <a:pPr marL="12600" defTabSz="914400">
                <a:lnSpc>
                  <a:spcPct val="100000"/>
                </a:lnSpc>
                <a:spcBef>
                  <a:spcPts val="96"/>
                </a:spcBef>
              </a:pPr>
              <a:r>
                <a:rPr lang="fr-FR" sz="1400" b="1" u="none" strike="noStrike" spc="-11">
                  <a:solidFill>
                    <a:schemeClr val="dk1"/>
                  </a:solidFill>
                  <a:effectLst/>
                  <a:uFillTx/>
                  <a:latin typeface="Tahoma"/>
                </a:rPr>
                <a:t>Lugoj</a:t>
              </a:r>
              <a:endParaRPr lang="fr-MA" sz="1400" b="0" u="none" strike="noStrike">
                <a:solidFill>
                  <a:srgbClr val="000000"/>
                </a:solidFill>
                <a:effectLst/>
                <a:uFillTx/>
                <a:latin typeface="Arial"/>
              </a:endParaRPr>
            </a:p>
          </p:txBody>
        </p:sp>
        <p:grpSp>
          <p:nvGrpSpPr>
            <p:cNvPr id="691" name="object 28"/>
            <p:cNvGrpSpPr/>
            <p:nvPr/>
          </p:nvGrpSpPr>
          <p:grpSpPr>
            <a:xfrm>
              <a:off x="3315960" y="4364640"/>
              <a:ext cx="153720" cy="128880"/>
              <a:chOff x="3315960" y="4364640"/>
              <a:chExt cx="153720" cy="128880"/>
            </a:xfrm>
          </p:grpSpPr>
          <p:sp>
            <p:nvSpPr>
              <p:cNvPr id="692" name="object 29"/>
              <p:cNvSpPr/>
              <p:nvPr/>
            </p:nvSpPr>
            <p:spPr>
              <a:xfrm>
                <a:off x="3315960" y="4364640"/>
                <a:ext cx="153720" cy="128880"/>
              </a:xfrm>
              <a:custGeom>
                <a:avLst/>
                <a:gdLst>
                  <a:gd name="textAreaLeft" fmla="*/ 0 w 153720"/>
                  <a:gd name="textAreaRight" fmla="*/ 154080 w 153720"/>
                  <a:gd name="textAreaTop" fmla="*/ 0 h 128880"/>
                  <a:gd name="textAreaBottom" fmla="*/ 129240 h 128880"/>
                </a:gdLst>
                <a:ahLst/>
                <a:cxnLst/>
                <a:rect l="textAreaLeft" t="textAreaTop" r="textAreaRight" b="textAreaBottom"/>
                <a:pathLst>
                  <a:path w="84455" h="84455">
                    <a:moveTo>
                      <a:pt x="78677" y="0"/>
                    </a:moveTo>
                    <a:lnTo>
                      <a:pt x="5664" y="0"/>
                    </a:lnTo>
                    <a:lnTo>
                      <a:pt x="0" y="5664"/>
                    </a:lnTo>
                    <a:lnTo>
                      <a:pt x="0" y="78677"/>
                    </a:lnTo>
                    <a:lnTo>
                      <a:pt x="5664" y="84342"/>
                    </a:lnTo>
                    <a:lnTo>
                      <a:pt x="78677" y="84342"/>
                    </a:lnTo>
                    <a:lnTo>
                      <a:pt x="84342" y="78677"/>
                    </a:lnTo>
                    <a:lnTo>
                      <a:pt x="84342" y="5664"/>
                    </a:lnTo>
                    <a:lnTo>
                      <a:pt x="78677" y="0"/>
                    </a:lnTo>
                    <a:close/>
                  </a:path>
                </a:pathLst>
              </a:custGeom>
              <a:solidFill>
                <a:srgbClr val="A5A5FF"/>
              </a:solidFill>
              <a:ln w="0">
                <a:noFill/>
              </a:ln>
            </p:spPr>
            <p:style>
              <a:lnRef idx="0">
                <a:scrgbClr r="0" g="0" b="0"/>
              </a:lnRef>
              <a:fillRef idx="0">
                <a:scrgbClr r="0" g="0" b="0"/>
              </a:fillRef>
              <a:effectRef idx="0">
                <a:scrgbClr r="0" g="0" b="0"/>
              </a:effectRef>
              <a:fontRef idx="minor"/>
            </p:style>
            <p:txBody>
              <a:bodyPr lIns="0" tIns="0" rIns="0" bIns="0" anchor="t">
                <a:noAutofit/>
              </a:bodyPr>
              <a:lstStyle/>
              <a:p>
                <a:pPr defTabSz="914400">
                  <a:lnSpc>
                    <a:spcPct val="100000"/>
                  </a:lnSpc>
                </a:pPr>
                <a:endParaRPr lang="fr-FR" sz="4000" b="1" u="none" strike="noStrike">
                  <a:solidFill>
                    <a:schemeClr val="dk1"/>
                  </a:solidFill>
                  <a:effectLst/>
                  <a:uFillTx/>
                  <a:latin typeface="Aptos"/>
                </a:endParaRPr>
              </a:p>
            </p:txBody>
          </p:sp>
          <p:sp>
            <p:nvSpPr>
              <p:cNvPr id="693" name="object 30"/>
              <p:cNvSpPr/>
              <p:nvPr/>
            </p:nvSpPr>
            <p:spPr>
              <a:xfrm>
                <a:off x="3315960" y="4364640"/>
                <a:ext cx="153720" cy="128880"/>
              </a:xfrm>
              <a:custGeom>
                <a:avLst/>
                <a:gdLst>
                  <a:gd name="textAreaLeft" fmla="*/ 0 w 153720"/>
                  <a:gd name="textAreaRight" fmla="*/ 154080 w 153720"/>
                  <a:gd name="textAreaTop" fmla="*/ 0 h 128880"/>
                  <a:gd name="textAreaBottom" fmla="*/ 129240 h 128880"/>
                </a:gdLst>
                <a:ahLst/>
                <a:cxnLst/>
                <a:rect l="textAreaLeft" t="textAreaTop" r="textAreaRight" b="textAreaBottom"/>
                <a:pathLst>
                  <a:path w="84455" h="84455">
                    <a:moveTo>
                      <a:pt x="71689" y="0"/>
                    </a:moveTo>
                    <a:lnTo>
                      <a:pt x="12652" y="0"/>
                    </a:lnTo>
                    <a:lnTo>
                      <a:pt x="5664" y="0"/>
                    </a:lnTo>
                    <a:lnTo>
                      <a:pt x="0" y="5664"/>
                    </a:lnTo>
                    <a:lnTo>
                      <a:pt x="0" y="12652"/>
                    </a:lnTo>
                    <a:lnTo>
                      <a:pt x="0" y="71689"/>
                    </a:lnTo>
                    <a:lnTo>
                      <a:pt x="0" y="78677"/>
                    </a:lnTo>
                    <a:lnTo>
                      <a:pt x="5664" y="84342"/>
                    </a:lnTo>
                    <a:lnTo>
                      <a:pt x="12652" y="84342"/>
                    </a:lnTo>
                    <a:lnTo>
                      <a:pt x="71689" y="84342"/>
                    </a:lnTo>
                    <a:lnTo>
                      <a:pt x="78677" y="84342"/>
                    </a:lnTo>
                    <a:lnTo>
                      <a:pt x="84342" y="78677"/>
                    </a:lnTo>
                    <a:lnTo>
                      <a:pt x="84342" y="71689"/>
                    </a:lnTo>
                    <a:lnTo>
                      <a:pt x="84342" y="12652"/>
                    </a:lnTo>
                    <a:lnTo>
                      <a:pt x="84342" y="5664"/>
                    </a:lnTo>
                    <a:lnTo>
                      <a:pt x="78677" y="0"/>
                    </a:lnTo>
                    <a:lnTo>
                      <a:pt x="71689" y="0"/>
                    </a:lnTo>
                    <a:close/>
                  </a:path>
                </a:pathLst>
              </a:custGeom>
              <a:noFill/>
              <a:ln w="5060">
                <a:solidFill>
                  <a:srgbClr val="000000"/>
                </a:solidFill>
                <a:round/>
              </a:ln>
            </p:spPr>
            <p:style>
              <a:lnRef idx="0">
                <a:scrgbClr r="0" g="0" b="0"/>
              </a:lnRef>
              <a:fillRef idx="0">
                <a:scrgbClr r="0" g="0" b="0"/>
              </a:fillRef>
              <a:effectRef idx="0">
                <a:scrgbClr r="0" g="0" b="0"/>
              </a:effectRef>
              <a:fontRef idx="minor"/>
            </p:style>
            <p:txBody>
              <a:bodyPr lIns="0" tIns="0" rIns="0" bIns="0" anchor="t">
                <a:noAutofit/>
              </a:bodyPr>
              <a:lstStyle/>
              <a:p>
                <a:pPr defTabSz="914400">
                  <a:lnSpc>
                    <a:spcPct val="100000"/>
                  </a:lnSpc>
                </a:pPr>
                <a:endParaRPr lang="fr-FR" sz="4000" b="1" u="none" strike="noStrike">
                  <a:solidFill>
                    <a:schemeClr val="dk1"/>
                  </a:solidFill>
                  <a:effectLst/>
                  <a:uFillTx/>
                  <a:latin typeface="Aptos"/>
                </a:endParaRPr>
              </a:p>
            </p:txBody>
          </p:sp>
        </p:grpSp>
        <p:sp>
          <p:nvSpPr>
            <p:cNvPr id="694" name="object 31"/>
            <p:cNvSpPr/>
            <p:nvPr/>
          </p:nvSpPr>
          <p:spPr>
            <a:xfrm>
              <a:off x="2333880" y="4308120"/>
              <a:ext cx="919080" cy="227160"/>
            </a:xfrm>
            <a:prstGeom prst="rect">
              <a:avLst/>
            </a:prstGeom>
            <a:noFill/>
            <a:ln w="0">
              <a:noFill/>
            </a:ln>
          </p:spPr>
          <p:style>
            <a:lnRef idx="0">
              <a:scrgbClr r="0" g="0" b="0"/>
            </a:lnRef>
            <a:fillRef idx="0">
              <a:scrgbClr r="0" g="0" b="0"/>
            </a:fillRef>
            <a:effectRef idx="0">
              <a:scrgbClr r="0" g="0" b="0"/>
            </a:effectRef>
            <a:fontRef idx="minor"/>
          </p:style>
          <p:txBody>
            <a:bodyPr lIns="0" tIns="12240" rIns="0" bIns="0" anchor="t">
              <a:spAutoFit/>
            </a:bodyPr>
            <a:lstStyle/>
            <a:p>
              <a:pPr marL="12600" defTabSz="914400">
                <a:lnSpc>
                  <a:spcPct val="100000"/>
                </a:lnSpc>
                <a:spcBef>
                  <a:spcPts val="96"/>
                </a:spcBef>
              </a:pPr>
              <a:r>
                <a:rPr lang="fr-FR" sz="1400" b="1" u="none" strike="noStrike" spc="-11">
                  <a:solidFill>
                    <a:schemeClr val="dk1"/>
                  </a:solidFill>
                  <a:effectLst/>
                  <a:uFillTx/>
                  <a:latin typeface="Tahoma"/>
                </a:rPr>
                <a:t>Mehadia</a:t>
              </a:r>
              <a:endParaRPr lang="fr-MA" sz="1400" b="0" u="none" strike="noStrike">
                <a:solidFill>
                  <a:srgbClr val="000000"/>
                </a:solidFill>
                <a:effectLst/>
                <a:uFillTx/>
                <a:latin typeface="Arial"/>
              </a:endParaRPr>
            </a:p>
          </p:txBody>
        </p:sp>
        <p:grpSp>
          <p:nvGrpSpPr>
            <p:cNvPr id="695" name="object 32"/>
            <p:cNvGrpSpPr/>
            <p:nvPr/>
          </p:nvGrpSpPr>
          <p:grpSpPr>
            <a:xfrm>
              <a:off x="3197880" y="4859640"/>
              <a:ext cx="153720" cy="128880"/>
              <a:chOff x="3197880" y="4859640"/>
              <a:chExt cx="153720" cy="128880"/>
            </a:xfrm>
          </p:grpSpPr>
          <p:sp>
            <p:nvSpPr>
              <p:cNvPr id="696" name="object 33"/>
              <p:cNvSpPr/>
              <p:nvPr/>
            </p:nvSpPr>
            <p:spPr>
              <a:xfrm>
                <a:off x="3197880" y="4859640"/>
                <a:ext cx="153720" cy="128880"/>
              </a:xfrm>
              <a:custGeom>
                <a:avLst/>
                <a:gdLst>
                  <a:gd name="textAreaLeft" fmla="*/ 0 w 153720"/>
                  <a:gd name="textAreaRight" fmla="*/ 154080 w 153720"/>
                  <a:gd name="textAreaTop" fmla="*/ 0 h 128880"/>
                  <a:gd name="textAreaBottom" fmla="*/ 129240 h 128880"/>
                </a:gdLst>
                <a:ahLst/>
                <a:cxnLst/>
                <a:rect l="textAreaLeft" t="textAreaTop" r="textAreaRight" b="textAreaBottom"/>
                <a:pathLst>
                  <a:path w="84455" h="84455">
                    <a:moveTo>
                      <a:pt x="78677" y="0"/>
                    </a:moveTo>
                    <a:lnTo>
                      <a:pt x="5664" y="0"/>
                    </a:lnTo>
                    <a:lnTo>
                      <a:pt x="0" y="5664"/>
                    </a:lnTo>
                    <a:lnTo>
                      <a:pt x="0" y="78677"/>
                    </a:lnTo>
                    <a:lnTo>
                      <a:pt x="5664" y="84342"/>
                    </a:lnTo>
                    <a:lnTo>
                      <a:pt x="78677" y="84342"/>
                    </a:lnTo>
                    <a:lnTo>
                      <a:pt x="84342" y="78677"/>
                    </a:lnTo>
                    <a:lnTo>
                      <a:pt x="84342" y="5664"/>
                    </a:lnTo>
                    <a:lnTo>
                      <a:pt x="78677" y="0"/>
                    </a:lnTo>
                    <a:close/>
                  </a:path>
                </a:pathLst>
              </a:custGeom>
              <a:solidFill>
                <a:srgbClr val="A5A5FF"/>
              </a:solidFill>
              <a:ln w="0">
                <a:noFill/>
              </a:ln>
            </p:spPr>
            <p:style>
              <a:lnRef idx="0">
                <a:scrgbClr r="0" g="0" b="0"/>
              </a:lnRef>
              <a:fillRef idx="0">
                <a:scrgbClr r="0" g="0" b="0"/>
              </a:fillRef>
              <a:effectRef idx="0">
                <a:scrgbClr r="0" g="0" b="0"/>
              </a:effectRef>
              <a:fontRef idx="minor"/>
            </p:style>
            <p:txBody>
              <a:bodyPr lIns="0" tIns="0" rIns="0" bIns="0" anchor="t">
                <a:noAutofit/>
              </a:bodyPr>
              <a:lstStyle/>
              <a:p>
                <a:pPr defTabSz="914400">
                  <a:lnSpc>
                    <a:spcPct val="100000"/>
                  </a:lnSpc>
                </a:pPr>
                <a:endParaRPr lang="fr-FR" sz="4000" b="1" u="none" strike="noStrike">
                  <a:solidFill>
                    <a:schemeClr val="dk1"/>
                  </a:solidFill>
                  <a:effectLst/>
                  <a:uFillTx/>
                  <a:latin typeface="Aptos"/>
                </a:endParaRPr>
              </a:p>
            </p:txBody>
          </p:sp>
          <p:sp>
            <p:nvSpPr>
              <p:cNvPr id="697" name="object 34"/>
              <p:cNvSpPr/>
              <p:nvPr/>
            </p:nvSpPr>
            <p:spPr>
              <a:xfrm>
                <a:off x="3197880" y="4859640"/>
                <a:ext cx="153720" cy="128880"/>
              </a:xfrm>
              <a:custGeom>
                <a:avLst/>
                <a:gdLst>
                  <a:gd name="textAreaLeft" fmla="*/ 0 w 153720"/>
                  <a:gd name="textAreaRight" fmla="*/ 154080 w 153720"/>
                  <a:gd name="textAreaTop" fmla="*/ 0 h 128880"/>
                  <a:gd name="textAreaBottom" fmla="*/ 129240 h 128880"/>
                </a:gdLst>
                <a:ahLst/>
                <a:cxnLst/>
                <a:rect l="textAreaLeft" t="textAreaTop" r="textAreaRight" b="textAreaBottom"/>
                <a:pathLst>
                  <a:path w="84455" h="84455">
                    <a:moveTo>
                      <a:pt x="71689" y="0"/>
                    </a:moveTo>
                    <a:lnTo>
                      <a:pt x="12652" y="0"/>
                    </a:lnTo>
                    <a:lnTo>
                      <a:pt x="5664" y="0"/>
                    </a:lnTo>
                    <a:lnTo>
                      <a:pt x="0" y="5664"/>
                    </a:lnTo>
                    <a:lnTo>
                      <a:pt x="0" y="12652"/>
                    </a:lnTo>
                    <a:lnTo>
                      <a:pt x="0" y="71689"/>
                    </a:lnTo>
                    <a:lnTo>
                      <a:pt x="0" y="78677"/>
                    </a:lnTo>
                    <a:lnTo>
                      <a:pt x="5664" y="84342"/>
                    </a:lnTo>
                    <a:lnTo>
                      <a:pt x="12652" y="84342"/>
                    </a:lnTo>
                    <a:lnTo>
                      <a:pt x="71689" y="84342"/>
                    </a:lnTo>
                    <a:lnTo>
                      <a:pt x="78677" y="84342"/>
                    </a:lnTo>
                    <a:lnTo>
                      <a:pt x="84342" y="78677"/>
                    </a:lnTo>
                    <a:lnTo>
                      <a:pt x="84342" y="71689"/>
                    </a:lnTo>
                    <a:lnTo>
                      <a:pt x="84342" y="12652"/>
                    </a:lnTo>
                    <a:lnTo>
                      <a:pt x="84342" y="5664"/>
                    </a:lnTo>
                    <a:lnTo>
                      <a:pt x="78677" y="0"/>
                    </a:lnTo>
                    <a:lnTo>
                      <a:pt x="71689" y="0"/>
                    </a:lnTo>
                    <a:close/>
                  </a:path>
                </a:pathLst>
              </a:custGeom>
              <a:noFill/>
              <a:ln w="5060">
                <a:solidFill>
                  <a:srgbClr val="000000"/>
                </a:solidFill>
                <a:round/>
              </a:ln>
            </p:spPr>
            <p:style>
              <a:lnRef idx="0">
                <a:scrgbClr r="0" g="0" b="0"/>
              </a:lnRef>
              <a:fillRef idx="0">
                <a:scrgbClr r="0" g="0" b="0"/>
              </a:fillRef>
              <a:effectRef idx="0">
                <a:scrgbClr r="0" g="0" b="0"/>
              </a:effectRef>
              <a:fontRef idx="minor"/>
            </p:style>
            <p:txBody>
              <a:bodyPr lIns="0" tIns="0" rIns="0" bIns="0" anchor="t">
                <a:noAutofit/>
              </a:bodyPr>
              <a:lstStyle/>
              <a:p>
                <a:pPr defTabSz="914400">
                  <a:lnSpc>
                    <a:spcPct val="100000"/>
                  </a:lnSpc>
                </a:pPr>
                <a:endParaRPr lang="fr-FR" sz="4000" b="1" u="none" strike="noStrike">
                  <a:solidFill>
                    <a:schemeClr val="dk1"/>
                  </a:solidFill>
                  <a:effectLst/>
                  <a:uFillTx/>
                  <a:latin typeface="Aptos"/>
                </a:endParaRPr>
              </a:p>
            </p:txBody>
          </p:sp>
        </p:grpSp>
        <p:sp>
          <p:nvSpPr>
            <p:cNvPr id="698" name="object 35"/>
            <p:cNvSpPr/>
            <p:nvPr/>
          </p:nvSpPr>
          <p:spPr>
            <a:xfrm>
              <a:off x="2333880" y="4803120"/>
              <a:ext cx="800640" cy="227160"/>
            </a:xfrm>
            <a:prstGeom prst="rect">
              <a:avLst/>
            </a:prstGeom>
            <a:noFill/>
            <a:ln w="0">
              <a:noFill/>
            </a:ln>
          </p:spPr>
          <p:style>
            <a:lnRef idx="0">
              <a:scrgbClr r="0" g="0" b="0"/>
            </a:lnRef>
            <a:fillRef idx="0">
              <a:scrgbClr r="0" g="0" b="0"/>
            </a:fillRef>
            <a:effectRef idx="0">
              <a:scrgbClr r="0" g="0" b="0"/>
            </a:effectRef>
            <a:fontRef idx="minor"/>
          </p:style>
          <p:txBody>
            <a:bodyPr lIns="0" tIns="12240" rIns="0" bIns="0" anchor="t">
              <a:spAutoFit/>
            </a:bodyPr>
            <a:lstStyle/>
            <a:p>
              <a:pPr marL="12600" defTabSz="914400">
                <a:lnSpc>
                  <a:spcPct val="100000"/>
                </a:lnSpc>
                <a:spcBef>
                  <a:spcPts val="96"/>
                </a:spcBef>
              </a:pPr>
              <a:r>
                <a:rPr lang="fr-FR" sz="1400" b="1" u="none" strike="noStrike" spc="-11">
                  <a:solidFill>
                    <a:schemeClr val="dk1"/>
                  </a:solidFill>
                  <a:effectLst/>
                  <a:uFillTx/>
                  <a:latin typeface="Tahoma"/>
                </a:rPr>
                <a:t>Dobreta</a:t>
              </a:r>
              <a:endParaRPr lang="fr-MA" sz="1400" b="0" u="none" strike="noStrike">
                <a:solidFill>
                  <a:srgbClr val="000000"/>
                </a:solidFill>
                <a:effectLst/>
                <a:uFillTx/>
                <a:latin typeface="Arial"/>
              </a:endParaRPr>
            </a:p>
          </p:txBody>
        </p:sp>
        <p:grpSp>
          <p:nvGrpSpPr>
            <p:cNvPr id="699" name="object 36"/>
            <p:cNvGrpSpPr/>
            <p:nvPr/>
          </p:nvGrpSpPr>
          <p:grpSpPr>
            <a:xfrm>
              <a:off x="4262040" y="4909320"/>
              <a:ext cx="153720" cy="128880"/>
              <a:chOff x="4262040" y="4909320"/>
              <a:chExt cx="153720" cy="128880"/>
            </a:xfrm>
          </p:grpSpPr>
          <p:sp>
            <p:nvSpPr>
              <p:cNvPr id="700" name="object 37"/>
              <p:cNvSpPr/>
              <p:nvPr/>
            </p:nvSpPr>
            <p:spPr>
              <a:xfrm>
                <a:off x="4262040" y="4909320"/>
                <a:ext cx="153720" cy="128880"/>
              </a:xfrm>
              <a:custGeom>
                <a:avLst/>
                <a:gdLst>
                  <a:gd name="textAreaLeft" fmla="*/ 0 w 153720"/>
                  <a:gd name="textAreaRight" fmla="*/ 154080 w 153720"/>
                  <a:gd name="textAreaTop" fmla="*/ 0 h 128880"/>
                  <a:gd name="textAreaBottom" fmla="*/ 129240 h 128880"/>
                </a:gdLst>
                <a:ahLst/>
                <a:cxnLst/>
                <a:rect l="textAreaLeft" t="textAreaTop" r="textAreaRight" b="textAreaBottom"/>
                <a:pathLst>
                  <a:path w="84455" h="84455">
                    <a:moveTo>
                      <a:pt x="78677" y="0"/>
                    </a:moveTo>
                    <a:lnTo>
                      <a:pt x="5664" y="0"/>
                    </a:lnTo>
                    <a:lnTo>
                      <a:pt x="0" y="5664"/>
                    </a:lnTo>
                    <a:lnTo>
                      <a:pt x="0" y="78677"/>
                    </a:lnTo>
                    <a:lnTo>
                      <a:pt x="5664" y="84342"/>
                    </a:lnTo>
                    <a:lnTo>
                      <a:pt x="78677" y="84342"/>
                    </a:lnTo>
                    <a:lnTo>
                      <a:pt x="84342" y="78677"/>
                    </a:lnTo>
                    <a:lnTo>
                      <a:pt x="84342" y="5664"/>
                    </a:lnTo>
                    <a:lnTo>
                      <a:pt x="78677" y="0"/>
                    </a:lnTo>
                    <a:close/>
                  </a:path>
                </a:pathLst>
              </a:custGeom>
              <a:solidFill>
                <a:srgbClr val="A5A5FF"/>
              </a:solidFill>
              <a:ln w="0">
                <a:noFill/>
              </a:ln>
            </p:spPr>
            <p:style>
              <a:lnRef idx="0">
                <a:scrgbClr r="0" g="0" b="0"/>
              </a:lnRef>
              <a:fillRef idx="0">
                <a:scrgbClr r="0" g="0" b="0"/>
              </a:fillRef>
              <a:effectRef idx="0">
                <a:scrgbClr r="0" g="0" b="0"/>
              </a:effectRef>
              <a:fontRef idx="minor"/>
            </p:style>
            <p:txBody>
              <a:bodyPr lIns="0" tIns="0" rIns="0" bIns="0" anchor="t">
                <a:noAutofit/>
              </a:bodyPr>
              <a:lstStyle/>
              <a:p>
                <a:pPr defTabSz="914400">
                  <a:lnSpc>
                    <a:spcPct val="100000"/>
                  </a:lnSpc>
                </a:pPr>
                <a:endParaRPr lang="fr-FR" sz="4000" b="1" u="none" strike="noStrike">
                  <a:solidFill>
                    <a:schemeClr val="dk1"/>
                  </a:solidFill>
                  <a:effectLst/>
                  <a:uFillTx/>
                  <a:latin typeface="Aptos"/>
                </a:endParaRPr>
              </a:p>
            </p:txBody>
          </p:sp>
          <p:sp>
            <p:nvSpPr>
              <p:cNvPr id="701" name="object 38"/>
              <p:cNvSpPr/>
              <p:nvPr/>
            </p:nvSpPr>
            <p:spPr>
              <a:xfrm>
                <a:off x="4262040" y="4909320"/>
                <a:ext cx="153720" cy="128880"/>
              </a:xfrm>
              <a:custGeom>
                <a:avLst/>
                <a:gdLst>
                  <a:gd name="textAreaLeft" fmla="*/ 0 w 153720"/>
                  <a:gd name="textAreaRight" fmla="*/ 154080 w 153720"/>
                  <a:gd name="textAreaTop" fmla="*/ 0 h 128880"/>
                  <a:gd name="textAreaBottom" fmla="*/ 129240 h 128880"/>
                </a:gdLst>
                <a:ahLst/>
                <a:cxnLst/>
                <a:rect l="textAreaLeft" t="textAreaTop" r="textAreaRight" b="textAreaBottom"/>
                <a:pathLst>
                  <a:path w="84455" h="84455">
                    <a:moveTo>
                      <a:pt x="71689" y="0"/>
                    </a:moveTo>
                    <a:lnTo>
                      <a:pt x="12652" y="0"/>
                    </a:lnTo>
                    <a:lnTo>
                      <a:pt x="5664" y="0"/>
                    </a:lnTo>
                    <a:lnTo>
                      <a:pt x="0" y="5664"/>
                    </a:lnTo>
                    <a:lnTo>
                      <a:pt x="0" y="12652"/>
                    </a:lnTo>
                    <a:lnTo>
                      <a:pt x="0" y="71689"/>
                    </a:lnTo>
                    <a:lnTo>
                      <a:pt x="0" y="78677"/>
                    </a:lnTo>
                    <a:lnTo>
                      <a:pt x="5664" y="84342"/>
                    </a:lnTo>
                    <a:lnTo>
                      <a:pt x="12652" y="84342"/>
                    </a:lnTo>
                    <a:lnTo>
                      <a:pt x="71689" y="84342"/>
                    </a:lnTo>
                    <a:lnTo>
                      <a:pt x="78677" y="84342"/>
                    </a:lnTo>
                    <a:lnTo>
                      <a:pt x="84342" y="78677"/>
                    </a:lnTo>
                    <a:lnTo>
                      <a:pt x="84342" y="71689"/>
                    </a:lnTo>
                    <a:lnTo>
                      <a:pt x="84342" y="12652"/>
                    </a:lnTo>
                    <a:lnTo>
                      <a:pt x="84342" y="5664"/>
                    </a:lnTo>
                    <a:lnTo>
                      <a:pt x="78677" y="0"/>
                    </a:lnTo>
                    <a:lnTo>
                      <a:pt x="71689" y="0"/>
                    </a:lnTo>
                    <a:close/>
                  </a:path>
                </a:pathLst>
              </a:custGeom>
              <a:noFill/>
              <a:ln w="5060">
                <a:solidFill>
                  <a:srgbClr val="000000"/>
                </a:solidFill>
                <a:round/>
              </a:ln>
            </p:spPr>
            <p:style>
              <a:lnRef idx="0">
                <a:scrgbClr r="0" g="0" b="0"/>
              </a:lnRef>
              <a:fillRef idx="0">
                <a:scrgbClr r="0" g="0" b="0"/>
              </a:fillRef>
              <a:effectRef idx="0">
                <a:scrgbClr r="0" g="0" b="0"/>
              </a:effectRef>
              <a:fontRef idx="minor"/>
            </p:style>
            <p:txBody>
              <a:bodyPr lIns="0" tIns="0" rIns="0" bIns="0" anchor="t">
                <a:noAutofit/>
              </a:bodyPr>
              <a:lstStyle/>
              <a:p>
                <a:pPr defTabSz="914400">
                  <a:lnSpc>
                    <a:spcPct val="100000"/>
                  </a:lnSpc>
                </a:pPr>
                <a:endParaRPr lang="fr-FR" sz="4000" b="1" u="none" strike="noStrike">
                  <a:solidFill>
                    <a:schemeClr val="dk1"/>
                  </a:solidFill>
                  <a:effectLst/>
                  <a:uFillTx/>
                  <a:latin typeface="Aptos"/>
                </a:endParaRPr>
              </a:p>
            </p:txBody>
          </p:sp>
        </p:grpSp>
        <p:sp>
          <p:nvSpPr>
            <p:cNvPr id="702" name="object 39"/>
            <p:cNvSpPr/>
            <p:nvPr/>
          </p:nvSpPr>
          <p:spPr>
            <a:xfrm>
              <a:off x="4029120" y="5042520"/>
              <a:ext cx="1004400" cy="227160"/>
            </a:xfrm>
            <a:prstGeom prst="rect">
              <a:avLst/>
            </a:prstGeom>
            <a:noFill/>
            <a:ln w="0">
              <a:noFill/>
            </a:ln>
          </p:spPr>
          <p:style>
            <a:lnRef idx="0">
              <a:scrgbClr r="0" g="0" b="0"/>
            </a:lnRef>
            <a:fillRef idx="0">
              <a:scrgbClr r="0" g="0" b="0"/>
            </a:fillRef>
            <a:effectRef idx="0">
              <a:scrgbClr r="0" g="0" b="0"/>
            </a:effectRef>
            <a:fontRef idx="minor"/>
          </p:style>
          <p:txBody>
            <a:bodyPr lIns="0" tIns="12240" rIns="0" bIns="0" anchor="t">
              <a:spAutoFit/>
            </a:bodyPr>
            <a:lstStyle/>
            <a:p>
              <a:pPr marL="12600" defTabSz="914400">
                <a:lnSpc>
                  <a:spcPct val="100000"/>
                </a:lnSpc>
                <a:spcBef>
                  <a:spcPts val="96"/>
                </a:spcBef>
              </a:pPr>
              <a:r>
                <a:rPr lang="fr-FR" sz="1400" b="1" u="none" strike="noStrike" spc="-11">
                  <a:solidFill>
                    <a:schemeClr val="dk1"/>
                  </a:solidFill>
                  <a:effectLst/>
                  <a:uFillTx/>
                  <a:latin typeface="Tahoma"/>
                </a:rPr>
                <a:t>Craiova</a:t>
              </a:r>
              <a:endParaRPr lang="fr-MA" sz="1400" b="0" u="none" strike="noStrike">
                <a:solidFill>
                  <a:srgbClr val="000000"/>
                </a:solidFill>
                <a:effectLst/>
                <a:uFillTx/>
                <a:latin typeface="Arial"/>
              </a:endParaRPr>
            </a:p>
          </p:txBody>
        </p:sp>
        <p:grpSp>
          <p:nvGrpSpPr>
            <p:cNvPr id="703" name="object 40"/>
            <p:cNvGrpSpPr/>
            <p:nvPr/>
          </p:nvGrpSpPr>
          <p:grpSpPr>
            <a:xfrm>
              <a:off x="4084920" y="3522960"/>
              <a:ext cx="153720" cy="128880"/>
              <a:chOff x="4084920" y="3522960"/>
              <a:chExt cx="153720" cy="128880"/>
            </a:xfrm>
          </p:grpSpPr>
          <p:sp>
            <p:nvSpPr>
              <p:cNvPr id="704" name="object 41"/>
              <p:cNvSpPr/>
              <p:nvPr/>
            </p:nvSpPr>
            <p:spPr>
              <a:xfrm>
                <a:off x="4084920" y="3522960"/>
                <a:ext cx="153720" cy="128880"/>
              </a:xfrm>
              <a:custGeom>
                <a:avLst/>
                <a:gdLst>
                  <a:gd name="textAreaLeft" fmla="*/ 0 w 153720"/>
                  <a:gd name="textAreaRight" fmla="*/ 154080 w 153720"/>
                  <a:gd name="textAreaTop" fmla="*/ 0 h 128880"/>
                  <a:gd name="textAreaBottom" fmla="*/ 129240 h 128880"/>
                </a:gdLst>
                <a:ahLst/>
                <a:cxnLst/>
                <a:rect l="textAreaLeft" t="textAreaTop" r="textAreaRight" b="textAreaBottom"/>
                <a:pathLst>
                  <a:path w="84455" h="84455">
                    <a:moveTo>
                      <a:pt x="78677" y="0"/>
                    </a:moveTo>
                    <a:lnTo>
                      <a:pt x="5664" y="0"/>
                    </a:lnTo>
                    <a:lnTo>
                      <a:pt x="0" y="5664"/>
                    </a:lnTo>
                    <a:lnTo>
                      <a:pt x="0" y="78677"/>
                    </a:lnTo>
                    <a:lnTo>
                      <a:pt x="5664" y="84342"/>
                    </a:lnTo>
                    <a:lnTo>
                      <a:pt x="78677" y="84342"/>
                    </a:lnTo>
                    <a:lnTo>
                      <a:pt x="84342" y="78677"/>
                    </a:lnTo>
                    <a:lnTo>
                      <a:pt x="84342" y="5664"/>
                    </a:lnTo>
                    <a:lnTo>
                      <a:pt x="78677" y="0"/>
                    </a:lnTo>
                    <a:close/>
                  </a:path>
                </a:pathLst>
              </a:custGeom>
              <a:solidFill>
                <a:srgbClr val="A5A5FF"/>
              </a:solidFill>
              <a:ln w="0">
                <a:noFill/>
              </a:ln>
            </p:spPr>
            <p:style>
              <a:lnRef idx="0">
                <a:scrgbClr r="0" g="0" b="0"/>
              </a:lnRef>
              <a:fillRef idx="0">
                <a:scrgbClr r="0" g="0" b="0"/>
              </a:fillRef>
              <a:effectRef idx="0">
                <a:scrgbClr r="0" g="0" b="0"/>
              </a:effectRef>
              <a:fontRef idx="minor"/>
            </p:style>
            <p:txBody>
              <a:bodyPr lIns="0" tIns="0" rIns="0" bIns="0" anchor="t">
                <a:noAutofit/>
              </a:bodyPr>
              <a:lstStyle/>
              <a:p>
                <a:pPr defTabSz="914400">
                  <a:lnSpc>
                    <a:spcPct val="100000"/>
                  </a:lnSpc>
                </a:pPr>
                <a:endParaRPr lang="fr-FR" sz="4000" b="1" u="none" strike="noStrike">
                  <a:solidFill>
                    <a:schemeClr val="dk1"/>
                  </a:solidFill>
                  <a:effectLst/>
                  <a:uFillTx/>
                  <a:latin typeface="Aptos"/>
                </a:endParaRPr>
              </a:p>
            </p:txBody>
          </p:sp>
          <p:sp>
            <p:nvSpPr>
              <p:cNvPr id="705" name="object 42"/>
              <p:cNvSpPr/>
              <p:nvPr/>
            </p:nvSpPr>
            <p:spPr>
              <a:xfrm>
                <a:off x="4084920" y="3522960"/>
                <a:ext cx="153720" cy="128880"/>
              </a:xfrm>
              <a:custGeom>
                <a:avLst/>
                <a:gdLst>
                  <a:gd name="textAreaLeft" fmla="*/ 0 w 153720"/>
                  <a:gd name="textAreaRight" fmla="*/ 154080 w 153720"/>
                  <a:gd name="textAreaTop" fmla="*/ 0 h 128880"/>
                  <a:gd name="textAreaBottom" fmla="*/ 129240 h 128880"/>
                </a:gdLst>
                <a:ahLst/>
                <a:cxnLst/>
                <a:rect l="textAreaLeft" t="textAreaTop" r="textAreaRight" b="textAreaBottom"/>
                <a:pathLst>
                  <a:path w="84455" h="84455">
                    <a:moveTo>
                      <a:pt x="71689" y="0"/>
                    </a:moveTo>
                    <a:lnTo>
                      <a:pt x="12652" y="0"/>
                    </a:lnTo>
                    <a:lnTo>
                      <a:pt x="5664" y="0"/>
                    </a:lnTo>
                    <a:lnTo>
                      <a:pt x="0" y="5664"/>
                    </a:lnTo>
                    <a:lnTo>
                      <a:pt x="0" y="12652"/>
                    </a:lnTo>
                    <a:lnTo>
                      <a:pt x="0" y="71689"/>
                    </a:lnTo>
                    <a:lnTo>
                      <a:pt x="0" y="78677"/>
                    </a:lnTo>
                    <a:lnTo>
                      <a:pt x="5664" y="84342"/>
                    </a:lnTo>
                    <a:lnTo>
                      <a:pt x="12652" y="84342"/>
                    </a:lnTo>
                    <a:lnTo>
                      <a:pt x="71689" y="84342"/>
                    </a:lnTo>
                    <a:lnTo>
                      <a:pt x="78677" y="84342"/>
                    </a:lnTo>
                    <a:lnTo>
                      <a:pt x="84342" y="78677"/>
                    </a:lnTo>
                    <a:lnTo>
                      <a:pt x="84342" y="71689"/>
                    </a:lnTo>
                    <a:lnTo>
                      <a:pt x="84342" y="12652"/>
                    </a:lnTo>
                    <a:lnTo>
                      <a:pt x="84342" y="5664"/>
                    </a:lnTo>
                    <a:lnTo>
                      <a:pt x="78677" y="0"/>
                    </a:lnTo>
                    <a:lnTo>
                      <a:pt x="71689" y="0"/>
                    </a:lnTo>
                    <a:close/>
                  </a:path>
                </a:pathLst>
              </a:custGeom>
              <a:noFill/>
              <a:ln w="5060">
                <a:solidFill>
                  <a:srgbClr val="000000"/>
                </a:solidFill>
                <a:round/>
              </a:ln>
            </p:spPr>
            <p:style>
              <a:lnRef idx="0">
                <a:scrgbClr r="0" g="0" b="0"/>
              </a:lnRef>
              <a:fillRef idx="0">
                <a:scrgbClr r="0" g="0" b="0"/>
              </a:fillRef>
              <a:effectRef idx="0">
                <a:scrgbClr r="0" g="0" b="0"/>
              </a:effectRef>
              <a:fontRef idx="minor"/>
            </p:style>
            <p:txBody>
              <a:bodyPr lIns="0" tIns="0" rIns="0" bIns="0" anchor="t">
                <a:noAutofit/>
              </a:bodyPr>
              <a:lstStyle/>
              <a:p>
                <a:pPr defTabSz="914400">
                  <a:lnSpc>
                    <a:spcPct val="100000"/>
                  </a:lnSpc>
                </a:pPr>
                <a:endParaRPr lang="fr-FR" sz="4000" b="1" u="none" strike="noStrike">
                  <a:solidFill>
                    <a:schemeClr val="dk1"/>
                  </a:solidFill>
                  <a:effectLst/>
                  <a:uFillTx/>
                  <a:latin typeface="Aptos"/>
                </a:endParaRPr>
              </a:p>
            </p:txBody>
          </p:sp>
        </p:grpSp>
        <p:sp>
          <p:nvSpPr>
            <p:cNvPr id="706" name="object 43"/>
            <p:cNvSpPr/>
            <p:nvPr/>
          </p:nvSpPr>
          <p:spPr>
            <a:xfrm>
              <a:off x="4397760" y="3349440"/>
              <a:ext cx="1271160" cy="500760"/>
            </a:xfrm>
            <a:prstGeom prst="rect">
              <a:avLst/>
            </a:prstGeom>
            <a:noFill/>
            <a:ln w="0">
              <a:noFill/>
            </a:ln>
          </p:spPr>
          <p:style>
            <a:lnRef idx="0">
              <a:scrgbClr r="0" g="0" b="0"/>
            </a:lnRef>
            <a:fillRef idx="0">
              <a:scrgbClr r="0" g="0" b="0"/>
            </a:fillRef>
            <a:effectRef idx="0">
              <a:scrgbClr r="0" g="0" b="0"/>
            </a:effectRef>
            <a:fontRef idx="minor"/>
          </p:style>
          <p:txBody>
            <a:bodyPr lIns="0" tIns="12240" rIns="0" bIns="0" anchor="t">
              <a:spAutoFit/>
            </a:bodyPr>
            <a:lstStyle/>
            <a:p>
              <a:pPr marL="12600" defTabSz="914400">
                <a:lnSpc>
                  <a:spcPct val="100000"/>
                </a:lnSpc>
                <a:spcBef>
                  <a:spcPts val="96"/>
                </a:spcBef>
              </a:pPr>
              <a:r>
                <a:rPr lang="fr-FR" sz="1400" b="1" u="none" strike="noStrike">
                  <a:solidFill>
                    <a:schemeClr val="dk1"/>
                  </a:solidFill>
                  <a:effectLst/>
                  <a:uFillTx/>
                  <a:latin typeface="Tahoma"/>
                </a:rPr>
                <a:t>Rimnicu</a:t>
              </a:r>
              <a:r>
                <a:rPr lang="fr-FR" sz="1400" b="1" u="none" strike="noStrike" spc="51">
                  <a:solidFill>
                    <a:schemeClr val="dk1"/>
                  </a:solidFill>
                  <a:effectLst/>
                  <a:uFillTx/>
                  <a:latin typeface="Tahoma"/>
                </a:rPr>
                <a:t> </a:t>
              </a:r>
              <a:r>
                <a:rPr lang="fr-FR" sz="1400" b="1" u="none" strike="noStrike" spc="-11">
                  <a:solidFill>
                    <a:schemeClr val="dk1"/>
                  </a:solidFill>
                  <a:effectLst/>
                  <a:uFillTx/>
                  <a:latin typeface="Tahoma"/>
                </a:rPr>
                <a:t>Vilcea</a:t>
              </a:r>
              <a:endParaRPr lang="fr-MA" sz="1400" b="0" u="none" strike="noStrike">
                <a:solidFill>
                  <a:srgbClr val="000000"/>
                </a:solidFill>
                <a:effectLst/>
                <a:uFillTx/>
                <a:latin typeface="Arial"/>
              </a:endParaRPr>
            </a:p>
          </p:txBody>
        </p:sp>
        <p:grpSp>
          <p:nvGrpSpPr>
            <p:cNvPr id="707" name="object 44"/>
            <p:cNvGrpSpPr/>
            <p:nvPr/>
          </p:nvGrpSpPr>
          <p:grpSpPr>
            <a:xfrm>
              <a:off x="5267520" y="3275280"/>
              <a:ext cx="449280" cy="1119240"/>
              <a:chOff x="5267520" y="3275280"/>
              <a:chExt cx="449280" cy="1119240"/>
            </a:xfrm>
          </p:grpSpPr>
          <p:sp>
            <p:nvSpPr>
              <p:cNvPr id="708" name="object 45"/>
              <p:cNvSpPr/>
              <p:nvPr/>
            </p:nvSpPr>
            <p:spPr>
              <a:xfrm>
                <a:off x="5563080" y="3275280"/>
                <a:ext cx="153720" cy="128880"/>
              </a:xfrm>
              <a:custGeom>
                <a:avLst/>
                <a:gdLst>
                  <a:gd name="textAreaLeft" fmla="*/ 0 w 153720"/>
                  <a:gd name="textAreaRight" fmla="*/ 154080 w 153720"/>
                  <a:gd name="textAreaTop" fmla="*/ 0 h 128880"/>
                  <a:gd name="textAreaBottom" fmla="*/ 129240 h 128880"/>
                </a:gdLst>
                <a:ahLst/>
                <a:cxnLst/>
                <a:rect l="textAreaLeft" t="textAreaTop" r="textAreaRight" b="textAreaBottom"/>
                <a:pathLst>
                  <a:path w="84455" h="84455">
                    <a:moveTo>
                      <a:pt x="78677" y="0"/>
                    </a:moveTo>
                    <a:lnTo>
                      <a:pt x="5664" y="0"/>
                    </a:lnTo>
                    <a:lnTo>
                      <a:pt x="0" y="5664"/>
                    </a:lnTo>
                    <a:lnTo>
                      <a:pt x="0" y="78677"/>
                    </a:lnTo>
                    <a:lnTo>
                      <a:pt x="5664" y="84342"/>
                    </a:lnTo>
                    <a:lnTo>
                      <a:pt x="78677" y="84342"/>
                    </a:lnTo>
                    <a:lnTo>
                      <a:pt x="84342" y="78677"/>
                    </a:lnTo>
                    <a:lnTo>
                      <a:pt x="84342" y="5664"/>
                    </a:lnTo>
                    <a:lnTo>
                      <a:pt x="78677" y="0"/>
                    </a:lnTo>
                    <a:close/>
                  </a:path>
                </a:pathLst>
              </a:custGeom>
              <a:solidFill>
                <a:srgbClr val="A5A5FF"/>
              </a:solidFill>
              <a:ln w="0">
                <a:noFill/>
              </a:ln>
            </p:spPr>
            <p:style>
              <a:lnRef idx="0">
                <a:scrgbClr r="0" g="0" b="0"/>
              </a:lnRef>
              <a:fillRef idx="0">
                <a:scrgbClr r="0" g="0" b="0"/>
              </a:fillRef>
              <a:effectRef idx="0">
                <a:scrgbClr r="0" g="0" b="0"/>
              </a:effectRef>
              <a:fontRef idx="minor"/>
            </p:style>
            <p:txBody>
              <a:bodyPr lIns="0" tIns="0" rIns="0" bIns="0" anchor="t">
                <a:noAutofit/>
              </a:bodyPr>
              <a:lstStyle/>
              <a:p>
                <a:pPr defTabSz="914400">
                  <a:lnSpc>
                    <a:spcPct val="100000"/>
                  </a:lnSpc>
                </a:pPr>
                <a:endParaRPr lang="fr-FR" sz="4000" b="1" u="none" strike="noStrike">
                  <a:solidFill>
                    <a:schemeClr val="dk1"/>
                  </a:solidFill>
                  <a:effectLst/>
                  <a:uFillTx/>
                  <a:latin typeface="Aptos"/>
                </a:endParaRPr>
              </a:p>
            </p:txBody>
          </p:sp>
          <p:sp>
            <p:nvSpPr>
              <p:cNvPr id="709" name="object 46"/>
              <p:cNvSpPr/>
              <p:nvPr/>
            </p:nvSpPr>
            <p:spPr>
              <a:xfrm>
                <a:off x="5563080" y="3275280"/>
                <a:ext cx="153720" cy="128880"/>
              </a:xfrm>
              <a:custGeom>
                <a:avLst/>
                <a:gdLst>
                  <a:gd name="textAreaLeft" fmla="*/ 0 w 153720"/>
                  <a:gd name="textAreaRight" fmla="*/ 154080 w 153720"/>
                  <a:gd name="textAreaTop" fmla="*/ 0 h 128880"/>
                  <a:gd name="textAreaBottom" fmla="*/ 129240 h 128880"/>
                </a:gdLst>
                <a:ahLst/>
                <a:cxnLst/>
                <a:rect l="textAreaLeft" t="textAreaTop" r="textAreaRight" b="textAreaBottom"/>
                <a:pathLst>
                  <a:path w="84455" h="84455">
                    <a:moveTo>
                      <a:pt x="71689" y="0"/>
                    </a:moveTo>
                    <a:lnTo>
                      <a:pt x="12652" y="0"/>
                    </a:lnTo>
                    <a:lnTo>
                      <a:pt x="5664" y="0"/>
                    </a:lnTo>
                    <a:lnTo>
                      <a:pt x="0" y="5664"/>
                    </a:lnTo>
                    <a:lnTo>
                      <a:pt x="0" y="12652"/>
                    </a:lnTo>
                    <a:lnTo>
                      <a:pt x="0" y="71689"/>
                    </a:lnTo>
                    <a:lnTo>
                      <a:pt x="0" y="78677"/>
                    </a:lnTo>
                    <a:lnTo>
                      <a:pt x="5664" y="84342"/>
                    </a:lnTo>
                    <a:lnTo>
                      <a:pt x="12652" y="84342"/>
                    </a:lnTo>
                    <a:lnTo>
                      <a:pt x="71689" y="84342"/>
                    </a:lnTo>
                    <a:lnTo>
                      <a:pt x="78677" y="84342"/>
                    </a:lnTo>
                    <a:lnTo>
                      <a:pt x="84342" y="78677"/>
                    </a:lnTo>
                    <a:lnTo>
                      <a:pt x="84342" y="71689"/>
                    </a:lnTo>
                    <a:lnTo>
                      <a:pt x="84342" y="12652"/>
                    </a:lnTo>
                    <a:lnTo>
                      <a:pt x="84342" y="5664"/>
                    </a:lnTo>
                    <a:lnTo>
                      <a:pt x="78677" y="0"/>
                    </a:lnTo>
                    <a:lnTo>
                      <a:pt x="71689" y="0"/>
                    </a:lnTo>
                    <a:close/>
                  </a:path>
                </a:pathLst>
              </a:custGeom>
              <a:noFill/>
              <a:ln w="5060">
                <a:solidFill>
                  <a:srgbClr val="000000"/>
                </a:solidFill>
                <a:round/>
              </a:ln>
            </p:spPr>
            <p:style>
              <a:lnRef idx="0">
                <a:scrgbClr r="0" g="0" b="0"/>
              </a:lnRef>
              <a:fillRef idx="0">
                <a:scrgbClr r="0" g="0" b="0"/>
              </a:fillRef>
              <a:effectRef idx="0">
                <a:scrgbClr r="0" g="0" b="0"/>
              </a:effectRef>
              <a:fontRef idx="minor"/>
            </p:style>
            <p:txBody>
              <a:bodyPr lIns="0" tIns="0" rIns="0" bIns="0" anchor="t">
                <a:noAutofit/>
              </a:bodyPr>
              <a:lstStyle/>
              <a:p>
                <a:pPr defTabSz="914400">
                  <a:lnSpc>
                    <a:spcPct val="100000"/>
                  </a:lnSpc>
                </a:pPr>
                <a:endParaRPr lang="fr-FR" sz="4000" b="1" u="none" strike="noStrike">
                  <a:solidFill>
                    <a:schemeClr val="dk1"/>
                  </a:solidFill>
                  <a:effectLst/>
                  <a:uFillTx/>
                  <a:latin typeface="Aptos"/>
                </a:endParaRPr>
              </a:p>
            </p:txBody>
          </p:sp>
          <p:sp>
            <p:nvSpPr>
              <p:cNvPr id="710" name="object 47"/>
              <p:cNvSpPr/>
              <p:nvPr/>
            </p:nvSpPr>
            <p:spPr>
              <a:xfrm>
                <a:off x="5267520" y="4265640"/>
                <a:ext cx="153720" cy="128880"/>
              </a:xfrm>
              <a:custGeom>
                <a:avLst/>
                <a:gdLst>
                  <a:gd name="textAreaLeft" fmla="*/ 0 w 153720"/>
                  <a:gd name="textAreaRight" fmla="*/ 154080 w 153720"/>
                  <a:gd name="textAreaTop" fmla="*/ 0 h 128880"/>
                  <a:gd name="textAreaBottom" fmla="*/ 129240 h 128880"/>
                </a:gdLst>
                <a:ahLst/>
                <a:cxnLst/>
                <a:rect l="textAreaLeft" t="textAreaTop" r="textAreaRight" b="textAreaBottom"/>
                <a:pathLst>
                  <a:path w="84455" h="84455">
                    <a:moveTo>
                      <a:pt x="78677" y="0"/>
                    </a:moveTo>
                    <a:lnTo>
                      <a:pt x="5664" y="0"/>
                    </a:lnTo>
                    <a:lnTo>
                      <a:pt x="0" y="5664"/>
                    </a:lnTo>
                    <a:lnTo>
                      <a:pt x="0" y="78677"/>
                    </a:lnTo>
                    <a:lnTo>
                      <a:pt x="5664" y="84342"/>
                    </a:lnTo>
                    <a:lnTo>
                      <a:pt x="78677" y="84342"/>
                    </a:lnTo>
                    <a:lnTo>
                      <a:pt x="84342" y="78677"/>
                    </a:lnTo>
                    <a:lnTo>
                      <a:pt x="84342" y="5664"/>
                    </a:lnTo>
                    <a:lnTo>
                      <a:pt x="78677" y="0"/>
                    </a:lnTo>
                    <a:close/>
                  </a:path>
                </a:pathLst>
              </a:custGeom>
              <a:solidFill>
                <a:srgbClr val="A5A5FF"/>
              </a:solidFill>
              <a:ln w="0">
                <a:noFill/>
              </a:ln>
            </p:spPr>
            <p:style>
              <a:lnRef idx="0">
                <a:scrgbClr r="0" g="0" b="0"/>
              </a:lnRef>
              <a:fillRef idx="0">
                <a:scrgbClr r="0" g="0" b="0"/>
              </a:fillRef>
              <a:effectRef idx="0">
                <a:scrgbClr r="0" g="0" b="0"/>
              </a:effectRef>
              <a:fontRef idx="minor"/>
            </p:style>
            <p:txBody>
              <a:bodyPr lIns="0" tIns="0" rIns="0" bIns="0" anchor="t">
                <a:noAutofit/>
              </a:bodyPr>
              <a:lstStyle/>
              <a:p>
                <a:pPr defTabSz="914400">
                  <a:lnSpc>
                    <a:spcPct val="100000"/>
                  </a:lnSpc>
                </a:pPr>
                <a:endParaRPr lang="fr-FR" sz="4000" b="1" u="none" strike="noStrike">
                  <a:solidFill>
                    <a:schemeClr val="dk1"/>
                  </a:solidFill>
                  <a:effectLst/>
                  <a:uFillTx/>
                  <a:latin typeface="Aptos"/>
                </a:endParaRPr>
              </a:p>
            </p:txBody>
          </p:sp>
          <p:sp>
            <p:nvSpPr>
              <p:cNvPr id="711" name="object 48"/>
              <p:cNvSpPr/>
              <p:nvPr/>
            </p:nvSpPr>
            <p:spPr>
              <a:xfrm>
                <a:off x="5267520" y="4265640"/>
                <a:ext cx="153720" cy="128880"/>
              </a:xfrm>
              <a:custGeom>
                <a:avLst/>
                <a:gdLst>
                  <a:gd name="textAreaLeft" fmla="*/ 0 w 153720"/>
                  <a:gd name="textAreaRight" fmla="*/ 154080 w 153720"/>
                  <a:gd name="textAreaTop" fmla="*/ 0 h 128880"/>
                  <a:gd name="textAreaBottom" fmla="*/ 129240 h 128880"/>
                </a:gdLst>
                <a:ahLst/>
                <a:cxnLst/>
                <a:rect l="textAreaLeft" t="textAreaTop" r="textAreaRight" b="textAreaBottom"/>
                <a:pathLst>
                  <a:path w="84455" h="84455">
                    <a:moveTo>
                      <a:pt x="71689" y="0"/>
                    </a:moveTo>
                    <a:lnTo>
                      <a:pt x="12652" y="0"/>
                    </a:lnTo>
                    <a:lnTo>
                      <a:pt x="5664" y="0"/>
                    </a:lnTo>
                    <a:lnTo>
                      <a:pt x="0" y="5664"/>
                    </a:lnTo>
                    <a:lnTo>
                      <a:pt x="0" y="12652"/>
                    </a:lnTo>
                    <a:lnTo>
                      <a:pt x="0" y="71689"/>
                    </a:lnTo>
                    <a:lnTo>
                      <a:pt x="0" y="78677"/>
                    </a:lnTo>
                    <a:lnTo>
                      <a:pt x="5664" y="84342"/>
                    </a:lnTo>
                    <a:lnTo>
                      <a:pt x="12652" y="84342"/>
                    </a:lnTo>
                    <a:lnTo>
                      <a:pt x="71689" y="84342"/>
                    </a:lnTo>
                    <a:lnTo>
                      <a:pt x="78677" y="84342"/>
                    </a:lnTo>
                    <a:lnTo>
                      <a:pt x="84342" y="78677"/>
                    </a:lnTo>
                    <a:lnTo>
                      <a:pt x="84342" y="71689"/>
                    </a:lnTo>
                    <a:lnTo>
                      <a:pt x="84342" y="12652"/>
                    </a:lnTo>
                    <a:lnTo>
                      <a:pt x="84342" y="5664"/>
                    </a:lnTo>
                    <a:lnTo>
                      <a:pt x="78677" y="0"/>
                    </a:lnTo>
                    <a:lnTo>
                      <a:pt x="71689" y="0"/>
                    </a:lnTo>
                    <a:close/>
                  </a:path>
                </a:pathLst>
              </a:custGeom>
              <a:noFill/>
              <a:ln w="5060">
                <a:solidFill>
                  <a:srgbClr val="000000"/>
                </a:solidFill>
                <a:round/>
              </a:ln>
            </p:spPr>
            <p:style>
              <a:lnRef idx="0">
                <a:scrgbClr r="0" g="0" b="0"/>
              </a:lnRef>
              <a:fillRef idx="0">
                <a:scrgbClr r="0" g="0" b="0"/>
              </a:fillRef>
              <a:effectRef idx="0">
                <a:scrgbClr r="0" g="0" b="0"/>
              </a:effectRef>
              <a:fontRef idx="minor"/>
            </p:style>
            <p:txBody>
              <a:bodyPr lIns="0" tIns="0" rIns="0" bIns="0" anchor="t">
                <a:noAutofit/>
              </a:bodyPr>
              <a:lstStyle/>
              <a:p>
                <a:pPr defTabSz="914400">
                  <a:lnSpc>
                    <a:spcPct val="100000"/>
                  </a:lnSpc>
                </a:pPr>
                <a:endParaRPr lang="fr-FR" sz="4000" b="1" u="none" strike="noStrike">
                  <a:solidFill>
                    <a:schemeClr val="dk1"/>
                  </a:solidFill>
                  <a:effectLst/>
                  <a:uFillTx/>
                  <a:latin typeface="Aptos"/>
                </a:endParaRPr>
              </a:p>
            </p:txBody>
          </p:sp>
        </p:grpSp>
        <p:sp>
          <p:nvSpPr>
            <p:cNvPr id="712" name="object 49"/>
            <p:cNvSpPr/>
            <p:nvPr/>
          </p:nvSpPr>
          <p:spPr>
            <a:xfrm>
              <a:off x="5102640" y="4547880"/>
              <a:ext cx="792360" cy="227160"/>
            </a:xfrm>
            <a:prstGeom prst="rect">
              <a:avLst/>
            </a:prstGeom>
            <a:noFill/>
            <a:ln w="0">
              <a:noFill/>
            </a:ln>
          </p:spPr>
          <p:style>
            <a:lnRef idx="0">
              <a:scrgbClr r="0" g="0" b="0"/>
            </a:lnRef>
            <a:fillRef idx="0">
              <a:scrgbClr r="0" g="0" b="0"/>
            </a:fillRef>
            <a:effectRef idx="0">
              <a:scrgbClr r="0" g="0" b="0"/>
            </a:effectRef>
            <a:fontRef idx="minor"/>
          </p:style>
          <p:txBody>
            <a:bodyPr lIns="0" tIns="12240" rIns="0" bIns="0" anchor="t">
              <a:spAutoFit/>
            </a:bodyPr>
            <a:lstStyle/>
            <a:p>
              <a:pPr marL="12600" defTabSz="914400">
                <a:lnSpc>
                  <a:spcPct val="100000"/>
                </a:lnSpc>
                <a:spcBef>
                  <a:spcPts val="96"/>
                </a:spcBef>
              </a:pPr>
              <a:r>
                <a:rPr lang="fr-FR" sz="1400" b="1" u="none" strike="noStrike" spc="-11">
                  <a:solidFill>
                    <a:schemeClr val="dk1"/>
                  </a:solidFill>
                  <a:effectLst/>
                  <a:uFillTx/>
                  <a:latin typeface="Tahoma"/>
                </a:rPr>
                <a:t>Pitesti</a:t>
              </a:r>
              <a:endParaRPr lang="fr-MA" sz="1400" b="0" u="none" strike="noStrike">
                <a:solidFill>
                  <a:srgbClr val="000000"/>
                </a:solidFill>
                <a:effectLst/>
                <a:uFillTx/>
                <a:latin typeface="Arial"/>
              </a:endParaRPr>
            </a:p>
          </p:txBody>
        </p:sp>
        <p:pic>
          <p:nvPicPr>
            <p:cNvPr id="713" name="object 50"/>
            <p:cNvPicPr/>
            <p:nvPr/>
          </p:nvPicPr>
          <p:blipFill>
            <a:blip r:embed="rId3"/>
            <a:stretch/>
          </p:blipFill>
          <p:spPr>
            <a:xfrm>
              <a:off x="6111000" y="3981600"/>
              <a:ext cx="240480" cy="201240"/>
            </a:xfrm>
            <a:prstGeom prst="rect">
              <a:avLst/>
            </a:prstGeom>
            <a:noFill/>
            <a:ln w="0">
              <a:noFill/>
            </a:ln>
          </p:spPr>
        </p:pic>
        <p:sp>
          <p:nvSpPr>
            <p:cNvPr id="714" name="object 51"/>
            <p:cNvSpPr/>
            <p:nvPr/>
          </p:nvSpPr>
          <p:spPr>
            <a:xfrm>
              <a:off x="6410160" y="3961440"/>
              <a:ext cx="1142280" cy="227160"/>
            </a:xfrm>
            <a:prstGeom prst="rect">
              <a:avLst/>
            </a:prstGeom>
            <a:noFill/>
            <a:ln w="0">
              <a:noFill/>
            </a:ln>
          </p:spPr>
          <p:style>
            <a:lnRef idx="0">
              <a:scrgbClr r="0" g="0" b="0"/>
            </a:lnRef>
            <a:fillRef idx="0">
              <a:scrgbClr r="0" g="0" b="0"/>
            </a:fillRef>
            <a:effectRef idx="0">
              <a:scrgbClr r="0" g="0" b="0"/>
            </a:effectRef>
            <a:fontRef idx="minor"/>
          </p:style>
          <p:txBody>
            <a:bodyPr lIns="0" tIns="12240" rIns="0" bIns="0" anchor="t">
              <a:spAutoFit/>
            </a:bodyPr>
            <a:lstStyle/>
            <a:p>
              <a:pPr marL="12600" defTabSz="914400">
                <a:lnSpc>
                  <a:spcPct val="100000"/>
                </a:lnSpc>
                <a:spcBef>
                  <a:spcPts val="96"/>
                </a:spcBef>
              </a:pPr>
              <a:r>
                <a:rPr lang="fr-FR" sz="1400" b="1" u="none" strike="noStrike" spc="-11">
                  <a:solidFill>
                    <a:schemeClr val="dk1"/>
                  </a:solidFill>
                  <a:effectLst/>
                  <a:uFillTx/>
                  <a:latin typeface="Tahoma"/>
                </a:rPr>
                <a:t>Bucharest</a:t>
              </a:r>
              <a:endParaRPr lang="fr-MA" sz="1400" b="0" u="none" strike="noStrike">
                <a:solidFill>
                  <a:srgbClr val="000000"/>
                </a:solidFill>
                <a:effectLst/>
                <a:uFillTx/>
                <a:latin typeface="Arial"/>
              </a:endParaRPr>
            </a:p>
          </p:txBody>
        </p:sp>
        <p:grpSp>
          <p:nvGrpSpPr>
            <p:cNvPr id="715" name="object 52"/>
            <p:cNvGrpSpPr/>
            <p:nvPr/>
          </p:nvGrpSpPr>
          <p:grpSpPr>
            <a:xfrm>
              <a:off x="5740560" y="5008320"/>
              <a:ext cx="153720" cy="128880"/>
              <a:chOff x="5740560" y="5008320"/>
              <a:chExt cx="153720" cy="128880"/>
            </a:xfrm>
          </p:grpSpPr>
          <p:sp>
            <p:nvSpPr>
              <p:cNvPr id="716" name="object 53"/>
              <p:cNvSpPr/>
              <p:nvPr/>
            </p:nvSpPr>
            <p:spPr>
              <a:xfrm>
                <a:off x="5740560" y="5008320"/>
                <a:ext cx="153720" cy="128880"/>
              </a:xfrm>
              <a:custGeom>
                <a:avLst/>
                <a:gdLst>
                  <a:gd name="textAreaLeft" fmla="*/ 0 w 153720"/>
                  <a:gd name="textAreaRight" fmla="*/ 154080 w 153720"/>
                  <a:gd name="textAreaTop" fmla="*/ 0 h 128880"/>
                  <a:gd name="textAreaBottom" fmla="*/ 129240 h 128880"/>
                </a:gdLst>
                <a:ahLst/>
                <a:cxnLst/>
                <a:rect l="textAreaLeft" t="textAreaTop" r="textAreaRight" b="textAreaBottom"/>
                <a:pathLst>
                  <a:path w="84455" h="84455">
                    <a:moveTo>
                      <a:pt x="78677" y="0"/>
                    </a:moveTo>
                    <a:lnTo>
                      <a:pt x="5664" y="0"/>
                    </a:lnTo>
                    <a:lnTo>
                      <a:pt x="0" y="5664"/>
                    </a:lnTo>
                    <a:lnTo>
                      <a:pt x="0" y="78677"/>
                    </a:lnTo>
                    <a:lnTo>
                      <a:pt x="5664" y="84342"/>
                    </a:lnTo>
                    <a:lnTo>
                      <a:pt x="78677" y="84342"/>
                    </a:lnTo>
                    <a:lnTo>
                      <a:pt x="84342" y="78677"/>
                    </a:lnTo>
                    <a:lnTo>
                      <a:pt x="84342" y="5664"/>
                    </a:lnTo>
                    <a:lnTo>
                      <a:pt x="78677" y="0"/>
                    </a:lnTo>
                    <a:close/>
                  </a:path>
                </a:pathLst>
              </a:custGeom>
              <a:solidFill>
                <a:srgbClr val="A5A5FF"/>
              </a:solidFill>
              <a:ln w="0">
                <a:noFill/>
              </a:ln>
            </p:spPr>
            <p:style>
              <a:lnRef idx="0">
                <a:scrgbClr r="0" g="0" b="0"/>
              </a:lnRef>
              <a:fillRef idx="0">
                <a:scrgbClr r="0" g="0" b="0"/>
              </a:fillRef>
              <a:effectRef idx="0">
                <a:scrgbClr r="0" g="0" b="0"/>
              </a:effectRef>
              <a:fontRef idx="minor"/>
            </p:style>
            <p:txBody>
              <a:bodyPr lIns="0" tIns="0" rIns="0" bIns="0" anchor="t">
                <a:noAutofit/>
              </a:bodyPr>
              <a:lstStyle/>
              <a:p>
                <a:pPr defTabSz="914400">
                  <a:lnSpc>
                    <a:spcPct val="100000"/>
                  </a:lnSpc>
                </a:pPr>
                <a:endParaRPr lang="fr-FR" sz="4000" b="1" u="none" strike="noStrike">
                  <a:solidFill>
                    <a:schemeClr val="dk1"/>
                  </a:solidFill>
                  <a:effectLst/>
                  <a:uFillTx/>
                  <a:latin typeface="Aptos"/>
                </a:endParaRPr>
              </a:p>
            </p:txBody>
          </p:sp>
          <p:sp>
            <p:nvSpPr>
              <p:cNvPr id="717" name="object 54"/>
              <p:cNvSpPr/>
              <p:nvPr/>
            </p:nvSpPr>
            <p:spPr>
              <a:xfrm>
                <a:off x="5740560" y="5008320"/>
                <a:ext cx="153720" cy="128880"/>
              </a:xfrm>
              <a:custGeom>
                <a:avLst/>
                <a:gdLst>
                  <a:gd name="textAreaLeft" fmla="*/ 0 w 153720"/>
                  <a:gd name="textAreaRight" fmla="*/ 154080 w 153720"/>
                  <a:gd name="textAreaTop" fmla="*/ 0 h 128880"/>
                  <a:gd name="textAreaBottom" fmla="*/ 129240 h 128880"/>
                </a:gdLst>
                <a:ahLst/>
                <a:cxnLst/>
                <a:rect l="textAreaLeft" t="textAreaTop" r="textAreaRight" b="textAreaBottom"/>
                <a:pathLst>
                  <a:path w="84455" h="84455">
                    <a:moveTo>
                      <a:pt x="71689" y="0"/>
                    </a:moveTo>
                    <a:lnTo>
                      <a:pt x="12652" y="0"/>
                    </a:lnTo>
                    <a:lnTo>
                      <a:pt x="5664" y="0"/>
                    </a:lnTo>
                    <a:lnTo>
                      <a:pt x="0" y="5664"/>
                    </a:lnTo>
                    <a:lnTo>
                      <a:pt x="0" y="12652"/>
                    </a:lnTo>
                    <a:lnTo>
                      <a:pt x="0" y="71689"/>
                    </a:lnTo>
                    <a:lnTo>
                      <a:pt x="0" y="78677"/>
                    </a:lnTo>
                    <a:lnTo>
                      <a:pt x="5664" y="84342"/>
                    </a:lnTo>
                    <a:lnTo>
                      <a:pt x="12652" y="84342"/>
                    </a:lnTo>
                    <a:lnTo>
                      <a:pt x="71689" y="84342"/>
                    </a:lnTo>
                    <a:lnTo>
                      <a:pt x="78677" y="84342"/>
                    </a:lnTo>
                    <a:lnTo>
                      <a:pt x="84342" y="78677"/>
                    </a:lnTo>
                    <a:lnTo>
                      <a:pt x="84342" y="71689"/>
                    </a:lnTo>
                    <a:lnTo>
                      <a:pt x="84342" y="12652"/>
                    </a:lnTo>
                    <a:lnTo>
                      <a:pt x="84342" y="5664"/>
                    </a:lnTo>
                    <a:lnTo>
                      <a:pt x="78677" y="0"/>
                    </a:lnTo>
                    <a:lnTo>
                      <a:pt x="71689" y="0"/>
                    </a:lnTo>
                    <a:close/>
                  </a:path>
                </a:pathLst>
              </a:custGeom>
              <a:noFill/>
              <a:ln w="5060">
                <a:solidFill>
                  <a:srgbClr val="000000"/>
                </a:solidFill>
                <a:round/>
              </a:ln>
            </p:spPr>
            <p:style>
              <a:lnRef idx="0">
                <a:scrgbClr r="0" g="0" b="0"/>
              </a:lnRef>
              <a:fillRef idx="0">
                <a:scrgbClr r="0" g="0" b="0"/>
              </a:fillRef>
              <a:effectRef idx="0">
                <a:scrgbClr r="0" g="0" b="0"/>
              </a:effectRef>
              <a:fontRef idx="minor"/>
            </p:style>
            <p:txBody>
              <a:bodyPr lIns="0" tIns="0" rIns="0" bIns="0" anchor="t">
                <a:noAutofit/>
              </a:bodyPr>
              <a:lstStyle/>
              <a:p>
                <a:pPr defTabSz="914400">
                  <a:lnSpc>
                    <a:spcPct val="100000"/>
                  </a:lnSpc>
                </a:pPr>
                <a:endParaRPr lang="fr-FR" sz="4000" b="1" u="none" strike="noStrike">
                  <a:solidFill>
                    <a:schemeClr val="dk1"/>
                  </a:solidFill>
                  <a:effectLst/>
                  <a:uFillTx/>
                  <a:latin typeface="Aptos"/>
                </a:endParaRPr>
              </a:p>
            </p:txBody>
          </p:sp>
        </p:grpSp>
        <p:sp>
          <p:nvSpPr>
            <p:cNvPr id="718" name="object 55"/>
            <p:cNvSpPr/>
            <p:nvPr/>
          </p:nvSpPr>
          <p:spPr>
            <a:xfrm>
              <a:off x="5498640" y="5141520"/>
              <a:ext cx="911520" cy="227160"/>
            </a:xfrm>
            <a:prstGeom prst="rect">
              <a:avLst/>
            </a:prstGeom>
            <a:noFill/>
            <a:ln w="0">
              <a:noFill/>
            </a:ln>
          </p:spPr>
          <p:style>
            <a:lnRef idx="0">
              <a:scrgbClr r="0" g="0" b="0"/>
            </a:lnRef>
            <a:fillRef idx="0">
              <a:scrgbClr r="0" g="0" b="0"/>
            </a:fillRef>
            <a:effectRef idx="0">
              <a:scrgbClr r="0" g="0" b="0"/>
            </a:effectRef>
            <a:fontRef idx="minor"/>
          </p:style>
          <p:txBody>
            <a:bodyPr lIns="0" tIns="12240" rIns="0" bIns="0" anchor="t">
              <a:spAutoFit/>
            </a:bodyPr>
            <a:lstStyle/>
            <a:p>
              <a:pPr marL="12600" defTabSz="914400">
                <a:lnSpc>
                  <a:spcPct val="100000"/>
                </a:lnSpc>
                <a:spcBef>
                  <a:spcPts val="96"/>
                </a:spcBef>
              </a:pPr>
              <a:r>
                <a:rPr lang="fr-FR" sz="1400" b="1" u="none" strike="noStrike" spc="-11">
                  <a:solidFill>
                    <a:schemeClr val="dk1"/>
                  </a:solidFill>
                  <a:effectLst/>
                  <a:uFillTx/>
                  <a:latin typeface="Tahoma"/>
                </a:rPr>
                <a:t>Giurgiu</a:t>
              </a:r>
              <a:endParaRPr lang="fr-MA" sz="1400" b="0" u="none" strike="noStrike">
                <a:solidFill>
                  <a:srgbClr val="000000"/>
                </a:solidFill>
                <a:effectLst/>
                <a:uFillTx/>
                <a:latin typeface="Arial"/>
              </a:endParaRPr>
            </a:p>
          </p:txBody>
        </p:sp>
        <p:grpSp>
          <p:nvGrpSpPr>
            <p:cNvPr id="719" name="object 56"/>
            <p:cNvGrpSpPr/>
            <p:nvPr/>
          </p:nvGrpSpPr>
          <p:grpSpPr>
            <a:xfrm>
              <a:off x="7041600" y="3275280"/>
              <a:ext cx="153720" cy="128880"/>
              <a:chOff x="7041600" y="3275280"/>
              <a:chExt cx="153720" cy="128880"/>
            </a:xfrm>
          </p:grpSpPr>
          <p:sp>
            <p:nvSpPr>
              <p:cNvPr id="720" name="object 57"/>
              <p:cNvSpPr/>
              <p:nvPr/>
            </p:nvSpPr>
            <p:spPr>
              <a:xfrm>
                <a:off x="7041600" y="3275280"/>
                <a:ext cx="153720" cy="128880"/>
              </a:xfrm>
              <a:custGeom>
                <a:avLst/>
                <a:gdLst>
                  <a:gd name="textAreaLeft" fmla="*/ 0 w 153720"/>
                  <a:gd name="textAreaRight" fmla="*/ 154080 w 153720"/>
                  <a:gd name="textAreaTop" fmla="*/ 0 h 128880"/>
                  <a:gd name="textAreaBottom" fmla="*/ 129240 h 128880"/>
                </a:gdLst>
                <a:ahLst/>
                <a:cxnLst/>
                <a:rect l="textAreaLeft" t="textAreaTop" r="textAreaRight" b="textAreaBottom"/>
                <a:pathLst>
                  <a:path w="84454" h="84455">
                    <a:moveTo>
                      <a:pt x="78677" y="0"/>
                    </a:moveTo>
                    <a:lnTo>
                      <a:pt x="5664" y="0"/>
                    </a:lnTo>
                    <a:lnTo>
                      <a:pt x="0" y="5664"/>
                    </a:lnTo>
                    <a:lnTo>
                      <a:pt x="0" y="78677"/>
                    </a:lnTo>
                    <a:lnTo>
                      <a:pt x="5664" y="84342"/>
                    </a:lnTo>
                    <a:lnTo>
                      <a:pt x="78677" y="84342"/>
                    </a:lnTo>
                    <a:lnTo>
                      <a:pt x="84342" y="78677"/>
                    </a:lnTo>
                    <a:lnTo>
                      <a:pt x="84342" y="5664"/>
                    </a:lnTo>
                    <a:lnTo>
                      <a:pt x="78677" y="0"/>
                    </a:lnTo>
                    <a:close/>
                  </a:path>
                </a:pathLst>
              </a:custGeom>
              <a:solidFill>
                <a:srgbClr val="A5A5FF"/>
              </a:solidFill>
              <a:ln w="0">
                <a:noFill/>
              </a:ln>
            </p:spPr>
            <p:style>
              <a:lnRef idx="0">
                <a:scrgbClr r="0" g="0" b="0"/>
              </a:lnRef>
              <a:fillRef idx="0">
                <a:scrgbClr r="0" g="0" b="0"/>
              </a:fillRef>
              <a:effectRef idx="0">
                <a:scrgbClr r="0" g="0" b="0"/>
              </a:effectRef>
              <a:fontRef idx="minor"/>
            </p:style>
            <p:txBody>
              <a:bodyPr lIns="0" tIns="0" rIns="0" bIns="0" anchor="t">
                <a:noAutofit/>
              </a:bodyPr>
              <a:lstStyle/>
              <a:p>
                <a:pPr defTabSz="914400">
                  <a:lnSpc>
                    <a:spcPct val="100000"/>
                  </a:lnSpc>
                </a:pPr>
                <a:endParaRPr lang="fr-FR" sz="4000" b="1" u="none" strike="noStrike">
                  <a:solidFill>
                    <a:schemeClr val="dk1"/>
                  </a:solidFill>
                  <a:effectLst/>
                  <a:uFillTx/>
                  <a:latin typeface="Aptos"/>
                </a:endParaRPr>
              </a:p>
            </p:txBody>
          </p:sp>
          <p:sp>
            <p:nvSpPr>
              <p:cNvPr id="721" name="object 58"/>
              <p:cNvSpPr/>
              <p:nvPr/>
            </p:nvSpPr>
            <p:spPr>
              <a:xfrm>
                <a:off x="7041600" y="3275280"/>
                <a:ext cx="153720" cy="128880"/>
              </a:xfrm>
              <a:custGeom>
                <a:avLst/>
                <a:gdLst>
                  <a:gd name="textAreaLeft" fmla="*/ 0 w 153720"/>
                  <a:gd name="textAreaRight" fmla="*/ 154080 w 153720"/>
                  <a:gd name="textAreaTop" fmla="*/ 0 h 128880"/>
                  <a:gd name="textAreaBottom" fmla="*/ 129240 h 128880"/>
                </a:gdLst>
                <a:ahLst/>
                <a:cxnLst/>
                <a:rect l="textAreaLeft" t="textAreaTop" r="textAreaRight" b="textAreaBottom"/>
                <a:pathLst>
                  <a:path w="84454" h="84455">
                    <a:moveTo>
                      <a:pt x="71689" y="0"/>
                    </a:moveTo>
                    <a:lnTo>
                      <a:pt x="12652" y="0"/>
                    </a:lnTo>
                    <a:lnTo>
                      <a:pt x="5664" y="0"/>
                    </a:lnTo>
                    <a:lnTo>
                      <a:pt x="0" y="5664"/>
                    </a:lnTo>
                    <a:lnTo>
                      <a:pt x="0" y="12652"/>
                    </a:lnTo>
                    <a:lnTo>
                      <a:pt x="0" y="71689"/>
                    </a:lnTo>
                    <a:lnTo>
                      <a:pt x="0" y="78677"/>
                    </a:lnTo>
                    <a:lnTo>
                      <a:pt x="5664" y="84342"/>
                    </a:lnTo>
                    <a:lnTo>
                      <a:pt x="12652" y="84342"/>
                    </a:lnTo>
                    <a:lnTo>
                      <a:pt x="71689" y="84342"/>
                    </a:lnTo>
                    <a:lnTo>
                      <a:pt x="78677" y="84342"/>
                    </a:lnTo>
                    <a:lnTo>
                      <a:pt x="84342" y="78677"/>
                    </a:lnTo>
                    <a:lnTo>
                      <a:pt x="84342" y="71689"/>
                    </a:lnTo>
                    <a:lnTo>
                      <a:pt x="84342" y="12652"/>
                    </a:lnTo>
                    <a:lnTo>
                      <a:pt x="84342" y="5664"/>
                    </a:lnTo>
                    <a:lnTo>
                      <a:pt x="78677" y="0"/>
                    </a:lnTo>
                    <a:lnTo>
                      <a:pt x="71689" y="0"/>
                    </a:lnTo>
                    <a:close/>
                  </a:path>
                </a:pathLst>
              </a:custGeom>
              <a:noFill/>
              <a:ln w="5060">
                <a:solidFill>
                  <a:srgbClr val="000000"/>
                </a:solidFill>
                <a:round/>
              </a:ln>
            </p:spPr>
            <p:style>
              <a:lnRef idx="0">
                <a:scrgbClr r="0" g="0" b="0"/>
              </a:lnRef>
              <a:fillRef idx="0">
                <a:scrgbClr r="0" g="0" b="0"/>
              </a:fillRef>
              <a:effectRef idx="0">
                <a:scrgbClr r="0" g="0" b="0"/>
              </a:effectRef>
              <a:fontRef idx="minor"/>
            </p:style>
            <p:txBody>
              <a:bodyPr lIns="0" tIns="0" rIns="0" bIns="0" anchor="t">
                <a:noAutofit/>
              </a:bodyPr>
              <a:lstStyle/>
              <a:p>
                <a:pPr defTabSz="914400">
                  <a:lnSpc>
                    <a:spcPct val="100000"/>
                  </a:lnSpc>
                </a:pPr>
                <a:endParaRPr lang="fr-FR" sz="4000" b="1" u="none" strike="noStrike">
                  <a:solidFill>
                    <a:schemeClr val="dk1"/>
                  </a:solidFill>
                  <a:effectLst/>
                  <a:uFillTx/>
                  <a:latin typeface="Aptos"/>
                </a:endParaRPr>
              </a:p>
            </p:txBody>
          </p:sp>
        </p:grpSp>
        <p:sp>
          <p:nvSpPr>
            <p:cNvPr id="722" name="object 59"/>
            <p:cNvSpPr/>
            <p:nvPr/>
          </p:nvSpPr>
          <p:spPr>
            <a:xfrm>
              <a:off x="5780160" y="3029040"/>
              <a:ext cx="1199160" cy="295200"/>
            </a:xfrm>
            <a:prstGeom prst="rect">
              <a:avLst/>
            </a:prstGeom>
            <a:noFill/>
            <a:ln w="0">
              <a:noFill/>
            </a:ln>
          </p:spPr>
          <p:style>
            <a:lnRef idx="0">
              <a:scrgbClr r="0" g="0" b="0"/>
            </a:lnRef>
            <a:fillRef idx="0">
              <a:scrgbClr r="0" g="0" b="0"/>
            </a:fillRef>
            <a:effectRef idx="0">
              <a:scrgbClr r="0" g="0" b="0"/>
            </a:effectRef>
            <a:fontRef idx="minor"/>
          </p:style>
          <p:txBody>
            <a:bodyPr lIns="0" tIns="22320" rIns="0" bIns="0" anchor="t">
              <a:spAutoFit/>
            </a:bodyPr>
            <a:lstStyle/>
            <a:p>
              <a:pPr marL="12600" indent="271800" defTabSz="914400">
                <a:lnSpc>
                  <a:spcPts val="901"/>
                </a:lnSpc>
                <a:spcBef>
                  <a:spcPts val="176"/>
                </a:spcBef>
                <a:tabLst>
                  <a:tab pos="0" algn="l"/>
                </a:tabLst>
              </a:pPr>
              <a:r>
                <a:rPr lang="fr-FR" sz="1400" b="1" u="none" strike="noStrike" spc="-11">
                  <a:solidFill>
                    <a:schemeClr val="dk1"/>
                  </a:solidFill>
                  <a:effectLst/>
                  <a:uFillTx/>
                  <a:latin typeface="Tahoma"/>
                </a:rPr>
                <a:t>Urziceni Fagaras</a:t>
              </a:r>
              <a:endParaRPr lang="fr-MA" sz="1400" b="0" u="none" strike="noStrike">
                <a:solidFill>
                  <a:srgbClr val="000000"/>
                </a:solidFill>
                <a:effectLst/>
                <a:uFillTx/>
                <a:latin typeface="Arial"/>
              </a:endParaRPr>
            </a:p>
          </p:txBody>
        </p:sp>
        <p:grpSp>
          <p:nvGrpSpPr>
            <p:cNvPr id="723" name="object 60"/>
            <p:cNvGrpSpPr/>
            <p:nvPr/>
          </p:nvGrpSpPr>
          <p:grpSpPr>
            <a:xfrm>
              <a:off x="7928640" y="3770640"/>
              <a:ext cx="153720" cy="128880"/>
              <a:chOff x="7928640" y="3770640"/>
              <a:chExt cx="153720" cy="128880"/>
            </a:xfrm>
          </p:grpSpPr>
          <p:sp>
            <p:nvSpPr>
              <p:cNvPr id="724" name="object 61"/>
              <p:cNvSpPr/>
              <p:nvPr/>
            </p:nvSpPr>
            <p:spPr>
              <a:xfrm>
                <a:off x="7928640" y="3770640"/>
                <a:ext cx="153720" cy="128880"/>
              </a:xfrm>
              <a:custGeom>
                <a:avLst/>
                <a:gdLst>
                  <a:gd name="textAreaLeft" fmla="*/ 0 w 153720"/>
                  <a:gd name="textAreaRight" fmla="*/ 154080 w 153720"/>
                  <a:gd name="textAreaTop" fmla="*/ 0 h 128880"/>
                  <a:gd name="textAreaBottom" fmla="*/ 129240 h 128880"/>
                </a:gdLst>
                <a:ahLst/>
                <a:cxnLst/>
                <a:rect l="textAreaLeft" t="textAreaTop" r="textAreaRight" b="textAreaBottom"/>
                <a:pathLst>
                  <a:path w="84454" h="84455">
                    <a:moveTo>
                      <a:pt x="78677" y="0"/>
                    </a:moveTo>
                    <a:lnTo>
                      <a:pt x="5664" y="0"/>
                    </a:lnTo>
                    <a:lnTo>
                      <a:pt x="0" y="5664"/>
                    </a:lnTo>
                    <a:lnTo>
                      <a:pt x="0" y="78677"/>
                    </a:lnTo>
                    <a:lnTo>
                      <a:pt x="5664" y="84342"/>
                    </a:lnTo>
                    <a:lnTo>
                      <a:pt x="78677" y="84342"/>
                    </a:lnTo>
                    <a:lnTo>
                      <a:pt x="84342" y="78677"/>
                    </a:lnTo>
                    <a:lnTo>
                      <a:pt x="84342" y="5664"/>
                    </a:lnTo>
                    <a:lnTo>
                      <a:pt x="78677" y="0"/>
                    </a:lnTo>
                    <a:close/>
                  </a:path>
                </a:pathLst>
              </a:custGeom>
              <a:solidFill>
                <a:srgbClr val="A5A5FF"/>
              </a:solidFill>
              <a:ln w="0">
                <a:noFill/>
              </a:ln>
            </p:spPr>
            <p:style>
              <a:lnRef idx="0">
                <a:scrgbClr r="0" g="0" b="0"/>
              </a:lnRef>
              <a:fillRef idx="0">
                <a:scrgbClr r="0" g="0" b="0"/>
              </a:fillRef>
              <a:effectRef idx="0">
                <a:scrgbClr r="0" g="0" b="0"/>
              </a:effectRef>
              <a:fontRef idx="minor"/>
            </p:style>
            <p:txBody>
              <a:bodyPr lIns="0" tIns="0" rIns="0" bIns="0" anchor="t">
                <a:noAutofit/>
              </a:bodyPr>
              <a:lstStyle/>
              <a:p>
                <a:pPr defTabSz="914400">
                  <a:lnSpc>
                    <a:spcPct val="100000"/>
                  </a:lnSpc>
                </a:pPr>
                <a:endParaRPr lang="fr-FR" sz="4000" b="1" u="none" strike="noStrike">
                  <a:solidFill>
                    <a:schemeClr val="dk1"/>
                  </a:solidFill>
                  <a:effectLst/>
                  <a:uFillTx/>
                  <a:latin typeface="Aptos"/>
                </a:endParaRPr>
              </a:p>
            </p:txBody>
          </p:sp>
          <p:sp>
            <p:nvSpPr>
              <p:cNvPr id="725" name="object 62"/>
              <p:cNvSpPr/>
              <p:nvPr/>
            </p:nvSpPr>
            <p:spPr>
              <a:xfrm>
                <a:off x="7928640" y="3770640"/>
                <a:ext cx="153720" cy="128880"/>
              </a:xfrm>
              <a:custGeom>
                <a:avLst/>
                <a:gdLst>
                  <a:gd name="textAreaLeft" fmla="*/ 0 w 153720"/>
                  <a:gd name="textAreaRight" fmla="*/ 154080 w 153720"/>
                  <a:gd name="textAreaTop" fmla="*/ 0 h 128880"/>
                  <a:gd name="textAreaBottom" fmla="*/ 129240 h 128880"/>
                </a:gdLst>
                <a:ahLst/>
                <a:cxnLst/>
                <a:rect l="textAreaLeft" t="textAreaTop" r="textAreaRight" b="textAreaBottom"/>
                <a:pathLst>
                  <a:path w="84454" h="84455">
                    <a:moveTo>
                      <a:pt x="71689" y="0"/>
                    </a:moveTo>
                    <a:lnTo>
                      <a:pt x="12652" y="0"/>
                    </a:lnTo>
                    <a:lnTo>
                      <a:pt x="5664" y="0"/>
                    </a:lnTo>
                    <a:lnTo>
                      <a:pt x="0" y="5664"/>
                    </a:lnTo>
                    <a:lnTo>
                      <a:pt x="0" y="12652"/>
                    </a:lnTo>
                    <a:lnTo>
                      <a:pt x="0" y="71689"/>
                    </a:lnTo>
                    <a:lnTo>
                      <a:pt x="0" y="78677"/>
                    </a:lnTo>
                    <a:lnTo>
                      <a:pt x="5664" y="84342"/>
                    </a:lnTo>
                    <a:lnTo>
                      <a:pt x="12652" y="84342"/>
                    </a:lnTo>
                    <a:lnTo>
                      <a:pt x="71689" y="84342"/>
                    </a:lnTo>
                    <a:lnTo>
                      <a:pt x="78677" y="84342"/>
                    </a:lnTo>
                    <a:lnTo>
                      <a:pt x="84342" y="78677"/>
                    </a:lnTo>
                    <a:lnTo>
                      <a:pt x="84342" y="71689"/>
                    </a:lnTo>
                    <a:lnTo>
                      <a:pt x="84342" y="12652"/>
                    </a:lnTo>
                    <a:lnTo>
                      <a:pt x="84342" y="5664"/>
                    </a:lnTo>
                    <a:lnTo>
                      <a:pt x="78677" y="0"/>
                    </a:lnTo>
                    <a:lnTo>
                      <a:pt x="71689" y="0"/>
                    </a:lnTo>
                    <a:close/>
                  </a:path>
                </a:pathLst>
              </a:custGeom>
              <a:noFill/>
              <a:ln w="5060">
                <a:solidFill>
                  <a:srgbClr val="000000"/>
                </a:solidFill>
                <a:round/>
              </a:ln>
            </p:spPr>
            <p:style>
              <a:lnRef idx="0">
                <a:scrgbClr r="0" g="0" b="0"/>
              </a:lnRef>
              <a:fillRef idx="0">
                <a:scrgbClr r="0" g="0" b="0"/>
              </a:fillRef>
              <a:effectRef idx="0">
                <a:scrgbClr r="0" g="0" b="0"/>
              </a:effectRef>
              <a:fontRef idx="minor"/>
            </p:style>
            <p:txBody>
              <a:bodyPr lIns="0" tIns="0" rIns="0" bIns="0" anchor="t">
                <a:noAutofit/>
              </a:bodyPr>
              <a:lstStyle/>
              <a:p>
                <a:pPr defTabSz="914400">
                  <a:lnSpc>
                    <a:spcPct val="100000"/>
                  </a:lnSpc>
                </a:pPr>
                <a:endParaRPr lang="fr-FR" sz="4000" b="1" u="none" strike="noStrike">
                  <a:solidFill>
                    <a:schemeClr val="dk1"/>
                  </a:solidFill>
                  <a:effectLst/>
                  <a:uFillTx/>
                  <a:latin typeface="Aptos"/>
                </a:endParaRPr>
              </a:p>
            </p:txBody>
          </p:sp>
        </p:grpSp>
        <p:sp>
          <p:nvSpPr>
            <p:cNvPr id="726" name="object 63"/>
            <p:cNvSpPr/>
            <p:nvPr/>
          </p:nvSpPr>
          <p:spPr>
            <a:xfrm>
              <a:off x="8145720" y="3714120"/>
              <a:ext cx="884160" cy="227160"/>
            </a:xfrm>
            <a:prstGeom prst="rect">
              <a:avLst/>
            </a:prstGeom>
            <a:noFill/>
            <a:ln w="0">
              <a:noFill/>
            </a:ln>
          </p:spPr>
          <p:style>
            <a:lnRef idx="0">
              <a:scrgbClr r="0" g="0" b="0"/>
            </a:lnRef>
            <a:fillRef idx="0">
              <a:scrgbClr r="0" g="0" b="0"/>
            </a:fillRef>
            <a:effectRef idx="0">
              <a:scrgbClr r="0" g="0" b="0"/>
            </a:effectRef>
            <a:fontRef idx="minor"/>
          </p:style>
          <p:txBody>
            <a:bodyPr lIns="0" tIns="12240" rIns="0" bIns="0" anchor="t">
              <a:spAutoFit/>
            </a:bodyPr>
            <a:lstStyle/>
            <a:p>
              <a:pPr marL="12600" defTabSz="914400">
                <a:lnSpc>
                  <a:spcPct val="100000"/>
                </a:lnSpc>
                <a:spcBef>
                  <a:spcPts val="96"/>
                </a:spcBef>
              </a:pPr>
              <a:r>
                <a:rPr lang="fr-FR" sz="1400" b="1" u="none" strike="noStrike" spc="-11">
                  <a:solidFill>
                    <a:schemeClr val="dk1"/>
                  </a:solidFill>
                  <a:effectLst/>
                  <a:uFillTx/>
                  <a:latin typeface="Tahoma"/>
                </a:rPr>
                <a:t>Hirsova</a:t>
              </a:r>
              <a:endParaRPr lang="fr-MA" sz="1400" b="0" u="none" strike="noStrike">
                <a:solidFill>
                  <a:srgbClr val="000000"/>
                </a:solidFill>
                <a:effectLst/>
                <a:uFillTx/>
                <a:latin typeface="Arial"/>
              </a:endParaRPr>
            </a:p>
          </p:txBody>
        </p:sp>
        <p:grpSp>
          <p:nvGrpSpPr>
            <p:cNvPr id="727" name="object 64"/>
            <p:cNvGrpSpPr/>
            <p:nvPr/>
          </p:nvGrpSpPr>
          <p:grpSpPr>
            <a:xfrm>
              <a:off x="7928640" y="2532600"/>
              <a:ext cx="272160" cy="2356920"/>
              <a:chOff x="7928640" y="2532600"/>
              <a:chExt cx="272160" cy="2356920"/>
            </a:xfrm>
          </p:grpSpPr>
          <p:sp>
            <p:nvSpPr>
              <p:cNvPr id="728" name="object 65"/>
              <p:cNvSpPr/>
              <p:nvPr/>
            </p:nvSpPr>
            <p:spPr>
              <a:xfrm>
                <a:off x="8047080" y="4760640"/>
                <a:ext cx="153720" cy="128880"/>
              </a:xfrm>
              <a:custGeom>
                <a:avLst/>
                <a:gdLst>
                  <a:gd name="textAreaLeft" fmla="*/ 0 w 153720"/>
                  <a:gd name="textAreaRight" fmla="*/ 154080 w 153720"/>
                  <a:gd name="textAreaTop" fmla="*/ 0 h 128880"/>
                  <a:gd name="textAreaBottom" fmla="*/ 129240 h 128880"/>
                </a:gdLst>
                <a:ahLst/>
                <a:cxnLst/>
                <a:rect l="textAreaLeft" t="textAreaTop" r="textAreaRight" b="textAreaBottom"/>
                <a:pathLst>
                  <a:path w="84454" h="84455">
                    <a:moveTo>
                      <a:pt x="78677" y="0"/>
                    </a:moveTo>
                    <a:lnTo>
                      <a:pt x="5664" y="0"/>
                    </a:lnTo>
                    <a:lnTo>
                      <a:pt x="0" y="5664"/>
                    </a:lnTo>
                    <a:lnTo>
                      <a:pt x="0" y="78677"/>
                    </a:lnTo>
                    <a:lnTo>
                      <a:pt x="5664" y="84342"/>
                    </a:lnTo>
                    <a:lnTo>
                      <a:pt x="78677" y="84342"/>
                    </a:lnTo>
                    <a:lnTo>
                      <a:pt x="84342" y="78677"/>
                    </a:lnTo>
                    <a:lnTo>
                      <a:pt x="84342" y="5664"/>
                    </a:lnTo>
                    <a:lnTo>
                      <a:pt x="78677" y="0"/>
                    </a:lnTo>
                    <a:close/>
                  </a:path>
                </a:pathLst>
              </a:custGeom>
              <a:solidFill>
                <a:srgbClr val="A5A5FF"/>
              </a:solidFill>
              <a:ln w="0">
                <a:noFill/>
              </a:ln>
            </p:spPr>
            <p:style>
              <a:lnRef idx="0">
                <a:scrgbClr r="0" g="0" b="0"/>
              </a:lnRef>
              <a:fillRef idx="0">
                <a:scrgbClr r="0" g="0" b="0"/>
              </a:fillRef>
              <a:effectRef idx="0">
                <a:scrgbClr r="0" g="0" b="0"/>
              </a:effectRef>
              <a:fontRef idx="minor"/>
            </p:style>
            <p:txBody>
              <a:bodyPr lIns="0" tIns="0" rIns="0" bIns="0" anchor="t">
                <a:noAutofit/>
              </a:bodyPr>
              <a:lstStyle/>
              <a:p>
                <a:pPr defTabSz="914400">
                  <a:lnSpc>
                    <a:spcPct val="100000"/>
                  </a:lnSpc>
                </a:pPr>
                <a:endParaRPr lang="fr-FR" sz="4000" b="1" u="none" strike="noStrike">
                  <a:solidFill>
                    <a:schemeClr val="dk1"/>
                  </a:solidFill>
                  <a:effectLst/>
                  <a:uFillTx/>
                  <a:latin typeface="Aptos"/>
                </a:endParaRPr>
              </a:p>
            </p:txBody>
          </p:sp>
          <p:sp>
            <p:nvSpPr>
              <p:cNvPr id="729" name="object 66"/>
              <p:cNvSpPr/>
              <p:nvPr/>
            </p:nvSpPr>
            <p:spPr>
              <a:xfrm>
                <a:off x="8047080" y="4760640"/>
                <a:ext cx="153720" cy="128880"/>
              </a:xfrm>
              <a:custGeom>
                <a:avLst/>
                <a:gdLst>
                  <a:gd name="textAreaLeft" fmla="*/ 0 w 153720"/>
                  <a:gd name="textAreaRight" fmla="*/ 154080 w 153720"/>
                  <a:gd name="textAreaTop" fmla="*/ 0 h 128880"/>
                  <a:gd name="textAreaBottom" fmla="*/ 129240 h 128880"/>
                </a:gdLst>
                <a:ahLst/>
                <a:cxnLst/>
                <a:rect l="textAreaLeft" t="textAreaTop" r="textAreaRight" b="textAreaBottom"/>
                <a:pathLst>
                  <a:path w="84454" h="84455">
                    <a:moveTo>
                      <a:pt x="71689" y="0"/>
                    </a:moveTo>
                    <a:lnTo>
                      <a:pt x="12652" y="0"/>
                    </a:lnTo>
                    <a:lnTo>
                      <a:pt x="5664" y="0"/>
                    </a:lnTo>
                    <a:lnTo>
                      <a:pt x="0" y="5664"/>
                    </a:lnTo>
                    <a:lnTo>
                      <a:pt x="0" y="12652"/>
                    </a:lnTo>
                    <a:lnTo>
                      <a:pt x="0" y="71689"/>
                    </a:lnTo>
                    <a:lnTo>
                      <a:pt x="0" y="78677"/>
                    </a:lnTo>
                    <a:lnTo>
                      <a:pt x="5664" y="84342"/>
                    </a:lnTo>
                    <a:lnTo>
                      <a:pt x="12652" y="84342"/>
                    </a:lnTo>
                    <a:lnTo>
                      <a:pt x="71689" y="84342"/>
                    </a:lnTo>
                    <a:lnTo>
                      <a:pt x="78677" y="84342"/>
                    </a:lnTo>
                    <a:lnTo>
                      <a:pt x="84342" y="78677"/>
                    </a:lnTo>
                    <a:lnTo>
                      <a:pt x="84342" y="71689"/>
                    </a:lnTo>
                    <a:lnTo>
                      <a:pt x="84342" y="12652"/>
                    </a:lnTo>
                    <a:lnTo>
                      <a:pt x="84342" y="5664"/>
                    </a:lnTo>
                    <a:lnTo>
                      <a:pt x="78677" y="0"/>
                    </a:lnTo>
                    <a:lnTo>
                      <a:pt x="71689" y="0"/>
                    </a:lnTo>
                    <a:close/>
                  </a:path>
                </a:pathLst>
              </a:custGeom>
              <a:noFill/>
              <a:ln w="5060">
                <a:solidFill>
                  <a:srgbClr val="000000"/>
                </a:solidFill>
                <a:round/>
              </a:ln>
            </p:spPr>
            <p:style>
              <a:lnRef idx="0">
                <a:scrgbClr r="0" g="0" b="0"/>
              </a:lnRef>
              <a:fillRef idx="0">
                <a:scrgbClr r="0" g="0" b="0"/>
              </a:fillRef>
              <a:effectRef idx="0">
                <a:scrgbClr r="0" g="0" b="0"/>
              </a:effectRef>
              <a:fontRef idx="minor"/>
            </p:style>
            <p:txBody>
              <a:bodyPr lIns="0" tIns="0" rIns="0" bIns="0" anchor="t">
                <a:noAutofit/>
              </a:bodyPr>
              <a:lstStyle/>
              <a:p>
                <a:pPr defTabSz="914400">
                  <a:lnSpc>
                    <a:spcPct val="100000"/>
                  </a:lnSpc>
                </a:pPr>
                <a:endParaRPr lang="fr-FR" sz="4000" b="1" u="none" strike="noStrike">
                  <a:solidFill>
                    <a:schemeClr val="dk1"/>
                  </a:solidFill>
                  <a:effectLst/>
                  <a:uFillTx/>
                  <a:latin typeface="Aptos"/>
                </a:endParaRPr>
              </a:p>
            </p:txBody>
          </p:sp>
          <p:sp>
            <p:nvSpPr>
              <p:cNvPr id="730" name="object 67"/>
              <p:cNvSpPr/>
              <p:nvPr/>
            </p:nvSpPr>
            <p:spPr>
              <a:xfrm>
                <a:off x="7928640" y="2532600"/>
                <a:ext cx="153720" cy="128880"/>
              </a:xfrm>
              <a:custGeom>
                <a:avLst/>
                <a:gdLst>
                  <a:gd name="textAreaLeft" fmla="*/ 0 w 153720"/>
                  <a:gd name="textAreaRight" fmla="*/ 154080 w 153720"/>
                  <a:gd name="textAreaTop" fmla="*/ 0 h 128880"/>
                  <a:gd name="textAreaBottom" fmla="*/ 129240 h 128880"/>
                </a:gdLst>
                <a:ahLst/>
                <a:cxnLst/>
                <a:rect l="textAreaLeft" t="textAreaTop" r="textAreaRight" b="textAreaBottom"/>
                <a:pathLst>
                  <a:path w="84454" h="84455">
                    <a:moveTo>
                      <a:pt x="78677" y="0"/>
                    </a:moveTo>
                    <a:lnTo>
                      <a:pt x="5664" y="0"/>
                    </a:lnTo>
                    <a:lnTo>
                      <a:pt x="0" y="5664"/>
                    </a:lnTo>
                    <a:lnTo>
                      <a:pt x="0" y="78677"/>
                    </a:lnTo>
                    <a:lnTo>
                      <a:pt x="5664" y="84342"/>
                    </a:lnTo>
                    <a:lnTo>
                      <a:pt x="78677" y="84342"/>
                    </a:lnTo>
                    <a:lnTo>
                      <a:pt x="84342" y="78677"/>
                    </a:lnTo>
                    <a:lnTo>
                      <a:pt x="84342" y="5664"/>
                    </a:lnTo>
                    <a:lnTo>
                      <a:pt x="78677" y="0"/>
                    </a:lnTo>
                    <a:close/>
                  </a:path>
                </a:pathLst>
              </a:custGeom>
              <a:solidFill>
                <a:srgbClr val="A5A5FF"/>
              </a:solidFill>
              <a:ln w="0">
                <a:noFill/>
              </a:ln>
            </p:spPr>
            <p:style>
              <a:lnRef idx="0">
                <a:scrgbClr r="0" g="0" b="0"/>
              </a:lnRef>
              <a:fillRef idx="0">
                <a:scrgbClr r="0" g="0" b="0"/>
              </a:fillRef>
              <a:effectRef idx="0">
                <a:scrgbClr r="0" g="0" b="0"/>
              </a:effectRef>
              <a:fontRef idx="minor"/>
            </p:style>
            <p:txBody>
              <a:bodyPr lIns="0" tIns="0" rIns="0" bIns="0" anchor="t">
                <a:noAutofit/>
              </a:bodyPr>
              <a:lstStyle/>
              <a:p>
                <a:pPr defTabSz="914400">
                  <a:lnSpc>
                    <a:spcPct val="100000"/>
                  </a:lnSpc>
                </a:pPr>
                <a:endParaRPr lang="fr-FR" sz="4000" b="1" u="none" strike="noStrike">
                  <a:solidFill>
                    <a:schemeClr val="dk1"/>
                  </a:solidFill>
                  <a:effectLst/>
                  <a:uFillTx/>
                  <a:latin typeface="Aptos"/>
                </a:endParaRPr>
              </a:p>
            </p:txBody>
          </p:sp>
          <p:sp>
            <p:nvSpPr>
              <p:cNvPr id="731" name="object 68"/>
              <p:cNvSpPr/>
              <p:nvPr/>
            </p:nvSpPr>
            <p:spPr>
              <a:xfrm>
                <a:off x="7928640" y="2532600"/>
                <a:ext cx="153720" cy="128880"/>
              </a:xfrm>
              <a:custGeom>
                <a:avLst/>
                <a:gdLst>
                  <a:gd name="textAreaLeft" fmla="*/ 0 w 153720"/>
                  <a:gd name="textAreaRight" fmla="*/ 154080 w 153720"/>
                  <a:gd name="textAreaTop" fmla="*/ 0 h 128880"/>
                  <a:gd name="textAreaBottom" fmla="*/ 129240 h 128880"/>
                </a:gdLst>
                <a:ahLst/>
                <a:cxnLst/>
                <a:rect l="textAreaLeft" t="textAreaTop" r="textAreaRight" b="textAreaBottom"/>
                <a:pathLst>
                  <a:path w="84454" h="84455">
                    <a:moveTo>
                      <a:pt x="71689" y="0"/>
                    </a:moveTo>
                    <a:lnTo>
                      <a:pt x="12652" y="0"/>
                    </a:lnTo>
                    <a:lnTo>
                      <a:pt x="5664" y="0"/>
                    </a:lnTo>
                    <a:lnTo>
                      <a:pt x="0" y="5664"/>
                    </a:lnTo>
                    <a:lnTo>
                      <a:pt x="0" y="12652"/>
                    </a:lnTo>
                    <a:lnTo>
                      <a:pt x="0" y="71689"/>
                    </a:lnTo>
                    <a:lnTo>
                      <a:pt x="0" y="78677"/>
                    </a:lnTo>
                    <a:lnTo>
                      <a:pt x="5664" y="84342"/>
                    </a:lnTo>
                    <a:lnTo>
                      <a:pt x="12652" y="84342"/>
                    </a:lnTo>
                    <a:lnTo>
                      <a:pt x="71689" y="84342"/>
                    </a:lnTo>
                    <a:lnTo>
                      <a:pt x="78677" y="84342"/>
                    </a:lnTo>
                    <a:lnTo>
                      <a:pt x="84342" y="78677"/>
                    </a:lnTo>
                    <a:lnTo>
                      <a:pt x="84342" y="71689"/>
                    </a:lnTo>
                    <a:lnTo>
                      <a:pt x="84342" y="12652"/>
                    </a:lnTo>
                    <a:lnTo>
                      <a:pt x="84342" y="5664"/>
                    </a:lnTo>
                    <a:lnTo>
                      <a:pt x="78677" y="0"/>
                    </a:lnTo>
                    <a:lnTo>
                      <a:pt x="71689" y="0"/>
                    </a:lnTo>
                    <a:close/>
                  </a:path>
                </a:pathLst>
              </a:custGeom>
              <a:noFill/>
              <a:ln w="5060">
                <a:solidFill>
                  <a:srgbClr val="000000"/>
                </a:solidFill>
                <a:round/>
              </a:ln>
            </p:spPr>
            <p:style>
              <a:lnRef idx="0">
                <a:scrgbClr r="0" g="0" b="0"/>
              </a:lnRef>
              <a:fillRef idx="0">
                <a:scrgbClr r="0" g="0" b="0"/>
              </a:fillRef>
              <a:effectRef idx="0">
                <a:scrgbClr r="0" g="0" b="0"/>
              </a:effectRef>
              <a:fontRef idx="minor"/>
            </p:style>
            <p:txBody>
              <a:bodyPr lIns="0" tIns="0" rIns="0" bIns="0" anchor="t">
                <a:noAutofit/>
              </a:bodyPr>
              <a:lstStyle/>
              <a:p>
                <a:pPr defTabSz="914400">
                  <a:lnSpc>
                    <a:spcPct val="100000"/>
                  </a:lnSpc>
                </a:pPr>
                <a:endParaRPr lang="fr-FR" sz="4000" b="1" u="none" strike="noStrike">
                  <a:solidFill>
                    <a:schemeClr val="dk1"/>
                  </a:solidFill>
                  <a:effectLst/>
                  <a:uFillTx/>
                  <a:latin typeface="Aptos"/>
                </a:endParaRPr>
              </a:p>
            </p:txBody>
          </p:sp>
        </p:grpSp>
        <p:sp>
          <p:nvSpPr>
            <p:cNvPr id="732" name="object 69"/>
            <p:cNvSpPr/>
            <p:nvPr/>
          </p:nvSpPr>
          <p:spPr>
            <a:xfrm>
              <a:off x="8145720" y="2476080"/>
              <a:ext cx="932040" cy="227160"/>
            </a:xfrm>
            <a:prstGeom prst="rect">
              <a:avLst/>
            </a:prstGeom>
            <a:noFill/>
            <a:ln w="0">
              <a:noFill/>
            </a:ln>
          </p:spPr>
          <p:style>
            <a:lnRef idx="0">
              <a:scrgbClr r="0" g="0" b="0"/>
            </a:lnRef>
            <a:fillRef idx="0">
              <a:scrgbClr r="0" g="0" b="0"/>
            </a:fillRef>
            <a:effectRef idx="0">
              <a:scrgbClr r="0" g="0" b="0"/>
            </a:effectRef>
            <a:fontRef idx="minor"/>
          </p:style>
          <p:txBody>
            <a:bodyPr lIns="0" tIns="12240" rIns="0" bIns="0" anchor="t">
              <a:spAutoFit/>
            </a:bodyPr>
            <a:lstStyle/>
            <a:p>
              <a:pPr marL="12600" defTabSz="914400">
                <a:lnSpc>
                  <a:spcPct val="100000"/>
                </a:lnSpc>
                <a:spcBef>
                  <a:spcPts val="96"/>
                </a:spcBef>
              </a:pPr>
              <a:r>
                <a:rPr lang="fr-FR" sz="1400" b="1" u="none" strike="noStrike" spc="-11">
                  <a:solidFill>
                    <a:schemeClr val="dk1"/>
                  </a:solidFill>
                  <a:effectLst/>
                  <a:uFillTx/>
                  <a:latin typeface="Tahoma"/>
                </a:rPr>
                <a:t>Vaslui</a:t>
              </a:r>
              <a:endParaRPr lang="fr-MA" sz="1400" b="0" u="none" strike="noStrike">
                <a:solidFill>
                  <a:srgbClr val="000000"/>
                </a:solidFill>
                <a:effectLst/>
                <a:uFillTx/>
                <a:latin typeface="Arial"/>
              </a:endParaRPr>
            </a:p>
          </p:txBody>
        </p:sp>
        <p:grpSp>
          <p:nvGrpSpPr>
            <p:cNvPr id="733" name="object 70"/>
            <p:cNvGrpSpPr/>
            <p:nvPr/>
          </p:nvGrpSpPr>
          <p:grpSpPr>
            <a:xfrm>
              <a:off x="7337160" y="2284920"/>
              <a:ext cx="153720" cy="128880"/>
              <a:chOff x="7337160" y="2284920"/>
              <a:chExt cx="153720" cy="128880"/>
            </a:xfrm>
          </p:grpSpPr>
          <p:sp>
            <p:nvSpPr>
              <p:cNvPr id="734" name="object 71"/>
              <p:cNvSpPr/>
              <p:nvPr/>
            </p:nvSpPr>
            <p:spPr>
              <a:xfrm>
                <a:off x="7337160" y="2284920"/>
                <a:ext cx="153720" cy="128880"/>
              </a:xfrm>
              <a:custGeom>
                <a:avLst/>
                <a:gdLst>
                  <a:gd name="textAreaLeft" fmla="*/ 0 w 153720"/>
                  <a:gd name="textAreaRight" fmla="*/ 154080 w 153720"/>
                  <a:gd name="textAreaTop" fmla="*/ 0 h 128880"/>
                  <a:gd name="textAreaBottom" fmla="*/ 129240 h 128880"/>
                </a:gdLst>
                <a:ahLst/>
                <a:cxnLst/>
                <a:rect l="textAreaLeft" t="textAreaTop" r="textAreaRight" b="textAreaBottom"/>
                <a:pathLst>
                  <a:path w="84454" h="84455">
                    <a:moveTo>
                      <a:pt x="78677" y="0"/>
                    </a:moveTo>
                    <a:lnTo>
                      <a:pt x="5664" y="0"/>
                    </a:lnTo>
                    <a:lnTo>
                      <a:pt x="0" y="5664"/>
                    </a:lnTo>
                    <a:lnTo>
                      <a:pt x="0" y="78677"/>
                    </a:lnTo>
                    <a:lnTo>
                      <a:pt x="5664" y="84342"/>
                    </a:lnTo>
                    <a:lnTo>
                      <a:pt x="78677" y="84342"/>
                    </a:lnTo>
                    <a:lnTo>
                      <a:pt x="84342" y="78677"/>
                    </a:lnTo>
                    <a:lnTo>
                      <a:pt x="84342" y="5664"/>
                    </a:lnTo>
                    <a:lnTo>
                      <a:pt x="78677" y="0"/>
                    </a:lnTo>
                    <a:close/>
                  </a:path>
                </a:pathLst>
              </a:custGeom>
              <a:solidFill>
                <a:srgbClr val="A5A5FF"/>
              </a:solidFill>
              <a:ln w="0">
                <a:noFill/>
              </a:ln>
            </p:spPr>
            <p:style>
              <a:lnRef idx="0">
                <a:scrgbClr r="0" g="0" b="0"/>
              </a:lnRef>
              <a:fillRef idx="0">
                <a:scrgbClr r="0" g="0" b="0"/>
              </a:fillRef>
              <a:effectRef idx="0">
                <a:scrgbClr r="0" g="0" b="0"/>
              </a:effectRef>
              <a:fontRef idx="minor"/>
            </p:style>
            <p:txBody>
              <a:bodyPr lIns="0" tIns="0" rIns="0" bIns="0" anchor="t">
                <a:noAutofit/>
              </a:bodyPr>
              <a:lstStyle/>
              <a:p>
                <a:pPr defTabSz="914400">
                  <a:lnSpc>
                    <a:spcPct val="100000"/>
                  </a:lnSpc>
                </a:pPr>
                <a:endParaRPr lang="fr-FR" sz="4000" b="1" u="none" strike="noStrike">
                  <a:solidFill>
                    <a:schemeClr val="dk1"/>
                  </a:solidFill>
                  <a:effectLst/>
                  <a:uFillTx/>
                  <a:latin typeface="Aptos"/>
                </a:endParaRPr>
              </a:p>
            </p:txBody>
          </p:sp>
          <p:sp>
            <p:nvSpPr>
              <p:cNvPr id="735" name="object 72"/>
              <p:cNvSpPr/>
              <p:nvPr/>
            </p:nvSpPr>
            <p:spPr>
              <a:xfrm>
                <a:off x="7337160" y="2284920"/>
                <a:ext cx="153720" cy="128880"/>
              </a:xfrm>
              <a:custGeom>
                <a:avLst/>
                <a:gdLst>
                  <a:gd name="textAreaLeft" fmla="*/ 0 w 153720"/>
                  <a:gd name="textAreaRight" fmla="*/ 154080 w 153720"/>
                  <a:gd name="textAreaTop" fmla="*/ 0 h 128880"/>
                  <a:gd name="textAreaBottom" fmla="*/ 129240 h 128880"/>
                </a:gdLst>
                <a:ahLst/>
                <a:cxnLst/>
                <a:rect l="textAreaLeft" t="textAreaTop" r="textAreaRight" b="textAreaBottom"/>
                <a:pathLst>
                  <a:path w="84454" h="84455">
                    <a:moveTo>
                      <a:pt x="71689" y="0"/>
                    </a:moveTo>
                    <a:lnTo>
                      <a:pt x="12652" y="0"/>
                    </a:lnTo>
                    <a:lnTo>
                      <a:pt x="5664" y="0"/>
                    </a:lnTo>
                    <a:lnTo>
                      <a:pt x="0" y="5664"/>
                    </a:lnTo>
                    <a:lnTo>
                      <a:pt x="0" y="12652"/>
                    </a:lnTo>
                    <a:lnTo>
                      <a:pt x="0" y="71689"/>
                    </a:lnTo>
                    <a:lnTo>
                      <a:pt x="0" y="78677"/>
                    </a:lnTo>
                    <a:lnTo>
                      <a:pt x="5664" y="84342"/>
                    </a:lnTo>
                    <a:lnTo>
                      <a:pt x="12652" y="84342"/>
                    </a:lnTo>
                    <a:lnTo>
                      <a:pt x="71689" y="84342"/>
                    </a:lnTo>
                    <a:lnTo>
                      <a:pt x="78677" y="84342"/>
                    </a:lnTo>
                    <a:lnTo>
                      <a:pt x="84342" y="78677"/>
                    </a:lnTo>
                    <a:lnTo>
                      <a:pt x="84342" y="71689"/>
                    </a:lnTo>
                    <a:lnTo>
                      <a:pt x="84342" y="12652"/>
                    </a:lnTo>
                    <a:lnTo>
                      <a:pt x="84342" y="5664"/>
                    </a:lnTo>
                    <a:lnTo>
                      <a:pt x="78677" y="0"/>
                    </a:lnTo>
                    <a:lnTo>
                      <a:pt x="71689" y="0"/>
                    </a:lnTo>
                    <a:close/>
                  </a:path>
                </a:pathLst>
              </a:custGeom>
              <a:noFill/>
              <a:ln w="5060">
                <a:solidFill>
                  <a:srgbClr val="000000"/>
                </a:solidFill>
                <a:round/>
              </a:ln>
            </p:spPr>
            <p:style>
              <a:lnRef idx="0">
                <a:scrgbClr r="0" g="0" b="0"/>
              </a:lnRef>
              <a:fillRef idx="0">
                <a:scrgbClr r="0" g="0" b="0"/>
              </a:fillRef>
              <a:effectRef idx="0">
                <a:scrgbClr r="0" g="0" b="0"/>
              </a:effectRef>
              <a:fontRef idx="minor"/>
            </p:style>
            <p:txBody>
              <a:bodyPr lIns="0" tIns="0" rIns="0" bIns="0" anchor="t">
                <a:noAutofit/>
              </a:bodyPr>
              <a:lstStyle/>
              <a:p>
                <a:pPr defTabSz="914400">
                  <a:lnSpc>
                    <a:spcPct val="100000"/>
                  </a:lnSpc>
                </a:pPr>
                <a:endParaRPr lang="fr-FR" sz="4000" b="1" u="none" strike="noStrike">
                  <a:solidFill>
                    <a:schemeClr val="dk1"/>
                  </a:solidFill>
                  <a:effectLst/>
                  <a:uFillTx/>
                  <a:latin typeface="Aptos"/>
                </a:endParaRPr>
              </a:p>
            </p:txBody>
          </p:sp>
        </p:grpSp>
        <p:sp>
          <p:nvSpPr>
            <p:cNvPr id="736" name="object 73"/>
            <p:cNvSpPr/>
            <p:nvPr/>
          </p:nvSpPr>
          <p:spPr>
            <a:xfrm>
              <a:off x="7229520" y="2418480"/>
              <a:ext cx="322920" cy="500760"/>
            </a:xfrm>
            <a:prstGeom prst="rect">
              <a:avLst/>
            </a:prstGeom>
            <a:noFill/>
            <a:ln w="0">
              <a:noFill/>
            </a:ln>
          </p:spPr>
          <p:style>
            <a:lnRef idx="0">
              <a:scrgbClr r="0" g="0" b="0"/>
            </a:lnRef>
            <a:fillRef idx="0">
              <a:scrgbClr r="0" g="0" b="0"/>
            </a:fillRef>
            <a:effectRef idx="0">
              <a:scrgbClr r="0" g="0" b="0"/>
            </a:effectRef>
            <a:fontRef idx="minor"/>
          </p:style>
          <p:txBody>
            <a:bodyPr lIns="0" tIns="12240" rIns="0" bIns="0" anchor="t">
              <a:spAutoFit/>
            </a:bodyPr>
            <a:lstStyle/>
            <a:p>
              <a:pPr marL="12600" defTabSz="914400">
                <a:lnSpc>
                  <a:spcPct val="100000"/>
                </a:lnSpc>
                <a:spcBef>
                  <a:spcPts val="96"/>
                </a:spcBef>
              </a:pPr>
              <a:r>
                <a:rPr lang="fr-FR" sz="1400" b="1" u="none" strike="noStrike" spc="-26">
                  <a:solidFill>
                    <a:schemeClr val="dk1"/>
                  </a:solidFill>
                  <a:effectLst/>
                  <a:uFillTx/>
                  <a:latin typeface="Tahoma"/>
                </a:rPr>
                <a:t>Las</a:t>
              </a:r>
              <a:endParaRPr lang="fr-MA" sz="1400" b="0" u="none" strike="noStrike">
                <a:solidFill>
                  <a:srgbClr val="000000"/>
                </a:solidFill>
                <a:effectLst/>
                <a:uFillTx/>
                <a:latin typeface="Arial"/>
              </a:endParaRPr>
            </a:p>
          </p:txBody>
        </p:sp>
        <p:sp>
          <p:nvSpPr>
            <p:cNvPr id="737" name="object 74"/>
            <p:cNvSpPr/>
            <p:nvPr/>
          </p:nvSpPr>
          <p:spPr>
            <a:xfrm>
              <a:off x="7529040" y="2474640"/>
              <a:ext cx="47160" cy="12852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defTabSz="914400">
                <a:lnSpc>
                  <a:spcPts val="765"/>
                </a:lnSpc>
              </a:pPr>
              <a:r>
                <a:rPr lang="fr-FR" sz="1400" b="1" u="none" strike="noStrike" spc="-51">
                  <a:solidFill>
                    <a:schemeClr val="dk1"/>
                  </a:solidFill>
                  <a:effectLst/>
                  <a:uFillTx/>
                  <a:latin typeface="Tahoma"/>
                </a:rPr>
                <a:t>i</a:t>
              </a:r>
              <a:endParaRPr lang="fr-MA" sz="1400" b="0" u="none" strike="noStrike">
                <a:solidFill>
                  <a:srgbClr val="000000"/>
                </a:solidFill>
                <a:effectLst/>
                <a:uFillTx/>
                <a:latin typeface="Arial"/>
              </a:endParaRPr>
            </a:p>
          </p:txBody>
        </p:sp>
        <p:grpSp>
          <p:nvGrpSpPr>
            <p:cNvPr id="738" name="object 75"/>
            <p:cNvGrpSpPr/>
            <p:nvPr/>
          </p:nvGrpSpPr>
          <p:grpSpPr>
            <a:xfrm>
              <a:off x="6746040" y="2037600"/>
              <a:ext cx="153720" cy="128880"/>
              <a:chOff x="6746040" y="2037600"/>
              <a:chExt cx="153720" cy="128880"/>
            </a:xfrm>
          </p:grpSpPr>
          <p:sp>
            <p:nvSpPr>
              <p:cNvPr id="739" name="object 76"/>
              <p:cNvSpPr/>
              <p:nvPr/>
            </p:nvSpPr>
            <p:spPr>
              <a:xfrm>
                <a:off x="6746040" y="2037600"/>
                <a:ext cx="153720" cy="128880"/>
              </a:xfrm>
              <a:custGeom>
                <a:avLst/>
                <a:gdLst>
                  <a:gd name="textAreaLeft" fmla="*/ 0 w 153720"/>
                  <a:gd name="textAreaRight" fmla="*/ 154080 w 153720"/>
                  <a:gd name="textAreaTop" fmla="*/ 0 h 128880"/>
                  <a:gd name="textAreaBottom" fmla="*/ 129240 h 128880"/>
                </a:gdLst>
                <a:ahLst/>
                <a:cxnLst/>
                <a:rect l="textAreaLeft" t="textAreaTop" r="textAreaRight" b="textAreaBottom"/>
                <a:pathLst>
                  <a:path w="84455" h="84455">
                    <a:moveTo>
                      <a:pt x="78677" y="0"/>
                    </a:moveTo>
                    <a:lnTo>
                      <a:pt x="5664" y="0"/>
                    </a:lnTo>
                    <a:lnTo>
                      <a:pt x="0" y="5664"/>
                    </a:lnTo>
                    <a:lnTo>
                      <a:pt x="0" y="78677"/>
                    </a:lnTo>
                    <a:lnTo>
                      <a:pt x="5664" y="84342"/>
                    </a:lnTo>
                    <a:lnTo>
                      <a:pt x="78677" y="84342"/>
                    </a:lnTo>
                    <a:lnTo>
                      <a:pt x="84342" y="78677"/>
                    </a:lnTo>
                    <a:lnTo>
                      <a:pt x="84342" y="5664"/>
                    </a:lnTo>
                    <a:lnTo>
                      <a:pt x="78677" y="0"/>
                    </a:lnTo>
                    <a:close/>
                  </a:path>
                </a:pathLst>
              </a:custGeom>
              <a:solidFill>
                <a:srgbClr val="A5A5FF"/>
              </a:solidFill>
              <a:ln w="0">
                <a:noFill/>
              </a:ln>
            </p:spPr>
            <p:style>
              <a:lnRef idx="0">
                <a:scrgbClr r="0" g="0" b="0"/>
              </a:lnRef>
              <a:fillRef idx="0">
                <a:scrgbClr r="0" g="0" b="0"/>
              </a:fillRef>
              <a:effectRef idx="0">
                <a:scrgbClr r="0" g="0" b="0"/>
              </a:effectRef>
              <a:fontRef idx="minor"/>
            </p:style>
            <p:txBody>
              <a:bodyPr lIns="0" tIns="0" rIns="0" bIns="0" anchor="t">
                <a:noAutofit/>
              </a:bodyPr>
              <a:lstStyle/>
              <a:p>
                <a:pPr defTabSz="914400">
                  <a:lnSpc>
                    <a:spcPct val="100000"/>
                  </a:lnSpc>
                </a:pPr>
                <a:endParaRPr lang="fr-FR" sz="4000" b="1" u="none" strike="noStrike">
                  <a:solidFill>
                    <a:schemeClr val="dk1"/>
                  </a:solidFill>
                  <a:effectLst/>
                  <a:uFillTx/>
                  <a:latin typeface="Aptos"/>
                </a:endParaRPr>
              </a:p>
            </p:txBody>
          </p:sp>
          <p:sp>
            <p:nvSpPr>
              <p:cNvPr id="740" name="object 77"/>
              <p:cNvSpPr/>
              <p:nvPr/>
            </p:nvSpPr>
            <p:spPr>
              <a:xfrm>
                <a:off x="6746040" y="2037600"/>
                <a:ext cx="153720" cy="128880"/>
              </a:xfrm>
              <a:custGeom>
                <a:avLst/>
                <a:gdLst>
                  <a:gd name="textAreaLeft" fmla="*/ 0 w 153720"/>
                  <a:gd name="textAreaRight" fmla="*/ 154080 w 153720"/>
                  <a:gd name="textAreaTop" fmla="*/ 0 h 128880"/>
                  <a:gd name="textAreaBottom" fmla="*/ 129240 h 128880"/>
                </a:gdLst>
                <a:ahLst/>
                <a:cxnLst/>
                <a:rect l="textAreaLeft" t="textAreaTop" r="textAreaRight" b="textAreaBottom"/>
                <a:pathLst>
                  <a:path w="84455" h="84455">
                    <a:moveTo>
                      <a:pt x="71689" y="0"/>
                    </a:moveTo>
                    <a:lnTo>
                      <a:pt x="12652" y="0"/>
                    </a:lnTo>
                    <a:lnTo>
                      <a:pt x="5664" y="0"/>
                    </a:lnTo>
                    <a:lnTo>
                      <a:pt x="0" y="5664"/>
                    </a:lnTo>
                    <a:lnTo>
                      <a:pt x="0" y="12652"/>
                    </a:lnTo>
                    <a:lnTo>
                      <a:pt x="0" y="71689"/>
                    </a:lnTo>
                    <a:lnTo>
                      <a:pt x="0" y="78677"/>
                    </a:lnTo>
                    <a:lnTo>
                      <a:pt x="5664" y="84342"/>
                    </a:lnTo>
                    <a:lnTo>
                      <a:pt x="12652" y="84342"/>
                    </a:lnTo>
                    <a:lnTo>
                      <a:pt x="71689" y="84342"/>
                    </a:lnTo>
                    <a:lnTo>
                      <a:pt x="78677" y="84342"/>
                    </a:lnTo>
                    <a:lnTo>
                      <a:pt x="84342" y="78677"/>
                    </a:lnTo>
                    <a:lnTo>
                      <a:pt x="84342" y="71689"/>
                    </a:lnTo>
                    <a:lnTo>
                      <a:pt x="84342" y="12652"/>
                    </a:lnTo>
                    <a:lnTo>
                      <a:pt x="84342" y="5664"/>
                    </a:lnTo>
                    <a:lnTo>
                      <a:pt x="78677" y="0"/>
                    </a:lnTo>
                    <a:lnTo>
                      <a:pt x="71689" y="0"/>
                    </a:lnTo>
                    <a:close/>
                  </a:path>
                </a:pathLst>
              </a:custGeom>
              <a:noFill/>
              <a:ln w="5060">
                <a:solidFill>
                  <a:srgbClr val="000000"/>
                </a:solidFill>
                <a:round/>
              </a:ln>
            </p:spPr>
            <p:style>
              <a:lnRef idx="0">
                <a:scrgbClr r="0" g="0" b="0"/>
              </a:lnRef>
              <a:fillRef idx="0">
                <a:scrgbClr r="0" g="0" b="0"/>
              </a:fillRef>
              <a:effectRef idx="0">
                <a:scrgbClr r="0" g="0" b="0"/>
              </a:effectRef>
              <a:fontRef idx="minor"/>
            </p:style>
            <p:txBody>
              <a:bodyPr lIns="0" tIns="0" rIns="0" bIns="0" anchor="t">
                <a:noAutofit/>
              </a:bodyPr>
              <a:lstStyle/>
              <a:p>
                <a:pPr defTabSz="914400">
                  <a:lnSpc>
                    <a:spcPct val="100000"/>
                  </a:lnSpc>
                </a:pPr>
                <a:endParaRPr lang="fr-FR" sz="4000" b="1" u="none" strike="noStrike">
                  <a:solidFill>
                    <a:schemeClr val="dk1"/>
                  </a:solidFill>
                  <a:effectLst/>
                  <a:uFillTx/>
                  <a:latin typeface="Aptos"/>
                </a:endParaRPr>
              </a:p>
            </p:txBody>
          </p:sp>
        </p:grpSp>
        <p:sp>
          <p:nvSpPr>
            <p:cNvPr id="741" name="object 78"/>
            <p:cNvSpPr/>
            <p:nvPr/>
          </p:nvSpPr>
          <p:spPr>
            <a:xfrm>
              <a:off x="6526440" y="1791360"/>
              <a:ext cx="914040" cy="227160"/>
            </a:xfrm>
            <a:prstGeom prst="rect">
              <a:avLst/>
            </a:prstGeom>
            <a:noFill/>
            <a:ln w="0">
              <a:noFill/>
            </a:ln>
          </p:spPr>
          <p:style>
            <a:lnRef idx="0">
              <a:scrgbClr r="0" g="0" b="0"/>
            </a:lnRef>
            <a:fillRef idx="0">
              <a:scrgbClr r="0" g="0" b="0"/>
            </a:fillRef>
            <a:effectRef idx="0">
              <a:scrgbClr r="0" g="0" b="0"/>
            </a:effectRef>
            <a:fontRef idx="minor"/>
          </p:style>
          <p:txBody>
            <a:bodyPr lIns="0" tIns="12240" rIns="0" bIns="0" anchor="t">
              <a:spAutoFit/>
            </a:bodyPr>
            <a:lstStyle/>
            <a:p>
              <a:pPr marL="12600" defTabSz="914400">
                <a:lnSpc>
                  <a:spcPct val="100000"/>
                </a:lnSpc>
                <a:spcBef>
                  <a:spcPts val="96"/>
                </a:spcBef>
              </a:pPr>
              <a:r>
                <a:rPr lang="fr-FR" sz="1400" b="1" u="none" strike="noStrike" spc="-11">
                  <a:solidFill>
                    <a:schemeClr val="dk1"/>
                  </a:solidFill>
                  <a:effectLst/>
                  <a:uFillTx/>
                  <a:latin typeface="Tahoma"/>
                </a:rPr>
                <a:t>Neamt</a:t>
              </a:r>
              <a:endParaRPr lang="fr-MA" sz="1400" b="0" u="none" strike="noStrike">
                <a:solidFill>
                  <a:srgbClr val="000000"/>
                </a:solidFill>
                <a:effectLst/>
                <a:uFillTx/>
                <a:latin typeface="Arial"/>
              </a:endParaRPr>
            </a:p>
          </p:txBody>
        </p:sp>
        <p:sp>
          <p:nvSpPr>
            <p:cNvPr id="742" name="object 79"/>
            <p:cNvSpPr/>
            <p:nvPr/>
          </p:nvSpPr>
          <p:spPr>
            <a:xfrm>
              <a:off x="2706840" y="2665440"/>
              <a:ext cx="78480" cy="327600"/>
            </a:xfrm>
            <a:custGeom>
              <a:avLst/>
              <a:gdLst>
                <a:gd name="textAreaLeft" fmla="*/ 0 w 78480"/>
                <a:gd name="textAreaRight" fmla="*/ 78840 w 78480"/>
                <a:gd name="textAreaTop" fmla="*/ 0 h 327600"/>
                <a:gd name="textAreaBottom" fmla="*/ 327960 h 327600"/>
              </a:gdLst>
              <a:ahLst/>
              <a:cxnLst/>
              <a:rect l="textAreaLeft" t="textAreaTop" r="textAreaRight" b="textAreaBottom"/>
              <a:pathLst>
                <a:path w="43180" h="214630">
                  <a:moveTo>
                    <a:pt x="0" y="214493"/>
                  </a:moveTo>
                  <a:lnTo>
                    <a:pt x="42899" y="0"/>
                  </a:lnTo>
                </a:path>
              </a:pathLst>
            </a:custGeom>
            <a:noFill/>
            <a:ln w="5060">
              <a:solidFill>
                <a:srgbClr val="000000"/>
              </a:solidFill>
              <a:round/>
            </a:ln>
          </p:spPr>
          <p:style>
            <a:lnRef idx="0">
              <a:scrgbClr r="0" g="0" b="0"/>
            </a:lnRef>
            <a:fillRef idx="0">
              <a:scrgbClr r="0" g="0" b="0"/>
            </a:fillRef>
            <a:effectRef idx="0">
              <a:scrgbClr r="0" g="0" b="0"/>
            </a:effectRef>
            <a:fontRef idx="minor"/>
          </p:style>
          <p:txBody>
            <a:bodyPr lIns="0" tIns="0" rIns="0" bIns="0" anchor="t">
              <a:noAutofit/>
            </a:bodyPr>
            <a:lstStyle/>
            <a:p>
              <a:pPr defTabSz="914400">
                <a:lnSpc>
                  <a:spcPct val="100000"/>
                </a:lnSpc>
              </a:pPr>
              <a:endParaRPr lang="fr-FR" sz="4000" b="1" u="none" strike="noStrike">
                <a:solidFill>
                  <a:schemeClr val="dk1"/>
                </a:solidFill>
                <a:effectLst/>
                <a:uFillTx/>
                <a:latin typeface="Aptos"/>
              </a:endParaRPr>
            </a:p>
          </p:txBody>
        </p:sp>
        <p:sp>
          <p:nvSpPr>
            <p:cNvPr id="743" name="object 80"/>
            <p:cNvSpPr/>
            <p:nvPr/>
          </p:nvSpPr>
          <p:spPr>
            <a:xfrm>
              <a:off x="885960" y="2714040"/>
              <a:ext cx="350640" cy="230760"/>
            </a:xfrm>
            <a:custGeom>
              <a:avLst/>
              <a:gdLst>
                <a:gd name="textAreaLeft" fmla="*/ 0 w 350640"/>
                <a:gd name="textAreaRight" fmla="*/ 351000 w 350640"/>
                <a:gd name="textAreaTop" fmla="*/ 0 h 230760"/>
                <a:gd name="textAreaBottom" fmla="*/ 231120 h 230760"/>
              </a:gdLst>
              <a:ahLst/>
              <a:cxnLst/>
              <a:rect l="textAreaLeft" t="textAreaTop" r="textAreaRight" b="textAreaBottom"/>
              <a:pathLst>
                <a:path w="192405" h="151130">
                  <a:moveTo>
                    <a:pt x="191837" y="0"/>
                  </a:moveTo>
                  <a:lnTo>
                    <a:pt x="0" y="0"/>
                  </a:lnTo>
                  <a:lnTo>
                    <a:pt x="0" y="150742"/>
                  </a:lnTo>
                  <a:lnTo>
                    <a:pt x="191837" y="150742"/>
                  </a:lnTo>
                  <a:lnTo>
                    <a:pt x="191837" y="0"/>
                  </a:lnTo>
                  <a:close/>
                </a:path>
              </a:pathLst>
            </a:custGeom>
            <a:solidFill>
              <a:srgbClr val="FFFFFF"/>
            </a:solidFill>
            <a:ln w="0">
              <a:noFill/>
            </a:ln>
          </p:spPr>
          <p:style>
            <a:lnRef idx="0">
              <a:scrgbClr r="0" g="0" b="0"/>
            </a:lnRef>
            <a:fillRef idx="0">
              <a:scrgbClr r="0" g="0" b="0"/>
            </a:fillRef>
            <a:effectRef idx="0">
              <a:scrgbClr r="0" g="0" b="0"/>
            </a:effectRef>
            <a:fontRef idx="minor"/>
          </p:style>
          <p:txBody>
            <a:bodyPr lIns="0" tIns="0" rIns="0" bIns="0" anchor="t">
              <a:noAutofit/>
            </a:bodyPr>
            <a:lstStyle/>
            <a:p>
              <a:pPr defTabSz="914400">
                <a:lnSpc>
                  <a:spcPct val="100000"/>
                </a:lnSpc>
              </a:pPr>
              <a:endParaRPr lang="fr-FR" sz="4000" b="1" u="none" strike="noStrike">
                <a:solidFill>
                  <a:schemeClr val="dk1"/>
                </a:solidFill>
                <a:effectLst/>
                <a:uFillTx/>
                <a:latin typeface="Aptos"/>
              </a:endParaRPr>
            </a:p>
          </p:txBody>
        </p:sp>
        <p:sp>
          <p:nvSpPr>
            <p:cNvPr id="744" name="object 83"/>
            <p:cNvSpPr/>
            <p:nvPr/>
          </p:nvSpPr>
          <p:spPr>
            <a:xfrm>
              <a:off x="2683440" y="3192840"/>
              <a:ext cx="360" cy="325800"/>
            </a:xfrm>
            <a:custGeom>
              <a:avLst/>
              <a:gdLst>
                <a:gd name="textAreaLeft" fmla="*/ 0 w 360"/>
                <a:gd name="textAreaRight" fmla="*/ 720 w 360"/>
                <a:gd name="textAreaTop" fmla="*/ 0 h 325800"/>
                <a:gd name="textAreaBottom" fmla="*/ 326160 h 325800"/>
              </a:gdLst>
              <a:ahLst/>
              <a:cxnLst/>
              <a:rect l="textAreaLeft" t="textAreaTop" r="textAreaRight" b="textAreaBottom"/>
              <a:pathLst>
                <a:path h="213360">
                  <a:moveTo>
                    <a:pt x="0" y="0"/>
                  </a:moveTo>
                  <a:lnTo>
                    <a:pt x="0" y="31295"/>
                  </a:lnTo>
                </a:path>
                <a:path h="213360">
                  <a:moveTo>
                    <a:pt x="0" y="182038"/>
                  </a:moveTo>
                  <a:lnTo>
                    <a:pt x="0" y="213333"/>
                  </a:lnTo>
                </a:path>
              </a:pathLst>
            </a:custGeom>
            <a:noFill/>
            <a:ln>
              <a:solidFill>
                <a:srgbClr val="000000"/>
              </a:solidFill>
            </a:ln>
          </p:spPr>
          <p:style>
            <a:lnRef idx="1">
              <a:schemeClr val="dk1"/>
            </a:lnRef>
            <a:fillRef idx="0">
              <a:schemeClr val="dk1"/>
            </a:fillRef>
            <a:effectRef idx="0">
              <a:schemeClr val="dk1"/>
            </a:effectRef>
            <a:fontRef idx="minor"/>
          </p:style>
          <p:txBody>
            <a:bodyPr lIns="0" tIns="0" rIns="0" bIns="0" anchor="t">
              <a:noAutofit/>
            </a:bodyPr>
            <a:lstStyle/>
            <a:p>
              <a:pPr defTabSz="914400">
                <a:lnSpc>
                  <a:spcPct val="100000"/>
                </a:lnSpc>
              </a:pPr>
              <a:endParaRPr lang="fr-FR" sz="4000" b="1" u="none" strike="noStrike">
                <a:solidFill>
                  <a:schemeClr val="dk1"/>
                </a:solidFill>
                <a:effectLst/>
                <a:uFillTx/>
                <a:latin typeface="Aptos"/>
              </a:endParaRPr>
            </a:p>
          </p:txBody>
        </p:sp>
        <p:sp>
          <p:nvSpPr>
            <p:cNvPr id="745" name="object 87"/>
            <p:cNvSpPr/>
            <p:nvPr/>
          </p:nvSpPr>
          <p:spPr>
            <a:xfrm>
              <a:off x="2826000" y="2170080"/>
              <a:ext cx="128160" cy="358560"/>
            </a:xfrm>
            <a:custGeom>
              <a:avLst/>
              <a:gdLst>
                <a:gd name="textAreaLeft" fmla="*/ 0 w 128160"/>
                <a:gd name="textAreaRight" fmla="*/ 128520 w 128160"/>
                <a:gd name="textAreaTop" fmla="*/ 0 h 358560"/>
                <a:gd name="textAreaBottom" fmla="*/ 358920 h 358560"/>
              </a:gdLst>
              <a:ahLst/>
              <a:cxnLst/>
              <a:rect l="textAreaLeft" t="textAreaTop" r="textAreaRight" b="textAreaBottom"/>
              <a:pathLst>
                <a:path w="70484" h="234950">
                  <a:moveTo>
                    <a:pt x="0" y="234597"/>
                  </a:moveTo>
                  <a:lnTo>
                    <a:pt x="70386" y="0"/>
                  </a:lnTo>
                </a:path>
              </a:pathLst>
            </a:custGeom>
            <a:noFill/>
            <a:ln w="5060">
              <a:solidFill>
                <a:srgbClr val="000000"/>
              </a:solidFill>
              <a:round/>
            </a:ln>
          </p:spPr>
          <p:style>
            <a:lnRef idx="0">
              <a:scrgbClr r="0" g="0" b="0"/>
            </a:lnRef>
            <a:fillRef idx="0">
              <a:scrgbClr r="0" g="0" b="0"/>
            </a:fillRef>
            <a:effectRef idx="0">
              <a:scrgbClr r="0" g="0" b="0"/>
            </a:effectRef>
            <a:fontRef idx="minor"/>
          </p:style>
          <p:txBody>
            <a:bodyPr lIns="0" tIns="0" rIns="0" bIns="0" anchor="t">
              <a:noAutofit/>
            </a:bodyPr>
            <a:lstStyle/>
            <a:p>
              <a:pPr defTabSz="914400">
                <a:lnSpc>
                  <a:spcPct val="100000"/>
                </a:lnSpc>
              </a:pPr>
              <a:endParaRPr lang="fr-FR" sz="4000" b="1" u="none" strike="noStrike">
                <a:solidFill>
                  <a:schemeClr val="dk1"/>
                </a:solidFill>
                <a:effectLst/>
                <a:uFillTx/>
                <a:latin typeface="Aptos"/>
              </a:endParaRPr>
            </a:p>
          </p:txBody>
        </p:sp>
        <p:sp>
          <p:nvSpPr>
            <p:cNvPr id="746" name="object 89"/>
            <p:cNvSpPr/>
            <p:nvPr/>
          </p:nvSpPr>
          <p:spPr>
            <a:xfrm>
              <a:off x="2091960" y="1921320"/>
              <a:ext cx="919800" cy="774360"/>
            </a:xfrm>
            <a:prstGeom prst="rect">
              <a:avLst/>
            </a:prstGeom>
            <a:noFill/>
            <a:ln w="0">
              <a:noFill/>
            </a:ln>
          </p:spPr>
          <p:style>
            <a:lnRef idx="0">
              <a:scrgbClr r="0" g="0" b="0"/>
            </a:lnRef>
            <a:fillRef idx="0">
              <a:scrgbClr r="0" g="0" b="0"/>
            </a:fillRef>
            <a:effectRef idx="0">
              <a:scrgbClr r="0" g="0" b="0"/>
            </a:effectRef>
            <a:fontRef idx="minor"/>
          </p:style>
          <p:txBody>
            <a:bodyPr lIns="0" tIns="50760" rIns="0" bIns="0" anchor="t">
              <a:spAutoFit/>
            </a:bodyPr>
            <a:lstStyle/>
            <a:p>
              <a:pPr marL="73800" defTabSz="914400">
                <a:lnSpc>
                  <a:spcPct val="100000"/>
                </a:lnSpc>
                <a:spcBef>
                  <a:spcPts val="400"/>
                </a:spcBef>
              </a:pPr>
              <a:r>
                <a:rPr lang="fr-FR" sz="1400" b="1" u="none" strike="noStrike" spc="-11">
                  <a:solidFill>
                    <a:schemeClr val="dk1"/>
                  </a:solidFill>
                  <a:effectLst/>
                  <a:uFillTx/>
                  <a:latin typeface="Tahoma"/>
                </a:rPr>
                <a:t>Oradea</a:t>
              </a:r>
              <a:endParaRPr lang="fr-MA" sz="1400" b="0" u="none" strike="noStrike">
                <a:solidFill>
                  <a:srgbClr val="000000"/>
                </a:solidFill>
                <a:effectLst/>
                <a:uFillTx/>
                <a:latin typeface="Arial"/>
              </a:endParaRPr>
            </a:p>
            <a:p>
              <a:pPr marL="383400" defTabSz="914400">
                <a:lnSpc>
                  <a:spcPct val="100000"/>
                </a:lnSpc>
                <a:spcBef>
                  <a:spcPts val="306"/>
                </a:spcBef>
              </a:pPr>
              <a:endParaRPr lang="fr-MA" sz="1400" b="0" u="none" strike="noStrike">
                <a:solidFill>
                  <a:srgbClr val="000000"/>
                </a:solidFill>
                <a:effectLst/>
                <a:uFillTx/>
                <a:latin typeface="Arial"/>
              </a:endParaRPr>
            </a:p>
            <a:p>
              <a:pPr marL="12600" defTabSz="914400">
                <a:lnSpc>
                  <a:spcPct val="100000"/>
                </a:lnSpc>
                <a:spcBef>
                  <a:spcPts val="329"/>
                </a:spcBef>
              </a:pPr>
              <a:r>
                <a:rPr lang="fr-FR" sz="1400" b="1" u="none" strike="noStrike" spc="-11">
                  <a:solidFill>
                    <a:schemeClr val="dk1"/>
                  </a:solidFill>
                  <a:effectLst/>
                  <a:uFillTx/>
                  <a:latin typeface="Tahoma"/>
                </a:rPr>
                <a:t>Zerind</a:t>
              </a:r>
              <a:endParaRPr lang="fr-MA" sz="1400" b="0" u="none" strike="noStrike">
                <a:solidFill>
                  <a:srgbClr val="000000"/>
                </a:solidFill>
                <a:effectLst/>
                <a:uFillTx/>
                <a:latin typeface="Arial"/>
              </a:endParaRPr>
            </a:p>
          </p:txBody>
        </p:sp>
        <p:sp>
          <p:nvSpPr>
            <p:cNvPr id="747" name="object 94"/>
            <p:cNvSpPr/>
            <p:nvPr/>
          </p:nvSpPr>
          <p:spPr>
            <a:xfrm>
              <a:off x="3040200" y="2170080"/>
              <a:ext cx="764640" cy="853560"/>
            </a:xfrm>
            <a:custGeom>
              <a:avLst/>
              <a:gdLst>
                <a:gd name="textAreaLeft" fmla="*/ 0 w 764640"/>
                <a:gd name="textAreaRight" fmla="*/ 765000 w 764640"/>
                <a:gd name="textAreaTop" fmla="*/ 0 h 853560"/>
                <a:gd name="textAreaBottom" fmla="*/ 853920 h 853560"/>
              </a:gdLst>
              <a:ahLst/>
              <a:cxnLst/>
              <a:rect l="textAreaLeft" t="textAreaTop" r="textAreaRight" b="textAreaBottom"/>
              <a:pathLst>
                <a:path w="419100" h="558800">
                  <a:moveTo>
                    <a:pt x="0" y="0"/>
                  </a:moveTo>
                  <a:lnTo>
                    <a:pt x="418976" y="558598"/>
                  </a:lnTo>
                </a:path>
              </a:pathLst>
            </a:custGeom>
            <a:noFill/>
            <a:ln w="5060">
              <a:solidFill>
                <a:srgbClr val="000000"/>
              </a:solidFill>
              <a:round/>
            </a:ln>
          </p:spPr>
          <p:style>
            <a:lnRef idx="0">
              <a:scrgbClr r="0" g="0" b="0"/>
            </a:lnRef>
            <a:fillRef idx="0">
              <a:scrgbClr r="0" g="0" b="0"/>
            </a:fillRef>
            <a:effectRef idx="0">
              <a:scrgbClr r="0" g="0" b="0"/>
            </a:effectRef>
            <a:fontRef idx="minor"/>
          </p:style>
          <p:txBody>
            <a:bodyPr lIns="0" tIns="0" rIns="0" bIns="0" anchor="t">
              <a:noAutofit/>
            </a:bodyPr>
            <a:lstStyle/>
            <a:p>
              <a:pPr defTabSz="914400">
                <a:lnSpc>
                  <a:spcPct val="100000"/>
                </a:lnSpc>
              </a:pPr>
              <a:endParaRPr lang="fr-FR" sz="4000" b="1" u="none" strike="noStrike">
                <a:solidFill>
                  <a:schemeClr val="dk1"/>
                </a:solidFill>
                <a:effectLst/>
                <a:uFillTx/>
                <a:latin typeface="Aptos"/>
              </a:endParaRPr>
            </a:p>
          </p:txBody>
        </p:sp>
        <p:sp>
          <p:nvSpPr>
            <p:cNvPr id="748" name="object 91"/>
            <p:cNvSpPr/>
            <p:nvPr/>
          </p:nvSpPr>
          <p:spPr>
            <a:xfrm>
              <a:off x="2803680" y="3092040"/>
              <a:ext cx="981360" cy="360"/>
            </a:xfrm>
            <a:custGeom>
              <a:avLst/>
              <a:gdLst>
                <a:gd name="textAreaLeft" fmla="*/ 0 w 981360"/>
                <a:gd name="textAreaRight" fmla="*/ 981720 w 981360"/>
                <a:gd name="textAreaTop" fmla="*/ 0 h 360"/>
                <a:gd name="textAreaBottom" fmla="*/ 720 h 360"/>
              </a:gdLst>
              <a:ahLst/>
              <a:cxnLst/>
              <a:rect l="textAreaLeft" t="textAreaTop" r="textAreaRight" b="textAreaBottom"/>
              <a:pathLst>
                <a:path w="537844">
                  <a:moveTo>
                    <a:pt x="0" y="0"/>
                  </a:moveTo>
                  <a:lnTo>
                    <a:pt x="145874" y="0"/>
                  </a:lnTo>
                </a:path>
                <a:path w="537844">
                  <a:moveTo>
                    <a:pt x="391459" y="0"/>
                  </a:moveTo>
                  <a:lnTo>
                    <a:pt x="537334" y="0"/>
                  </a:lnTo>
                </a:path>
              </a:pathLst>
            </a:custGeom>
            <a:noFill/>
            <a:ln>
              <a:solidFill>
                <a:srgbClr val="000000"/>
              </a:solidFill>
            </a:ln>
          </p:spPr>
          <p:style>
            <a:lnRef idx="1">
              <a:schemeClr val="dk1"/>
            </a:lnRef>
            <a:fillRef idx="0">
              <a:schemeClr val="dk1"/>
            </a:fillRef>
            <a:effectRef idx="0">
              <a:schemeClr val="dk1"/>
            </a:effectRef>
            <a:fontRef idx="minor"/>
          </p:style>
          <p:txBody>
            <a:bodyPr lIns="0" tIns="0" rIns="0" bIns="0" anchor="t">
              <a:noAutofit/>
            </a:bodyPr>
            <a:lstStyle/>
            <a:p>
              <a:pPr defTabSz="914400">
                <a:lnSpc>
                  <a:spcPct val="100000"/>
                </a:lnSpc>
              </a:pPr>
              <a:endParaRPr lang="fr-FR" sz="4000" b="1" u="none" strike="noStrike">
                <a:solidFill>
                  <a:schemeClr val="dk1"/>
                </a:solidFill>
                <a:effectLst/>
                <a:uFillTx/>
                <a:latin typeface="Aptos"/>
              </a:endParaRPr>
            </a:p>
          </p:txBody>
        </p:sp>
        <p:sp>
          <p:nvSpPr>
            <p:cNvPr id="749" name="object 97"/>
            <p:cNvSpPr/>
            <p:nvPr/>
          </p:nvSpPr>
          <p:spPr>
            <a:xfrm>
              <a:off x="2764800" y="3635280"/>
              <a:ext cx="428400" cy="250920"/>
            </a:xfrm>
            <a:custGeom>
              <a:avLst/>
              <a:gdLst>
                <a:gd name="textAreaLeft" fmla="*/ 0 w 428400"/>
                <a:gd name="textAreaRight" fmla="*/ 428760 w 428400"/>
                <a:gd name="textAreaTop" fmla="*/ 0 h 250920"/>
                <a:gd name="textAreaBottom" fmla="*/ 251280 h 250920"/>
              </a:gdLst>
              <a:ahLst/>
              <a:cxnLst/>
              <a:rect l="textAreaLeft" t="textAreaTop" r="textAreaRight" b="textAreaBottom"/>
              <a:pathLst>
                <a:path w="234950" h="164464">
                  <a:moveTo>
                    <a:pt x="0" y="0"/>
                  </a:moveTo>
                  <a:lnTo>
                    <a:pt x="234597" y="164230"/>
                  </a:lnTo>
                </a:path>
              </a:pathLst>
            </a:custGeom>
            <a:noFill/>
            <a:ln w="38100">
              <a:solidFill>
                <a:srgbClr val="7030A0"/>
              </a:solidFill>
              <a:round/>
            </a:ln>
          </p:spPr>
          <p:style>
            <a:lnRef idx="0">
              <a:scrgbClr r="0" g="0" b="0"/>
            </a:lnRef>
            <a:fillRef idx="0">
              <a:scrgbClr r="0" g="0" b="0"/>
            </a:fillRef>
            <a:effectRef idx="0">
              <a:scrgbClr r="0" g="0" b="0"/>
            </a:effectRef>
            <a:fontRef idx="minor"/>
          </p:style>
          <p:txBody>
            <a:bodyPr lIns="0" tIns="0" rIns="0" bIns="0" anchor="t">
              <a:noAutofit/>
            </a:bodyPr>
            <a:lstStyle/>
            <a:p>
              <a:pPr defTabSz="914400">
                <a:lnSpc>
                  <a:spcPct val="100000"/>
                </a:lnSpc>
              </a:pPr>
              <a:endParaRPr lang="fr-FR" sz="4000" b="1" u="none" strike="noStrike">
                <a:solidFill>
                  <a:schemeClr val="dk1"/>
                </a:solidFill>
                <a:effectLst/>
                <a:uFillTx/>
                <a:latin typeface="Aptos"/>
              </a:endParaRPr>
            </a:p>
          </p:txBody>
        </p:sp>
        <p:sp>
          <p:nvSpPr>
            <p:cNvPr id="750" name="object 100"/>
            <p:cNvSpPr/>
            <p:nvPr/>
          </p:nvSpPr>
          <p:spPr>
            <a:xfrm>
              <a:off x="3291120" y="4002120"/>
              <a:ext cx="85320" cy="358560"/>
            </a:xfrm>
            <a:custGeom>
              <a:avLst/>
              <a:gdLst>
                <a:gd name="textAreaLeft" fmla="*/ 0 w 85320"/>
                <a:gd name="textAreaRight" fmla="*/ 85680 w 85320"/>
                <a:gd name="textAreaTop" fmla="*/ 0 h 358560"/>
                <a:gd name="textAreaBottom" fmla="*/ 358920 h 358560"/>
              </a:gdLst>
              <a:ahLst/>
              <a:cxnLst/>
              <a:rect l="textAreaLeft" t="textAreaTop" r="textAreaRight" b="textAreaBottom"/>
              <a:pathLst>
                <a:path w="46990" h="234950">
                  <a:moveTo>
                    <a:pt x="0" y="0"/>
                  </a:moveTo>
                  <a:lnTo>
                    <a:pt x="46923" y="234597"/>
                  </a:lnTo>
                </a:path>
              </a:pathLst>
            </a:custGeom>
            <a:noFill/>
            <a:ln w="38100">
              <a:solidFill>
                <a:srgbClr val="7030A0"/>
              </a:solidFill>
              <a:round/>
            </a:ln>
          </p:spPr>
          <p:style>
            <a:lnRef idx="0">
              <a:scrgbClr r="0" g="0" b="0"/>
            </a:lnRef>
            <a:fillRef idx="0">
              <a:scrgbClr r="0" g="0" b="0"/>
            </a:fillRef>
            <a:effectRef idx="0">
              <a:scrgbClr r="0" g="0" b="0"/>
            </a:effectRef>
            <a:fontRef idx="minor"/>
          </p:style>
          <p:txBody>
            <a:bodyPr lIns="0" tIns="0" rIns="0" bIns="0" anchor="t">
              <a:noAutofit/>
            </a:bodyPr>
            <a:lstStyle/>
            <a:p>
              <a:pPr defTabSz="914400">
                <a:lnSpc>
                  <a:spcPct val="100000"/>
                </a:lnSpc>
              </a:pPr>
              <a:endParaRPr lang="fr-FR" sz="4000" b="1" u="none" strike="noStrike">
                <a:solidFill>
                  <a:schemeClr val="dk1"/>
                </a:solidFill>
                <a:effectLst/>
                <a:uFillTx/>
                <a:latin typeface="Aptos"/>
              </a:endParaRPr>
            </a:p>
          </p:txBody>
        </p:sp>
        <p:sp>
          <p:nvSpPr>
            <p:cNvPr id="751" name="object 104"/>
            <p:cNvSpPr/>
            <p:nvPr/>
          </p:nvSpPr>
          <p:spPr>
            <a:xfrm>
              <a:off x="3291120" y="4497480"/>
              <a:ext cx="85320" cy="358560"/>
            </a:xfrm>
            <a:custGeom>
              <a:avLst/>
              <a:gdLst>
                <a:gd name="textAreaLeft" fmla="*/ 0 w 85320"/>
                <a:gd name="textAreaRight" fmla="*/ 85680 w 85320"/>
                <a:gd name="textAreaTop" fmla="*/ 0 h 358560"/>
                <a:gd name="textAreaBottom" fmla="*/ 358920 h 358560"/>
              </a:gdLst>
              <a:ahLst/>
              <a:cxnLst/>
              <a:rect l="textAreaLeft" t="textAreaTop" r="textAreaRight" b="textAreaBottom"/>
              <a:pathLst>
                <a:path w="46990" h="234950">
                  <a:moveTo>
                    <a:pt x="46923" y="0"/>
                  </a:moveTo>
                  <a:lnTo>
                    <a:pt x="0" y="234597"/>
                  </a:lnTo>
                </a:path>
              </a:pathLst>
            </a:custGeom>
            <a:noFill/>
            <a:ln w="38100">
              <a:solidFill>
                <a:srgbClr val="7030A0"/>
              </a:solidFill>
              <a:round/>
            </a:ln>
          </p:spPr>
          <p:style>
            <a:lnRef idx="0">
              <a:scrgbClr r="0" g="0" b="0"/>
            </a:lnRef>
            <a:fillRef idx="0">
              <a:scrgbClr r="0" g="0" b="0"/>
            </a:fillRef>
            <a:effectRef idx="0">
              <a:scrgbClr r="0" g="0" b="0"/>
            </a:effectRef>
            <a:fontRef idx="minor"/>
          </p:style>
          <p:txBody>
            <a:bodyPr lIns="0" tIns="0" rIns="0" bIns="0" anchor="t">
              <a:noAutofit/>
            </a:bodyPr>
            <a:lstStyle/>
            <a:p>
              <a:pPr defTabSz="914400">
                <a:lnSpc>
                  <a:spcPct val="100000"/>
                </a:lnSpc>
              </a:pPr>
              <a:endParaRPr lang="fr-FR" sz="4000" b="1" u="none" strike="noStrike">
                <a:solidFill>
                  <a:schemeClr val="dk1"/>
                </a:solidFill>
                <a:effectLst/>
                <a:uFillTx/>
                <a:latin typeface="Aptos"/>
              </a:endParaRPr>
            </a:p>
          </p:txBody>
        </p:sp>
        <p:sp>
          <p:nvSpPr>
            <p:cNvPr id="752" name="object 110"/>
            <p:cNvSpPr/>
            <p:nvPr/>
          </p:nvSpPr>
          <p:spPr>
            <a:xfrm>
              <a:off x="3906720" y="3160440"/>
              <a:ext cx="214200" cy="358560"/>
            </a:xfrm>
            <a:custGeom>
              <a:avLst/>
              <a:gdLst>
                <a:gd name="textAreaLeft" fmla="*/ 0 w 214200"/>
                <a:gd name="textAreaRight" fmla="*/ 214560 w 214200"/>
                <a:gd name="textAreaTop" fmla="*/ 0 h 358560"/>
                <a:gd name="textAreaBottom" fmla="*/ 358920 h 358560"/>
              </a:gdLst>
              <a:ahLst/>
              <a:cxnLst/>
              <a:rect l="textAreaLeft" t="textAreaTop" r="textAreaRight" b="textAreaBottom"/>
              <a:pathLst>
                <a:path w="117475" h="234950">
                  <a:moveTo>
                    <a:pt x="0" y="0"/>
                  </a:moveTo>
                  <a:lnTo>
                    <a:pt x="117307" y="234597"/>
                  </a:lnTo>
                </a:path>
              </a:pathLst>
            </a:custGeom>
            <a:noFill/>
            <a:ln w="5060">
              <a:solidFill>
                <a:srgbClr val="000000"/>
              </a:solidFill>
              <a:round/>
            </a:ln>
          </p:spPr>
          <p:style>
            <a:lnRef idx="0">
              <a:scrgbClr r="0" g="0" b="0"/>
            </a:lnRef>
            <a:fillRef idx="0">
              <a:scrgbClr r="0" g="0" b="0"/>
            </a:fillRef>
            <a:effectRef idx="0">
              <a:scrgbClr r="0" g="0" b="0"/>
            </a:effectRef>
            <a:fontRef idx="minor"/>
          </p:style>
          <p:txBody>
            <a:bodyPr lIns="0" tIns="0" rIns="0" bIns="0" anchor="t">
              <a:noAutofit/>
            </a:bodyPr>
            <a:lstStyle/>
            <a:p>
              <a:pPr defTabSz="914400">
                <a:lnSpc>
                  <a:spcPct val="100000"/>
                </a:lnSpc>
              </a:pPr>
              <a:endParaRPr lang="fr-FR" sz="4000" b="1" u="none" strike="noStrike">
                <a:solidFill>
                  <a:schemeClr val="dk1"/>
                </a:solidFill>
                <a:effectLst/>
                <a:uFillTx/>
                <a:latin typeface="Aptos"/>
              </a:endParaRPr>
            </a:p>
          </p:txBody>
        </p:sp>
        <p:sp>
          <p:nvSpPr>
            <p:cNvPr id="753" name="object 114"/>
            <p:cNvSpPr/>
            <p:nvPr/>
          </p:nvSpPr>
          <p:spPr>
            <a:xfrm>
              <a:off x="4170600" y="3655800"/>
              <a:ext cx="159480" cy="1249560"/>
            </a:xfrm>
            <a:custGeom>
              <a:avLst/>
              <a:gdLst>
                <a:gd name="textAreaLeft" fmla="*/ 0 w 159480"/>
                <a:gd name="textAreaRight" fmla="*/ 159840 w 159480"/>
                <a:gd name="textAreaTop" fmla="*/ 0 h 1249560"/>
                <a:gd name="textAreaBottom" fmla="*/ 1249920 h 1249560"/>
              </a:gdLst>
              <a:ahLst/>
              <a:cxnLst/>
              <a:rect l="textAreaLeft" t="textAreaTop" r="textAreaRight" b="textAreaBottom"/>
              <a:pathLst>
                <a:path w="87630" h="817880">
                  <a:moveTo>
                    <a:pt x="87624" y="817799"/>
                  </a:moveTo>
                  <a:lnTo>
                    <a:pt x="0" y="0"/>
                  </a:lnTo>
                </a:path>
              </a:pathLst>
            </a:custGeom>
            <a:noFill/>
            <a:ln w="5060">
              <a:solidFill>
                <a:srgbClr val="000000"/>
              </a:solidFill>
              <a:round/>
            </a:ln>
          </p:spPr>
          <p:style>
            <a:lnRef idx="0">
              <a:scrgbClr r="0" g="0" b="0"/>
            </a:lnRef>
            <a:fillRef idx="0">
              <a:scrgbClr r="0" g="0" b="0"/>
            </a:fillRef>
            <a:effectRef idx="0">
              <a:scrgbClr r="0" g="0" b="0"/>
            </a:effectRef>
            <a:fontRef idx="minor"/>
          </p:style>
          <p:txBody>
            <a:bodyPr lIns="0" tIns="0" rIns="0" bIns="0" anchor="t">
              <a:noAutofit/>
            </a:bodyPr>
            <a:lstStyle/>
            <a:p>
              <a:pPr defTabSz="914400">
                <a:lnSpc>
                  <a:spcPct val="100000"/>
                </a:lnSpc>
              </a:pPr>
              <a:endParaRPr lang="fr-FR" sz="4000" b="1" u="none" strike="noStrike">
                <a:solidFill>
                  <a:schemeClr val="dk1"/>
                </a:solidFill>
                <a:effectLst/>
                <a:uFillTx/>
                <a:latin typeface="Aptos"/>
              </a:endParaRPr>
            </a:p>
          </p:txBody>
        </p:sp>
        <p:sp>
          <p:nvSpPr>
            <p:cNvPr id="754" name="object 118"/>
            <p:cNvSpPr/>
            <p:nvPr/>
          </p:nvSpPr>
          <p:spPr>
            <a:xfrm>
              <a:off x="3947760" y="3103560"/>
              <a:ext cx="1610640" cy="224640"/>
            </a:xfrm>
            <a:custGeom>
              <a:avLst/>
              <a:gdLst>
                <a:gd name="textAreaLeft" fmla="*/ 0 w 1610640"/>
                <a:gd name="textAreaRight" fmla="*/ 1611000 w 1610640"/>
                <a:gd name="textAreaTop" fmla="*/ 0 h 224640"/>
                <a:gd name="textAreaBottom" fmla="*/ 225000 h 224640"/>
              </a:gdLst>
              <a:ahLst/>
              <a:cxnLst/>
              <a:rect l="textAreaLeft" t="textAreaTop" r="textAreaRight" b="textAreaBottom"/>
              <a:pathLst>
                <a:path w="882650" h="147319">
                  <a:moveTo>
                    <a:pt x="0" y="0"/>
                  </a:moveTo>
                  <a:lnTo>
                    <a:pt x="882598" y="147103"/>
                  </a:lnTo>
                </a:path>
              </a:pathLst>
            </a:custGeom>
            <a:noFill/>
            <a:ln w="5060">
              <a:solidFill>
                <a:srgbClr val="000000"/>
              </a:solidFill>
              <a:round/>
            </a:ln>
          </p:spPr>
          <p:style>
            <a:lnRef idx="0">
              <a:scrgbClr r="0" g="0" b="0"/>
            </a:lnRef>
            <a:fillRef idx="0">
              <a:scrgbClr r="0" g="0" b="0"/>
            </a:fillRef>
            <a:effectRef idx="0">
              <a:scrgbClr r="0" g="0" b="0"/>
            </a:effectRef>
            <a:fontRef idx="minor"/>
          </p:style>
          <p:txBody>
            <a:bodyPr lIns="0" tIns="0" rIns="0" bIns="0" anchor="t">
              <a:noAutofit/>
            </a:bodyPr>
            <a:lstStyle/>
            <a:p>
              <a:pPr defTabSz="914400">
                <a:lnSpc>
                  <a:spcPct val="100000"/>
                </a:lnSpc>
              </a:pPr>
              <a:endParaRPr lang="fr-FR" sz="4000" b="1" u="none" strike="noStrike">
                <a:solidFill>
                  <a:schemeClr val="dk1"/>
                </a:solidFill>
                <a:effectLst/>
                <a:uFillTx/>
                <a:latin typeface="Aptos"/>
              </a:endParaRPr>
            </a:p>
          </p:txBody>
        </p:sp>
        <p:sp>
          <p:nvSpPr>
            <p:cNvPr id="755" name="object 121"/>
            <p:cNvSpPr/>
            <p:nvPr/>
          </p:nvSpPr>
          <p:spPr>
            <a:xfrm>
              <a:off x="4420800" y="4382280"/>
              <a:ext cx="842400" cy="539280"/>
            </a:xfrm>
            <a:custGeom>
              <a:avLst/>
              <a:gdLst>
                <a:gd name="textAreaLeft" fmla="*/ 0 w 842400"/>
                <a:gd name="textAreaRight" fmla="*/ 842760 w 842400"/>
                <a:gd name="textAreaTop" fmla="*/ 0 h 539280"/>
                <a:gd name="textAreaBottom" fmla="*/ 539640 h 539280"/>
              </a:gdLst>
              <a:ahLst/>
              <a:cxnLst/>
              <a:rect l="textAreaLeft" t="textAreaTop" r="textAreaRight" b="textAreaBottom"/>
              <a:pathLst>
                <a:path w="461644" h="353060">
                  <a:moveTo>
                    <a:pt x="0" y="352853"/>
                  </a:moveTo>
                  <a:lnTo>
                    <a:pt x="461397" y="0"/>
                  </a:lnTo>
                </a:path>
              </a:pathLst>
            </a:custGeom>
            <a:noFill/>
            <a:ln w="38100">
              <a:solidFill>
                <a:srgbClr val="7030A0"/>
              </a:solidFill>
              <a:round/>
            </a:ln>
          </p:spPr>
          <p:style>
            <a:lnRef idx="0">
              <a:scrgbClr r="0" g="0" b="0"/>
            </a:lnRef>
            <a:fillRef idx="0">
              <a:scrgbClr r="0" g="0" b="0"/>
            </a:fillRef>
            <a:effectRef idx="0">
              <a:scrgbClr r="0" g="0" b="0"/>
            </a:effectRef>
            <a:fontRef idx="minor"/>
          </p:style>
          <p:txBody>
            <a:bodyPr lIns="0" tIns="0" rIns="0" bIns="0" anchor="t">
              <a:noAutofit/>
            </a:bodyPr>
            <a:lstStyle/>
            <a:p>
              <a:pPr defTabSz="914400">
                <a:lnSpc>
                  <a:spcPct val="100000"/>
                </a:lnSpc>
              </a:pPr>
              <a:endParaRPr lang="fr-FR" sz="4000" b="1" u="none" strike="noStrike">
                <a:solidFill>
                  <a:schemeClr val="dk1"/>
                </a:solidFill>
                <a:effectLst/>
                <a:uFillTx/>
                <a:latin typeface="Aptos"/>
              </a:endParaRPr>
            </a:p>
          </p:txBody>
        </p:sp>
        <p:sp>
          <p:nvSpPr>
            <p:cNvPr id="756" name="object 123"/>
            <p:cNvSpPr/>
            <p:nvPr/>
          </p:nvSpPr>
          <p:spPr>
            <a:xfrm>
              <a:off x="4243320" y="3638520"/>
              <a:ext cx="1019520" cy="640080"/>
            </a:xfrm>
            <a:custGeom>
              <a:avLst/>
              <a:gdLst>
                <a:gd name="textAreaLeft" fmla="*/ 0 w 1019520"/>
                <a:gd name="textAreaRight" fmla="*/ 1019880 w 1019520"/>
                <a:gd name="textAreaTop" fmla="*/ 0 h 640080"/>
                <a:gd name="textAreaBottom" fmla="*/ 640440 h 640080"/>
              </a:gdLst>
              <a:ahLst/>
              <a:cxnLst/>
              <a:rect l="textAreaLeft" t="textAreaTop" r="textAreaRight" b="textAreaBottom"/>
              <a:pathLst>
                <a:path w="558800" h="419100">
                  <a:moveTo>
                    <a:pt x="0" y="0"/>
                  </a:moveTo>
                  <a:lnTo>
                    <a:pt x="558598" y="418975"/>
                  </a:lnTo>
                </a:path>
              </a:pathLst>
            </a:custGeom>
            <a:noFill/>
            <a:ln w="5060">
              <a:solidFill>
                <a:srgbClr val="000000"/>
              </a:solidFill>
              <a:round/>
            </a:ln>
          </p:spPr>
          <p:style>
            <a:lnRef idx="0">
              <a:scrgbClr r="0" g="0" b="0"/>
            </a:lnRef>
            <a:fillRef idx="0">
              <a:scrgbClr r="0" g="0" b="0"/>
            </a:fillRef>
            <a:effectRef idx="0">
              <a:scrgbClr r="0" g="0" b="0"/>
            </a:effectRef>
            <a:fontRef idx="minor"/>
          </p:style>
          <p:txBody>
            <a:bodyPr lIns="0" tIns="0" rIns="0" bIns="0" anchor="t">
              <a:noAutofit/>
            </a:bodyPr>
            <a:lstStyle/>
            <a:p>
              <a:pPr defTabSz="914400">
                <a:lnSpc>
                  <a:spcPct val="100000"/>
                </a:lnSpc>
              </a:pPr>
              <a:endParaRPr lang="fr-FR" sz="4000" b="1" u="none" strike="noStrike">
                <a:solidFill>
                  <a:schemeClr val="dk1"/>
                </a:solidFill>
                <a:effectLst/>
                <a:uFillTx/>
                <a:latin typeface="Aptos"/>
              </a:endParaRPr>
            </a:p>
          </p:txBody>
        </p:sp>
        <p:sp>
          <p:nvSpPr>
            <p:cNvPr id="757" name="object 125"/>
            <p:cNvSpPr/>
            <p:nvPr/>
          </p:nvSpPr>
          <p:spPr>
            <a:xfrm>
              <a:off x="5694480" y="3408120"/>
              <a:ext cx="470160" cy="590760"/>
            </a:xfrm>
            <a:custGeom>
              <a:avLst/>
              <a:gdLst>
                <a:gd name="textAreaLeft" fmla="*/ 0 w 470160"/>
                <a:gd name="textAreaRight" fmla="*/ 470520 w 470160"/>
                <a:gd name="textAreaTop" fmla="*/ 0 h 590760"/>
                <a:gd name="textAreaBottom" fmla="*/ 591120 h 590760"/>
              </a:gdLst>
              <a:ahLst/>
              <a:cxnLst/>
              <a:rect l="textAreaLeft" t="textAreaTop" r="textAreaRight" b="textAreaBottom"/>
              <a:pathLst>
                <a:path w="257810" h="386714">
                  <a:moveTo>
                    <a:pt x="0" y="0"/>
                  </a:moveTo>
                  <a:lnTo>
                    <a:pt x="257498" y="386244"/>
                  </a:lnTo>
                </a:path>
              </a:pathLst>
            </a:custGeom>
            <a:noFill/>
            <a:ln w="5060">
              <a:solidFill>
                <a:srgbClr val="000000"/>
              </a:solidFill>
              <a:round/>
            </a:ln>
          </p:spPr>
          <p:style>
            <a:lnRef idx="0">
              <a:scrgbClr r="0" g="0" b="0"/>
            </a:lnRef>
            <a:fillRef idx="0">
              <a:scrgbClr r="0" g="0" b="0"/>
            </a:fillRef>
            <a:effectRef idx="0">
              <a:scrgbClr r="0" g="0" b="0"/>
            </a:effectRef>
            <a:fontRef idx="minor"/>
          </p:style>
          <p:txBody>
            <a:bodyPr lIns="0" tIns="0" rIns="0" bIns="0" anchor="t">
              <a:noAutofit/>
            </a:bodyPr>
            <a:lstStyle/>
            <a:p>
              <a:pPr defTabSz="914400">
                <a:lnSpc>
                  <a:spcPct val="100000"/>
                </a:lnSpc>
              </a:pPr>
              <a:endParaRPr lang="fr-FR" sz="4000" b="1" u="none" strike="noStrike">
                <a:solidFill>
                  <a:schemeClr val="dk1"/>
                </a:solidFill>
                <a:effectLst/>
                <a:uFillTx/>
                <a:latin typeface="Aptos"/>
              </a:endParaRPr>
            </a:p>
          </p:txBody>
        </p:sp>
        <p:sp>
          <p:nvSpPr>
            <p:cNvPr id="758" name="object 128"/>
            <p:cNvSpPr/>
            <p:nvPr/>
          </p:nvSpPr>
          <p:spPr>
            <a:xfrm>
              <a:off x="5425920" y="4114440"/>
              <a:ext cx="691560" cy="192600"/>
            </a:xfrm>
            <a:custGeom>
              <a:avLst/>
              <a:gdLst>
                <a:gd name="textAreaLeft" fmla="*/ 0 w 691560"/>
                <a:gd name="textAreaRight" fmla="*/ 691920 w 691560"/>
                <a:gd name="textAreaTop" fmla="*/ 0 h 192600"/>
                <a:gd name="textAreaBottom" fmla="*/ 192960 h 192600"/>
              </a:gdLst>
              <a:ahLst/>
              <a:cxnLst/>
              <a:rect l="textAreaLeft" t="textAreaTop" r="textAreaRight" b="textAreaBottom"/>
              <a:pathLst>
                <a:path w="379094" h="126364">
                  <a:moveTo>
                    <a:pt x="0" y="126224"/>
                  </a:moveTo>
                  <a:lnTo>
                    <a:pt x="378656" y="0"/>
                  </a:lnTo>
                </a:path>
              </a:pathLst>
            </a:custGeom>
            <a:noFill/>
            <a:ln w="38100">
              <a:solidFill>
                <a:srgbClr val="7030A0"/>
              </a:solidFill>
              <a:round/>
            </a:ln>
          </p:spPr>
          <p:style>
            <a:lnRef idx="0">
              <a:scrgbClr r="0" g="0" b="0"/>
            </a:lnRef>
            <a:fillRef idx="0">
              <a:scrgbClr r="0" g="0" b="0"/>
            </a:fillRef>
            <a:effectRef idx="0">
              <a:scrgbClr r="0" g="0" b="0"/>
            </a:effectRef>
            <a:fontRef idx="minor"/>
          </p:style>
          <p:txBody>
            <a:bodyPr lIns="0" tIns="0" rIns="0" bIns="0" anchor="t">
              <a:noAutofit/>
            </a:bodyPr>
            <a:lstStyle/>
            <a:p>
              <a:pPr defTabSz="914400">
                <a:lnSpc>
                  <a:spcPct val="100000"/>
                </a:lnSpc>
              </a:pPr>
              <a:endParaRPr lang="fr-FR" sz="4000" b="1" u="none" strike="noStrike">
                <a:solidFill>
                  <a:schemeClr val="dk1"/>
                </a:solidFill>
                <a:effectLst/>
                <a:uFillTx/>
                <a:latin typeface="Aptos"/>
              </a:endParaRPr>
            </a:p>
          </p:txBody>
        </p:sp>
        <p:sp>
          <p:nvSpPr>
            <p:cNvPr id="759" name="object 131"/>
            <p:cNvSpPr/>
            <p:nvPr/>
          </p:nvSpPr>
          <p:spPr>
            <a:xfrm>
              <a:off x="5846040" y="4177800"/>
              <a:ext cx="346320" cy="826560"/>
            </a:xfrm>
            <a:custGeom>
              <a:avLst/>
              <a:gdLst>
                <a:gd name="textAreaLeft" fmla="*/ 0 w 346320"/>
                <a:gd name="textAreaRight" fmla="*/ 346680 w 346320"/>
                <a:gd name="textAreaTop" fmla="*/ 0 h 826560"/>
                <a:gd name="textAreaBottom" fmla="*/ 826920 h 826560"/>
              </a:gdLst>
              <a:ahLst/>
              <a:cxnLst/>
              <a:rect l="textAreaLeft" t="textAreaTop" r="textAreaRight" b="textAreaBottom"/>
              <a:pathLst>
                <a:path w="189864" h="541019">
                  <a:moveTo>
                    <a:pt x="189301" y="0"/>
                  </a:moveTo>
                  <a:lnTo>
                    <a:pt x="0" y="540845"/>
                  </a:lnTo>
                </a:path>
              </a:pathLst>
            </a:custGeom>
            <a:noFill/>
            <a:ln w="5060">
              <a:solidFill>
                <a:srgbClr val="000000"/>
              </a:solidFill>
              <a:round/>
            </a:ln>
          </p:spPr>
          <p:style>
            <a:lnRef idx="0">
              <a:scrgbClr r="0" g="0" b="0"/>
            </a:lnRef>
            <a:fillRef idx="0">
              <a:scrgbClr r="0" g="0" b="0"/>
            </a:fillRef>
            <a:effectRef idx="0">
              <a:scrgbClr r="0" g="0" b="0"/>
            </a:effectRef>
            <a:fontRef idx="minor"/>
          </p:style>
          <p:txBody>
            <a:bodyPr lIns="0" tIns="0" rIns="0" bIns="0" anchor="t">
              <a:noAutofit/>
            </a:bodyPr>
            <a:lstStyle/>
            <a:p>
              <a:pPr defTabSz="914400">
                <a:lnSpc>
                  <a:spcPct val="100000"/>
                </a:lnSpc>
              </a:pPr>
              <a:endParaRPr lang="fr-FR" sz="4000" b="1" u="none" strike="noStrike">
                <a:solidFill>
                  <a:schemeClr val="dk1"/>
                </a:solidFill>
                <a:effectLst/>
                <a:uFillTx/>
                <a:latin typeface="Aptos"/>
              </a:endParaRPr>
            </a:p>
          </p:txBody>
        </p:sp>
        <p:sp>
          <p:nvSpPr>
            <p:cNvPr id="760" name="object 134"/>
            <p:cNvSpPr/>
            <p:nvPr/>
          </p:nvSpPr>
          <p:spPr>
            <a:xfrm>
              <a:off x="6316560" y="3408120"/>
              <a:ext cx="720360" cy="603360"/>
            </a:xfrm>
            <a:custGeom>
              <a:avLst/>
              <a:gdLst>
                <a:gd name="textAreaLeft" fmla="*/ 0 w 720360"/>
                <a:gd name="textAreaRight" fmla="*/ 720720 w 720360"/>
                <a:gd name="textAreaTop" fmla="*/ 0 h 603360"/>
                <a:gd name="textAreaBottom" fmla="*/ 603720 h 603360"/>
              </a:gdLst>
              <a:ahLst/>
              <a:cxnLst/>
              <a:rect l="textAreaLeft" t="textAreaTop" r="textAreaRight" b="textAreaBottom"/>
              <a:pathLst>
                <a:path w="394970" h="394969">
                  <a:moveTo>
                    <a:pt x="0" y="394659"/>
                  </a:moveTo>
                  <a:lnTo>
                    <a:pt x="394654" y="0"/>
                  </a:lnTo>
                </a:path>
              </a:pathLst>
            </a:custGeom>
            <a:noFill/>
            <a:ln w="5060">
              <a:solidFill>
                <a:srgbClr val="000000"/>
              </a:solidFill>
              <a:round/>
            </a:ln>
          </p:spPr>
          <p:style>
            <a:lnRef idx="0">
              <a:scrgbClr r="0" g="0" b="0"/>
            </a:lnRef>
            <a:fillRef idx="0">
              <a:scrgbClr r="0" g="0" b="0"/>
            </a:fillRef>
            <a:effectRef idx="0">
              <a:scrgbClr r="0" g="0" b="0"/>
            </a:effectRef>
            <a:fontRef idx="minor"/>
          </p:style>
          <p:txBody>
            <a:bodyPr lIns="0" tIns="0" rIns="0" bIns="0" anchor="t">
              <a:noAutofit/>
            </a:bodyPr>
            <a:lstStyle/>
            <a:p>
              <a:pPr defTabSz="914400">
                <a:lnSpc>
                  <a:spcPct val="100000"/>
                </a:lnSpc>
              </a:pPr>
              <a:endParaRPr lang="fr-FR" sz="4000" b="1" u="none" strike="noStrike">
                <a:solidFill>
                  <a:schemeClr val="dk1"/>
                </a:solidFill>
                <a:effectLst/>
                <a:uFillTx/>
                <a:latin typeface="Aptos"/>
              </a:endParaRPr>
            </a:p>
          </p:txBody>
        </p:sp>
        <p:sp>
          <p:nvSpPr>
            <p:cNvPr id="761" name="object 137"/>
            <p:cNvSpPr/>
            <p:nvPr/>
          </p:nvSpPr>
          <p:spPr>
            <a:xfrm>
              <a:off x="7200000" y="3385440"/>
              <a:ext cx="723960" cy="404280"/>
            </a:xfrm>
            <a:custGeom>
              <a:avLst/>
              <a:gdLst>
                <a:gd name="textAreaLeft" fmla="*/ 0 w 723960"/>
                <a:gd name="textAreaRight" fmla="*/ 724320 w 723960"/>
                <a:gd name="textAreaTop" fmla="*/ 0 h 404280"/>
                <a:gd name="textAreaBottom" fmla="*/ 404640 h 404280"/>
              </a:gdLst>
              <a:ahLst/>
              <a:cxnLst/>
              <a:rect l="textAreaLeft" t="textAreaTop" r="textAreaRight" b="textAreaBottom"/>
              <a:pathLst>
                <a:path w="396875" h="264794">
                  <a:moveTo>
                    <a:pt x="0" y="0"/>
                  </a:moveTo>
                  <a:lnTo>
                    <a:pt x="396597" y="264402"/>
                  </a:lnTo>
                </a:path>
              </a:pathLst>
            </a:custGeom>
            <a:noFill/>
            <a:ln w="5060">
              <a:solidFill>
                <a:srgbClr val="000000"/>
              </a:solidFill>
              <a:round/>
            </a:ln>
          </p:spPr>
          <p:style>
            <a:lnRef idx="0">
              <a:scrgbClr r="0" g="0" b="0"/>
            </a:lnRef>
            <a:fillRef idx="0">
              <a:scrgbClr r="0" g="0" b="0"/>
            </a:fillRef>
            <a:effectRef idx="0">
              <a:scrgbClr r="0" g="0" b="0"/>
            </a:effectRef>
            <a:fontRef idx="minor"/>
          </p:style>
          <p:txBody>
            <a:bodyPr lIns="0" tIns="0" rIns="0" bIns="0" anchor="t">
              <a:noAutofit/>
            </a:bodyPr>
            <a:lstStyle/>
            <a:p>
              <a:pPr defTabSz="914400">
                <a:lnSpc>
                  <a:spcPct val="100000"/>
                </a:lnSpc>
              </a:pPr>
              <a:endParaRPr lang="fr-FR" sz="4000" b="1" u="none" strike="noStrike">
                <a:solidFill>
                  <a:schemeClr val="dk1"/>
                </a:solidFill>
                <a:effectLst/>
                <a:uFillTx/>
                <a:latin typeface="Aptos"/>
              </a:endParaRPr>
            </a:p>
          </p:txBody>
        </p:sp>
        <p:sp>
          <p:nvSpPr>
            <p:cNvPr id="762" name="object 141"/>
            <p:cNvSpPr/>
            <p:nvPr/>
          </p:nvSpPr>
          <p:spPr>
            <a:xfrm>
              <a:off x="8013960" y="3903120"/>
              <a:ext cx="101520" cy="853560"/>
            </a:xfrm>
            <a:custGeom>
              <a:avLst/>
              <a:gdLst>
                <a:gd name="textAreaLeft" fmla="*/ 0 w 101520"/>
                <a:gd name="textAreaRight" fmla="*/ 101880 w 101520"/>
                <a:gd name="textAreaTop" fmla="*/ 0 h 853560"/>
                <a:gd name="textAreaBottom" fmla="*/ 853920 h 853560"/>
              </a:gdLst>
              <a:ahLst/>
              <a:cxnLst/>
              <a:rect l="textAreaLeft" t="textAreaTop" r="textAreaRight" b="textAreaBottom"/>
              <a:pathLst>
                <a:path w="55879" h="558800">
                  <a:moveTo>
                    <a:pt x="0" y="0"/>
                  </a:moveTo>
                  <a:lnTo>
                    <a:pt x="55863" y="558598"/>
                  </a:lnTo>
                </a:path>
              </a:pathLst>
            </a:custGeom>
            <a:noFill/>
            <a:ln w="5060">
              <a:solidFill>
                <a:srgbClr val="000000"/>
              </a:solidFill>
              <a:round/>
            </a:ln>
          </p:spPr>
          <p:style>
            <a:lnRef idx="0">
              <a:scrgbClr r="0" g="0" b="0"/>
            </a:lnRef>
            <a:fillRef idx="0">
              <a:scrgbClr r="0" g="0" b="0"/>
            </a:fillRef>
            <a:effectRef idx="0">
              <a:scrgbClr r="0" g="0" b="0"/>
            </a:effectRef>
            <a:fontRef idx="minor"/>
          </p:style>
          <p:txBody>
            <a:bodyPr lIns="0" tIns="0" rIns="0" bIns="0" anchor="t">
              <a:noAutofit/>
            </a:bodyPr>
            <a:lstStyle/>
            <a:p>
              <a:pPr defTabSz="914400">
                <a:lnSpc>
                  <a:spcPct val="100000"/>
                </a:lnSpc>
              </a:pPr>
              <a:endParaRPr lang="fr-FR" sz="4000" b="1" u="none" strike="noStrike">
                <a:solidFill>
                  <a:schemeClr val="dk1"/>
                </a:solidFill>
                <a:effectLst/>
                <a:uFillTx/>
                <a:latin typeface="Aptos"/>
              </a:endParaRPr>
            </a:p>
          </p:txBody>
        </p:sp>
        <p:sp>
          <p:nvSpPr>
            <p:cNvPr id="763" name="object 144"/>
            <p:cNvSpPr/>
            <p:nvPr/>
          </p:nvSpPr>
          <p:spPr>
            <a:xfrm>
              <a:off x="7200000" y="2665440"/>
              <a:ext cx="723960" cy="606240"/>
            </a:xfrm>
            <a:custGeom>
              <a:avLst/>
              <a:gdLst>
                <a:gd name="textAreaLeft" fmla="*/ 0 w 723960"/>
                <a:gd name="textAreaRight" fmla="*/ 724320 w 723960"/>
                <a:gd name="textAreaTop" fmla="*/ 0 h 606240"/>
                <a:gd name="textAreaBottom" fmla="*/ 606600 h 606240"/>
              </a:gdLst>
              <a:ahLst/>
              <a:cxnLst/>
              <a:rect l="textAreaLeft" t="textAreaTop" r="textAreaRight" b="textAreaBottom"/>
              <a:pathLst>
                <a:path w="396875" h="396875">
                  <a:moveTo>
                    <a:pt x="0" y="396602"/>
                  </a:moveTo>
                  <a:lnTo>
                    <a:pt x="396599" y="0"/>
                  </a:lnTo>
                </a:path>
              </a:pathLst>
            </a:custGeom>
            <a:noFill/>
            <a:ln w="5060">
              <a:solidFill>
                <a:srgbClr val="000000"/>
              </a:solidFill>
              <a:round/>
            </a:ln>
          </p:spPr>
          <p:style>
            <a:lnRef idx="0">
              <a:scrgbClr r="0" g="0" b="0"/>
            </a:lnRef>
            <a:fillRef idx="0">
              <a:scrgbClr r="0" g="0" b="0"/>
            </a:fillRef>
            <a:effectRef idx="0">
              <a:scrgbClr r="0" g="0" b="0"/>
            </a:effectRef>
            <a:fontRef idx="minor"/>
          </p:style>
          <p:txBody>
            <a:bodyPr lIns="0" tIns="0" rIns="0" bIns="0" anchor="t">
              <a:noAutofit/>
            </a:bodyPr>
            <a:lstStyle/>
            <a:p>
              <a:pPr defTabSz="914400">
                <a:lnSpc>
                  <a:spcPct val="100000"/>
                </a:lnSpc>
              </a:pPr>
              <a:endParaRPr lang="fr-FR" sz="4000" b="1" u="none" strike="noStrike">
                <a:solidFill>
                  <a:schemeClr val="dk1"/>
                </a:solidFill>
                <a:effectLst/>
                <a:uFillTx/>
                <a:latin typeface="Aptos"/>
              </a:endParaRPr>
            </a:p>
          </p:txBody>
        </p:sp>
        <p:sp>
          <p:nvSpPr>
            <p:cNvPr id="764" name="object 147"/>
            <p:cNvSpPr/>
            <p:nvPr/>
          </p:nvSpPr>
          <p:spPr>
            <a:xfrm>
              <a:off x="7495920" y="2383560"/>
              <a:ext cx="428400" cy="179280"/>
            </a:xfrm>
            <a:custGeom>
              <a:avLst/>
              <a:gdLst>
                <a:gd name="textAreaLeft" fmla="*/ 0 w 428400"/>
                <a:gd name="textAreaRight" fmla="*/ 428760 w 428400"/>
                <a:gd name="textAreaTop" fmla="*/ 0 h 179280"/>
                <a:gd name="textAreaBottom" fmla="*/ 179640 h 179280"/>
              </a:gdLst>
              <a:ahLst/>
              <a:cxnLst/>
              <a:rect l="textAreaLeft" t="textAreaTop" r="textAreaRight" b="textAreaBottom"/>
              <a:pathLst>
                <a:path w="234950" h="117475">
                  <a:moveTo>
                    <a:pt x="234597" y="117308"/>
                  </a:moveTo>
                  <a:lnTo>
                    <a:pt x="0" y="0"/>
                  </a:lnTo>
                </a:path>
              </a:pathLst>
            </a:custGeom>
            <a:noFill/>
            <a:ln w="5060">
              <a:solidFill>
                <a:srgbClr val="000000"/>
              </a:solidFill>
              <a:round/>
            </a:ln>
          </p:spPr>
          <p:style>
            <a:lnRef idx="0">
              <a:scrgbClr r="0" g="0" b="0"/>
            </a:lnRef>
            <a:fillRef idx="0">
              <a:scrgbClr r="0" g="0" b="0"/>
            </a:fillRef>
            <a:effectRef idx="0">
              <a:scrgbClr r="0" g="0" b="0"/>
            </a:effectRef>
            <a:fontRef idx="minor"/>
          </p:style>
          <p:txBody>
            <a:bodyPr lIns="0" tIns="0" rIns="0" bIns="0" anchor="t">
              <a:noAutofit/>
            </a:bodyPr>
            <a:lstStyle/>
            <a:p>
              <a:pPr defTabSz="914400">
                <a:lnSpc>
                  <a:spcPct val="100000"/>
                </a:lnSpc>
              </a:pPr>
              <a:endParaRPr lang="fr-FR" sz="4000" b="1" u="none" strike="noStrike">
                <a:solidFill>
                  <a:schemeClr val="dk1"/>
                </a:solidFill>
                <a:effectLst/>
                <a:uFillTx/>
                <a:latin typeface="Aptos"/>
              </a:endParaRPr>
            </a:p>
          </p:txBody>
        </p:sp>
        <p:sp>
          <p:nvSpPr>
            <p:cNvPr id="765" name="object 151"/>
            <p:cNvSpPr/>
            <p:nvPr/>
          </p:nvSpPr>
          <p:spPr>
            <a:xfrm>
              <a:off x="6904440" y="2136240"/>
              <a:ext cx="428400" cy="179280"/>
            </a:xfrm>
            <a:custGeom>
              <a:avLst/>
              <a:gdLst>
                <a:gd name="textAreaLeft" fmla="*/ 0 w 428400"/>
                <a:gd name="textAreaRight" fmla="*/ 428760 w 428400"/>
                <a:gd name="textAreaTop" fmla="*/ 0 h 179280"/>
                <a:gd name="textAreaBottom" fmla="*/ 179640 h 179280"/>
              </a:gdLst>
              <a:ahLst/>
              <a:cxnLst/>
              <a:rect l="textAreaLeft" t="textAreaTop" r="textAreaRight" b="textAreaBottom"/>
              <a:pathLst>
                <a:path w="234950" h="117475">
                  <a:moveTo>
                    <a:pt x="234597" y="117308"/>
                  </a:moveTo>
                  <a:lnTo>
                    <a:pt x="0" y="0"/>
                  </a:lnTo>
                </a:path>
              </a:pathLst>
            </a:custGeom>
            <a:noFill/>
            <a:ln w="5060">
              <a:solidFill>
                <a:srgbClr val="000000"/>
              </a:solidFill>
              <a:round/>
            </a:ln>
          </p:spPr>
          <p:style>
            <a:lnRef idx="0">
              <a:scrgbClr r="0" g="0" b="0"/>
            </a:lnRef>
            <a:fillRef idx="0">
              <a:scrgbClr r="0" g="0" b="0"/>
            </a:fillRef>
            <a:effectRef idx="0">
              <a:scrgbClr r="0" g="0" b="0"/>
            </a:effectRef>
            <a:fontRef idx="minor"/>
          </p:style>
          <p:txBody>
            <a:bodyPr lIns="0" tIns="0" rIns="0" bIns="0" anchor="t">
              <a:noAutofit/>
            </a:bodyPr>
            <a:lstStyle/>
            <a:p>
              <a:pPr defTabSz="914400">
                <a:lnSpc>
                  <a:spcPct val="100000"/>
                </a:lnSpc>
              </a:pPr>
              <a:endParaRPr lang="fr-FR" sz="4000" b="1" u="none" strike="noStrike">
                <a:solidFill>
                  <a:schemeClr val="dk1"/>
                </a:solidFill>
                <a:effectLst/>
                <a:uFillTx/>
                <a:latin typeface="Aptos"/>
              </a:endParaRPr>
            </a:p>
          </p:txBody>
        </p:sp>
        <p:sp>
          <p:nvSpPr>
            <p:cNvPr id="766" name="object 155"/>
            <p:cNvSpPr/>
            <p:nvPr/>
          </p:nvSpPr>
          <p:spPr>
            <a:xfrm>
              <a:off x="7622280" y="4893840"/>
              <a:ext cx="1146960" cy="512280"/>
            </a:xfrm>
            <a:prstGeom prst="rect">
              <a:avLst/>
            </a:prstGeom>
            <a:noFill/>
            <a:ln w="0">
              <a:noFill/>
            </a:ln>
          </p:spPr>
          <p:style>
            <a:lnRef idx="0">
              <a:scrgbClr r="0" g="0" b="0"/>
            </a:lnRef>
            <a:fillRef idx="0">
              <a:scrgbClr r="0" g="0" b="0"/>
            </a:fillRef>
            <a:effectRef idx="0">
              <a:scrgbClr r="0" g="0" b="0"/>
            </a:effectRef>
            <a:fontRef idx="minor"/>
          </p:style>
          <p:txBody>
            <a:bodyPr lIns="0" tIns="12240" rIns="0" bIns="0" anchor="t">
              <a:spAutoFit/>
            </a:bodyPr>
            <a:lstStyle/>
            <a:p>
              <a:pPr marL="145440" defTabSz="914400">
                <a:lnSpc>
                  <a:spcPct val="100000"/>
                </a:lnSpc>
                <a:spcBef>
                  <a:spcPts val="96"/>
                </a:spcBef>
              </a:pPr>
              <a:r>
                <a:rPr lang="fr-FR" sz="1400" b="1" u="none" strike="noStrike" spc="-11">
                  <a:solidFill>
                    <a:schemeClr val="dk1"/>
                  </a:solidFill>
                  <a:effectLst/>
                  <a:uFillTx/>
                  <a:latin typeface="Tahoma"/>
                </a:rPr>
                <a:t>Eforie</a:t>
              </a:r>
              <a:endParaRPr lang="fr-MA" sz="1400" b="0" u="none" strike="noStrike">
                <a:solidFill>
                  <a:srgbClr val="000000"/>
                </a:solidFill>
                <a:effectLst/>
                <a:uFillTx/>
                <a:latin typeface="Arial"/>
              </a:endParaRPr>
            </a:p>
            <a:p>
              <a:pPr marL="12600" defTabSz="914400">
                <a:lnSpc>
                  <a:spcPct val="100000"/>
                </a:lnSpc>
                <a:spcBef>
                  <a:spcPts val="516"/>
                </a:spcBef>
              </a:pPr>
              <a:endParaRPr lang="fr-MA" sz="1050" b="0" u="none" strike="noStrike">
                <a:solidFill>
                  <a:srgbClr val="000000"/>
                </a:solidFill>
                <a:effectLst/>
                <a:uFillTx/>
                <a:latin typeface="Arial"/>
              </a:endParaRPr>
            </a:p>
          </p:txBody>
        </p:sp>
        <p:sp>
          <p:nvSpPr>
            <p:cNvPr id="767" name="object 159"/>
            <p:cNvSpPr/>
            <p:nvPr/>
          </p:nvSpPr>
          <p:spPr>
            <a:xfrm>
              <a:off x="2032920" y="5347800"/>
              <a:ext cx="147960" cy="11052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marL="12600" defTabSz="914400">
                <a:lnSpc>
                  <a:spcPts val="595"/>
                </a:lnSpc>
              </a:pPr>
              <a:r>
                <a:rPr lang="fr-FR" sz="1050" b="1" u="none" strike="noStrike" spc="-51">
                  <a:solidFill>
                    <a:srgbClr val="8D8DEE"/>
                  </a:solidFill>
                  <a:effectLst/>
                  <a:uFillTx/>
                  <a:latin typeface="Lucida Sans Unicode"/>
                </a:rPr>
                <a:t>▲</a:t>
              </a:r>
              <a:endParaRPr lang="fr-MA" sz="1050" b="0" u="none" strike="noStrike">
                <a:solidFill>
                  <a:srgbClr val="000000"/>
                </a:solidFill>
                <a:effectLst/>
                <a:uFillTx/>
                <a:latin typeface="Arial"/>
              </a:endParaRPr>
            </a:p>
          </p:txBody>
        </p:sp>
        <p:sp>
          <p:nvSpPr>
            <p:cNvPr id="768" name="object 107"/>
            <p:cNvSpPr/>
            <p:nvPr/>
          </p:nvSpPr>
          <p:spPr>
            <a:xfrm>
              <a:off x="3351600" y="4959360"/>
              <a:ext cx="910440" cy="360"/>
            </a:xfrm>
            <a:custGeom>
              <a:avLst/>
              <a:gdLst>
                <a:gd name="textAreaLeft" fmla="*/ 0 w 910440"/>
                <a:gd name="textAreaRight" fmla="*/ 910800 w 910440"/>
                <a:gd name="textAreaTop" fmla="*/ 0 h 360"/>
                <a:gd name="textAreaBottom" fmla="*/ 720 h 360"/>
              </a:gdLst>
              <a:ahLst/>
              <a:cxnLst/>
              <a:rect l="textAreaLeft" t="textAreaTop" r="textAreaRight" b="textAreaBottom"/>
              <a:pathLst>
                <a:path w="499110">
                  <a:moveTo>
                    <a:pt x="372222" y="0"/>
                  </a:moveTo>
                  <a:lnTo>
                    <a:pt x="498859" y="0"/>
                  </a:lnTo>
                </a:path>
                <a:path w="499110">
                  <a:moveTo>
                    <a:pt x="0" y="0"/>
                  </a:moveTo>
                  <a:lnTo>
                    <a:pt x="126637" y="0"/>
                  </a:lnTo>
                </a:path>
              </a:pathLst>
            </a:custGeom>
            <a:noFill/>
            <a:ln w="38100">
              <a:solidFill>
                <a:srgbClr val="7030A0"/>
              </a:solidFill>
            </a:ln>
          </p:spPr>
          <p:style>
            <a:lnRef idx="1">
              <a:schemeClr val="dk1"/>
            </a:lnRef>
            <a:fillRef idx="0">
              <a:schemeClr val="dk1"/>
            </a:fillRef>
            <a:effectRef idx="0">
              <a:schemeClr val="dk1"/>
            </a:effectRef>
            <a:fontRef idx="minor"/>
          </p:style>
          <p:txBody>
            <a:bodyPr lIns="0" tIns="0" rIns="0" bIns="0" anchor="t">
              <a:noAutofit/>
            </a:bodyPr>
            <a:lstStyle/>
            <a:p>
              <a:pPr defTabSz="914400">
                <a:lnSpc>
                  <a:spcPct val="100000"/>
                </a:lnSpc>
              </a:pPr>
              <a:endParaRPr lang="fr-FR" sz="4000" b="1" u="none" strike="noStrike">
                <a:solidFill>
                  <a:schemeClr val="dk1"/>
                </a:solidFill>
                <a:effectLst/>
                <a:uFillTx/>
                <a:latin typeface="Aptos"/>
              </a:endParaRPr>
            </a:p>
          </p:txBody>
        </p:sp>
      </p:grpSp>
      <p:sp>
        <p:nvSpPr>
          <p:cNvPr id="769" name="PlaceHolder 1"/>
          <p:cNvSpPr>
            <a:spLocks noGrp="1"/>
          </p:cNvSpPr>
          <p:nvPr>
            <p:ph type="title"/>
          </p:nvPr>
        </p:nvSpPr>
        <p:spPr>
          <a:prstGeom prst="rect">
            <a:avLst/>
          </a:prstGeom>
          <a:noFill/>
          <a:ln w="0">
            <a:noFill/>
          </a:ln>
        </p:spPr>
        <p:txBody>
          <a:bodyPr lIns="91440" tIns="45720" rIns="91440" bIns="45720" anchor="ctr">
            <a:normAutofit/>
          </a:bodyPr>
          <a:lstStyle/>
          <a:p>
            <a:pPr indent="0" defTabSz="914400">
              <a:lnSpc>
                <a:spcPct val="90000"/>
              </a:lnSpc>
              <a:buNone/>
            </a:pPr>
            <a:r>
              <a:rPr lang="fr-FR" sz="4400" b="0" u="none" strike="noStrike">
                <a:solidFill>
                  <a:schemeClr val="dk1"/>
                </a:solidFill>
                <a:effectLst/>
                <a:uFillTx/>
                <a:latin typeface="Aptos Display"/>
              </a:rPr>
              <a:t> espace de recherche.</a:t>
            </a:r>
            <a:br>
              <a:rPr sz="4400"/>
            </a:br>
            <a:endParaRPr lang="fr-FR" sz="4400" b="0" u="none" strike="noStrike">
              <a:solidFill>
                <a:schemeClr val="dk1"/>
              </a:solidFill>
              <a:effectLst/>
              <a:uFillTx/>
              <a:latin typeface="Aptos"/>
            </a:endParaRPr>
          </a:p>
        </p:txBody>
      </p:sp>
      <p:cxnSp>
        <p:nvCxnSpPr>
          <p:cNvPr id="770" name="Connecteur droit 2"/>
          <p:cNvCxnSpPr/>
          <p:nvPr/>
        </p:nvCxnSpPr>
        <p:spPr>
          <a:xfrm>
            <a:off x="2683080" y="3160440"/>
            <a:ext cx="360" cy="358920"/>
          </a:xfrm>
          <a:prstGeom prst="straightConnector1">
            <a:avLst/>
          </a:prstGeom>
          <a:ln w="38100">
            <a:solidFill>
              <a:srgbClr val="156082"/>
            </a:solidFill>
          </a:ln>
        </p:spPr>
      </p:cxnSp>
      <p:cxnSp>
        <p:nvCxnSpPr>
          <p:cNvPr id="771" name="Connecteur droit 8"/>
          <p:cNvCxnSpPr/>
          <p:nvPr/>
        </p:nvCxnSpPr>
        <p:spPr>
          <a:xfrm>
            <a:off x="3376440" y="4962600"/>
            <a:ext cx="867240" cy="360"/>
          </a:xfrm>
          <a:prstGeom prst="straightConnector1">
            <a:avLst/>
          </a:prstGeom>
          <a:ln w="38100">
            <a:solidFill>
              <a:srgbClr val="156082"/>
            </a:solidFill>
          </a:ln>
        </p:spPr>
      </p:cxnSp>
      <p:sp>
        <p:nvSpPr>
          <p:cNvPr id="772" name="ZoneTexte 26"/>
          <p:cNvSpPr/>
          <p:nvPr/>
        </p:nvSpPr>
        <p:spPr>
          <a:xfrm>
            <a:off x="842400" y="1520640"/>
            <a:ext cx="3438000" cy="39960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defTabSz="914400">
              <a:lnSpc>
                <a:spcPct val="100000"/>
              </a:lnSpc>
            </a:pPr>
            <a:r>
              <a:rPr lang="fr-FR" sz="2000" b="1" u="none" strike="noStrike">
                <a:solidFill>
                  <a:schemeClr val="dk1"/>
                </a:solidFill>
                <a:effectLst/>
                <a:uFillTx/>
                <a:latin typeface="Aptos"/>
              </a:rPr>
              <a:t>Exemple de chemin solution:</a:t>
            </a:r>
            <a:endParaRPr lang="fr-MA" sz="2000" b="0" u="none" strike="noStrike">
              <a:solidFill>
                <a:srgbClr val="000000"/>
              </a:solidFill>
              <a:effectLst/>
              <a:uFillTx/>
              <a:latin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73" name="Groupe 193"/>
          <p:cNvGrpSpPr/>
          <p:nvPr/>
        </p:nvGrpSpPr>
        <p:grpSpPr>
          <a:xfrm>
            <a:off x="885960" y="1791360"/>
            <a:ext cx="8191800" cy="3666960"/>
            <a:chOff x="885960" y="1791360"/>
            <a:chExt cx="8191800" cy="3666960"/>
          </a:xfrm>
        </p:grpSpPr>
        <p:grpSp>
          <p:nvGrpSpPr>
            <p:cNvPr id="774" name="object 8"/>
            <p:cNvGrpSpPr/>
            <p:nvPr/>
          </p:nvGrpSpPr>
          <p:grpSpPr>
            <a:xfrm>
              <a:off x="2574360" y="3000960"/>
              <a:ext cx="217440" cy="182160"/>
              <a:chOff x="2574360" y="3000960"/>
              <a:chExt cx="217440" cy="182160"/>
            </a:xfrm>
          </p:grpSpPr>
          <p:sp>
            <p:nvSpPr>
              <p:cNvPr id="775" name="object 9"/>
              <p:cNvSpPr/>
              <p:nvPr/>
            </p:nvSpPr>
            <p:spPr>
              <a:xfrm>
                <a:off x="2574360" y="3000960"/>
                <a:ext cx="217440" cy="182160"/>
              </a:xfrm>
              <a:custGeom>
                <a:avLst/>
                <a:gdLst>
                  <a:gd name="textAreaLeft" fmla="*/ 0 w 217440"/>
                  <a:gd name="textAreaRight" fmla="*/ 217800 w 217440"/>
                  <a:gd name="textAreaTop" fmla="*/ 0 h 182160"/>
                  <a:gd name="textAreaBottom" fmla="*/ 182520 h 182160"/>
                </a:gdLst>
                <a:ahLst/>
                <a:cxnLst/>
                <a:rect l="textAreaLeft" t="textAreaTop" r="textAreaRight" b="textAreaBottom"/>
                <a:pathLst>
                  <a:path w="119380" h="119380">
                    <a:moveTo>
                      <a:pt x="59638" y="0"/>
                    </a:moveTo>
                    <a:lnTo>
                      <a:pt x="36424" y="4686"/>
                    </a:lnTo>
                    <a:lnTo>
                      <a:pt x="17467" y="17467"/>
                    </a:lnTo>
                    <a:lnTo>
                      <a:pt x="4686" y="36424"/>
                    </a:lnTo>
                    <a:lnTo>
                      <a:pt x="0" y="59639"/>
                    </a:lnTo>
                    <a:lnTo>
                      <a:pt x="4686" y="82853"/>
                    </a:lnTo>
                    <a:lnTo>
                      <a:pt x="17467" y="101810"/>
                    </a:lnTo>
                    <a:lnTo>
                      <a:pt x="36424" y="114591"/>
                    </a:lnTo>
                    <a:lnTo>
                      <a:pt x="59638" y="119278"/>
                    </a:lnTo>
                    <a:lnTo>
                      <a:pt x="82853" y="114591"/>
                    </a:lnTo>
                    <a:lnTo>
                      <a:pt x="101810" y="101810"/>
                    </a:lnTo>
                    <a:lnTo>
                      <a:pt x="114591" y="82853"/>
                    </a:lnTo>
                    <a:lnTo>
                      <a:pt x="119277" y="59639"/>
                    </a:lnTo>
                    <a:lnTo>
                      <a:pt x="114591" y="36424"/>
                    </a:lnTo>
                    <a:lnTo>
                      <a:pt x="101810" y="17467"/>
                    </a:lnTo>
                    <a:lnTo>
                      <a:pt x="82853" y="4686"/>
                    </a:lnTo>
                    <a:lnTo>
                      <a:pt x="59638" y="0"/>
                    </a:lnTo>
                    <a:close/>
                  </a:path>
                </a:pathLst>
              </a:custGeom>
              <a:solidFill>
                <a:srgbClr val="7FFF7F"/>
              </a:solidFill>
              <a:ln w="0">
                <a:noFill/>
              </a:ln>
            </p:spPr>
            <p:style>
              <a:lnRef idx="0">
                <a:scrgbClr r="0" g="0" b="0"/>
              </a:lnRef>
              <a:fillRef idx="0">
                <a:scrgbClr r="0" g="0" b="0"/>
              </a:fillRef>
              <a:effectRef idx="0">
                <a:scrgbClr r="0" g="0" b="0"/>
              </a:effectRef>
              <a:fontRef idx="minor"/>
            </p:style>
            <p:txBody>
              <a:bodyPr lIns="0" tIns="0" rIns="0" bIns="0" anchor="t">
                <a:noAutofit/>
              </a:bodyPr>
              <a:lstStyle/>
              <a:p>
                <a:pPr defTabSz="914400">
                  <a:lnSpc>
                    <a:spcPct val="100000"/>
                  </a:lnSpc>
                </a:pPr>
                <a:endParaRPr lang="fr-FR" sz="4000" b="1" u="none" strike="noStrike">
                  <a:solidFill>
                    <a:schemeClr val="dk1"/>
                  </a:solidFill>
                  <a:effectLst/>
                  <a:uFillTx/>
                  <a:latin typeface="Aptos"/>
                </a:endParaRPr>
              </a:p>
            </p:txBody>
          </p:sp>
          <p:sp>
            <p:nvSpPr>
              <p:cNvPr id="776" name="object 10"/>
              <p:cNvSpPr/>
              <p:nvPr/>
            </p:nvSpPr>
            <p:spPr>
              <a:xfrm>
                <a:off x="2574360" y="3000960"/>
                <a:ext cx="217440" cy="182160"/>
              </a:xfrm>
              <a:custGeom>
                <a:avLst/>
                <a:gdLst>
                  <a:gd name="textAreaLeft" fmla="*/ 0 w 217440"/>
                  <a:gd name="textAreaRight" fmla="*/ 217800 w 217440"/>
                  <a:gd name="textAreaTop" fmla="*/ 0 h 182160"/>
                  <a:gd name="textAreaBottom" fmla="*/ 182520 h 182160"/>
                </a:gdLst>
                <a:ahLst/>
                <a:cxnLst/>
                <a:rect l="textAreaLeft" t="textAreaTop" r="textAreaRight" b="textAreaBottom"/>
                <a:pathLst>
                  <a:path w="119380" h="119380">
                    <a:moveTo>
                      <a:pt x="119277" y="59639"/>
                    </a:moveTo>
                    <a:lnTo>
                      <a:pt x="114591" y="36424"/>
                    </a:lnTo>
                    <a:lnTo>
                      <a:pt x="101810" y="17467"/>
                    </a:lnTo>
                    <a:lnTo>
                      <a:pt x="82853" y="4686"/>
                    </a:lnTo>
                    <a:lnTo>
                      <a:pt x="59638" y="0"/>
                    </a:lnTo>
                    <a:lnTo>
                      <a:pt x="36424" y="4686"/>
                    </a:lnTo>
                    <a:lnTo>
                      <a:pt x="17467" y="17467"/>
                    </a:lnTo>
                    <a:lnTo>
                      <a:pt x="4686" y="36424"/>
                    </a:lnTo>
                    <a:lnTo>
                      <a:pt x="0" y="59639"/>
                    </a:lnTo>
                    <a:lnTo>
                      <a:pt x="4686" y="82853"/>
                    </a:lnTo>
                    <a:lnTo>
                      <a:pt x="17467" y="101810"/>
                    </a:lnTo>
                    <a:lnTo>
                      <a:pt x="36424" y="114591"/>
                    </a:lnTo>
                    <a:lnTo>
                      <a:pt x="59638" y="119278"/>
                    </a:lnTo>
                    <a:lnTo>
                      <a:pt x="82853" y="114591"/>
                    </a:lnTo>
                    <a:lnTo>
                      <a:pt x="101810" y="101810"/>
                    </a:lnTo>
                    <a:lnTo>
                      <a:pt x="114591" y="82853"/>
                    </a:lnTo>
                    <a:lnTo>
                      <a:pt x="119277" y="59639"/>
                    </a:lnTo>
                    <a:close/>
                  </a:path>
                </a:pathLst>
              </a:custGeom>
              <a:noFill/>
              <a:ln w="12652">
                <a:solidFill>
                  <a:srgbClr val="000000"/>
                </a:solidFill>
                <a:round/>
              </a:ln>
            </p:spPr>
            <p:style>
              <a:lnRef idx="0">
                <a:scrgbClr r="0" g="0" b="0"/>
              </a:lnRef>
              <a:fillRef idx="0">
                <a:scrgbClr r="0" g="0" b="0"/>
              </a:fillRef>
              <a:effectRef idx="0">
                <a:scrgbClr r="0" g="0" b="0"/>
              </a:effectRef>
              <a:fontRef idx="minor"/>
            </p:style>
            <p:txBody>
              <a:bodyPr lIns="0" tIns="0" rIns="0" bIns="0" anchor="t">
                <a:noAutofit/>
              </a:bodyPr>
              <a:lstStyle/>
              <a:p>
                <a:pPr defTabSz="914400">
                  <a:lnSpc>
                    <a:spcPct val="100000"/>
                  </a:lnSpc>
                </a:pPr>
                <a:endParaRPr lang="fr-FR" sz="4000" b="1" u="none" strike="noStrike">
                  <a:solidFill>
                    <a:schemeClr val="dk1"/>
                  </a:solidFill>
                  <a:effectLst/>
                  <a:uFillTx/>
                  <a:latin typeface="Aptos"/>
                </a:endParaRPr>
              </a:p>
            </p:txBody>
          </p:sp>
        </p:grpSp>
        <p:sp>
          <p:nvSpPr>
            <p:cNvPr id="777" name="object 11"/>
            <p:cNvSpPr/>
            <p:nvPr/>
          </p:nvSpPr>
          <p:spPr>
            <a:xfrm>
              <a:off x="2064960" y="2971440"/>
              <a:ext cx="439920" cy="500760"/>
            </a:xfrm>
            <a:prstGeom prst="rect">
              <a:avLst/>
            </a:prstGeom>
            <a:noFill/>
            <a:ln w="0">
              <a:noFill/>
            </a:ln>
          </p:spPr>
          <p:style>
            <a:lnRef idx="0">
              <a:scrgbClr r="0" g="0" b="0"/>
            </a:lnRef>
            <a:fillRef idx="0">
              <a:scrgbClr r="0" g="0" b="0"/>
            </a:fillRef>
            <a:effectRef idx="0">
              <a:scrgbClr r="0" g="0" b="0"/>
            </a:effectRef>
            <a:fontRef idx="minor"/>
          </p:style>
          <p:txBody>
            <a:bodyPr lIns="0" tIns="12240" rIns="0" bIns="0" anchor="t">
              <a:spAutoFit/>
            </a:bodyPr>
            <a:lstStyle/>
            <a:p>
              <a:pPr marL="12600" defTabSz="914400">
                <a:lnSpc>
                  <a:spcPct val="100000"/>
                </a:lnSpc>
                <a:spcBef>
                  <a:spcPts val="96"/>
                </a:spcBef>
              </a:pPr>
              <a:r>
                <a:rPr lang="fr-FR" sz="1400" b="1" u="none" strike="noStrike" spc="-20">
                  <a:solidFill>
                    <a:schemeClr val="dk1"/>
                  </a:solidFill>
                  <a:effectLst/>
                  <a:uFillTx/>
                  <a:latin typeface="Tahoma"/>
                </a:rPr>
                <a:t>Arad</a:t>
              </a:r>
              <a:endParaRPr lang="fr-MA" sz="1400" b="0" u="none" strike="noStrike">
                <a:solidFill>
                  <a:srgbClr val="000000"/>
                </a:solidFill>
                <a:effectLst/>
                <a:uFillTx/>
                <a:latin typeface="Arial"/>
              </a:endParaRPr>
            </a:p>
          </p:txBody>
        </p:sp>
        <p:grpSp>
          <p:nvGrpSpPr>
            <p:cNvPr id="778" name="object 12"/>
            <p:cNvGrpSpPr/>
            <p:nvPr/>
          </p:nvGrpSpPr>
          <p:grpSpPr>
            <a:xfrm>
              <a:off x="2606400" y="2532600"/>
              <a:ext cx="271800" cy="1119240"/>
              <a:chOff x="2606400" y="2532600"/>
              <a:chExt cx="271800" cy="1119240"/>
            </a:xfrm>
          </p:grpSpPr>
          <p:sp>
            <p:nvSpPr>
              <p:cNvPr id="779" name="object 13"/>
              <p:cNvSpPr/>
              <p:nvPr/>
            </p:nvSpPr>
            <p:spPr>
              <a:xfrm>
                <a:off x="2724480" y="2532600"/>
                <a:ext cx="153720" cy="128880"/>
              </a:xfrm>
              <a:custGeom>
                <a:avLst/>
                <a:gdLst>
                  <a:gd name="textAreaLeft" fmla="*/ 0 w 153720"/>
                  <a:gd name="textAreaRight" fmla="*/ 154080 w 153720"/>
                  <a:gd name="textAreaTop" fmla="*/ 0 h 128880"/>
                  <a:gd name="textAreaBottom" fmla="*/ 129240 h 128880"/>
                </a:gdLst>
                <a:ahLst/>
                <a:cxnLst/>
                <a:rect l="textAreaLeft" t="textAreaTop" r="textAreaRight" b="textAreaBottom"/>
                <a:pathLst>
                  <a:path w="84455" h="84455">
                    <a:moveTo>
                      <a:pt x="78677" y="0"/>
                    </a:moveTo>
                    <a:lnTo>
                      <a:pt x="5664" y="0"/>
                    </a:lnTo>
                    <a:lnTo>
                      <a:pt x="0" y="5664"/>
                    </a:lnTo>
                    <a:lnTo>
                      <a:pt x="0" y="78677"/>
                    </a:lnTo>
                    <a:lnTo>
                      <a:pt x="5664" y="84342"/>
                    </a:lnTo>
                    <a:lnTo>
                      <a:pt x="78677" y="84342"/>
                    </a:lnTo>
                    <a:lnTo>
                      <a:pt x="84342" y="78677"/>
                    </a:lnTo>
                    <a:lnTo>
                      <a:pt x="84342" y="5664"/>
                    </a:lnTo>
                    <a:lnTo>
                      <a:pt x="78677" y="0"/>
                    </a:lnTo>
                    <a:close/>
                  </a:path>
                </a:pathLst>
              </a:custGeom>
              <a:solidFill>
                <a:srgbClr val="A5A5FF"/>
              </a:solidFill>
              <a:ln w="0">
                <a:noFill/>
              </a:ln>
            </p:spPr>
            <p:style>
              <a:lnRef idx="0">
                <a:scrgbClr r="0" g="0" b="0"/>
              </a:lnRef>
              <a:fillRef idx="0">
                <a:scrgbClr r="0" g="0" b="0"/>
              </a:fillRef>
              <a:effectRef idx="0">
                <a:scrgbClr r="0" g="0" b="0"/>
              </a:effectRef>
              <a:fontRef idx="minor"/>
            </p:style>
            <p:txBody>
              <a:bodyPr lIns="0" tIns="0" rIns="0" bIns="0" anchor="t">
                <a:noAutofit/>
              </a:bodyPr>
              <a:lstStyle/>
              <a:p>
                <a:pPr defTabSz="914400">
                  <a:lnSpc>
                    <a:spcPct val="100000"/>
                  </a:lnSpc>
                </a:pPr>
                <a:endParaRPr lang="fr-FR" sz="4000" b="1" u="none" strike="noStrike">
                  <a:solidFill>
                    <a:schemeClr val="dk1"/>
                  </a:solidFill>
                  <a:effectLst/>
                  <a:uFillTx/>
                  <a:latin typeface="Aptos"/>
                </a:endParaRPr>
              </a:p>
            </p:txBody>
          </p:sp>
          <p:sp>
            <p:nvSpPr>
              <p:cNvPr id="780" name="object 14"/>
              <p:cNvSpPr/>
              <p:nvPr/>
            </p:nvSpPr>
            <p:spPr>
              <a:xfrm>
                <a:off x="2724480" y="2532600"/>
                <a:ext cx="153720" cy="128880"/>
              </a:xfrm>
              <a:custGeom>
                <a:avLst/>
                <a:gdLst>
                  <a:gd name="textAreaLeft" fmla="*/ 0 w 153720"/>
                  <a:gd name="textAreaRight" fmla="*/ 154080 w 153720"/>
                  <a:gd name="textAreaTop" fmla="*/ 0 h 128880"/>
                  <a:gd name="textAreaBottom" fmla="*/ 129240 h 128880"/>
                </a:gdLst>
                <a:ahLst/>
                <a:cxnLst/>
                <a:rect l="textAreaLeft" t="textAreaTop" r="textAreaRight" b="textAreaBottom"/>
                <a:pathLst>
                  <a:path w="84455" h="84455">
                    <a:moveTo>
                      <a:pt x="71689" y="0"/>
                    </a:moveTo>
                    <a:lnTo>
                      <a:pt x="12652" y="0"/>
                    </a:lnTo>
                    <a:lnTo>
                      <a:pt x="5664" y="0"/>
                    </a:lnTo>
                    <a:lnTo>
                      <a:pt x="0" y="5664"/>
                    </a:lnTo>
                    <a:lnTo>
                      <a:pt x="0" y="12652"/>
                    </a:lnTo>
                    <a:lnTo>
                      <a:pt x="0" y="71689"/>
                    </a:lnTo>
                    <a:lnTo>
                      <a:pt x="0" y="78677"/>
                    </a:lnTo>
                    <a:lnTo>
                      <a:pt x="5664" y="84342"/>
                    </a:lnTo>
                    <a:lnTo>
                      <a:pt x="12652" y="84342"/>
                    </a:lnTo>
                    <a:lnTo>
                      <a:pt x="71689" y="84342"/>
                    </a:lnTo>
                    <a:lnTo>
                      <a:pt x="78677" y="84342"/>
                    </a:lnTo>
                    <a:lnTo>
                      <a:pt x="84342" y="78677"/>
                    </a:lnTo>
                    <a:lnTo>
                      <a:pt x="84342" y="71689"/>
                    </a:lnTo>
                    <a:lnTo>
                      <a:pt x="84342" y="12652"/>
                    </a:lnTo>
                    <a:lnTo>
                      <a:pt x="84342" y="5664"/>
                    </a:lnTo>
                    <a:lnTo>
                      <a:pt x="78677" y="0"/>
                    </a:lnTo>
                    <a:lnTo>
                      <a:pt x="71689" y="0"/>
                    </a:lnTo>
                    <a:close/>
                  </a:path>
                </a:pathLst>
              </a:custGeom>
              <a:noFill/>
              <a:ln w="5060">
                <a:solidFill>
                  <a:srgbClr val="000000"/>
                </a:solidFill>
                <a:round/>
              </a:ln>
            </p:spPr>
            <p:style>
              <a:lnRef idx="0">
                <a:scrgbClr r="0" g="0" b="0"/>
              </a:lnRef>
              <a:fillRef idx="0">
                <a:scrgbClr r="0" g="0" b="0"/>
              </a:fillRef>
              <a:effectRef idx="0">
                <a:scrgbClr r="0" g="0" b="0"/>
              </a:effectRef>
              <a:fontRef idx="minor"/>
            </p:style>
            <p:txBody>
              <a:bodyPr lIns="0" tIns="0" rIns="0" bIns="0" anchor="t">
                <a:noAutofit/>
              </a:bodyPr>
              <a:lstStyle/>
              <a:p>
                <a:pPr defTabSz="914400">
                  <a:lnSpc>
                    <a:spcPct val="100000"/>
                  </a:lnSpc>
                </a:pPr>
                <a:endParaRPr lang="fr-FR" sz="4000" b="1" u="none" strike="noStrike">
                  <a:solidFill>
                    <a:schemeClr val="dk1"/>
                  </a:solidFill>
                  <a:effectLst/>
                  <a:uFillTx/>
                  <a:latin typeface="Aptos"/>
                </a:endParaRPr>
              </a:p>
            </p:txBody>
          </p:sp>
          <p:sp>
            <p:nvSpPr>
              <p:cNvPr id="781" name="object 15"/>
              <p:cNvSpPr/>
              <p:nvPr/>
            </p:nvSpPr>
            <p:spPr>
              <a:xfrm>
                <a:off x="2606400" y="3522960"/>
                <a:ext cx="153720" cy="128880"/>
              </a:xfrm>
              <a:custGeom>
                <a:avLst/>
                <a:gdLst>
                  <a:gd name="textAreaLeft" fmla="*/ 0 w 153720"/>
                  <a:gd name="textAreaRight" fmla="*/ 154080 w 153720"/>
                  <a:gd name="textAreaTop" fmla="*/ 0 h 128880"/>
                  <a:gd name="textAreaBottom" fmla="*/ 129240 h 128880"/>
                </a:gdLst>
                <a:ahLst/>
                <a:cxnLst/>
                <a:rect l="textAreaLeft" t="textAreaTop" r="textAreaRight" b="textAreaBottom"/>
                <a:pathLst>
                  <a:path w="84455" h="84455">
                    <a:moveTo>
                      <a:pt x="78677" y="0"/>
                    </a:moveTo>
                    <a:lnTo>
                      <a:pt x="5664" y="0"/>
                    </a:lnTo>
                    <a:lnTo>
                      <a:pt x="0" y="5664"/>
                    </a:lnTo>
                    <a:lnTo>
                      <a:pt x="0" y="78677"/>
                    </a:lnTo>
                    <a:lnTo>
                      <a:pt x="5664" y="84342"/>
                    </a:lnTo>
                    <a:lnTo>
                      <a:pt x="78677" y="84342"/>
                    </a:lnTo>
                    <a:lnTo>
                      <a:pt x="84342" y="78677"/>
                    </a:lnTo>
                    <a:lnTo>
                      <a:pt x="84342" y="5664"/>
                    </a:lnTo>
                    <a:lnTo>
                      <a:pt x="78677" y="0"/>
                    </a:lnTo>
                    <a:close/>
                  </a:path>
                </a:pathLst>
              </a:custGeom>
              <a:solidFill>
                <a:srgbClr val="A5A5FF"/>
              </a:solidFill>
              <a:ln w="0">
                <a:noFill/>
              </a:ln>
            </p:spPr>
            <p:style>
              <a:lnRef idx="0">
                <a:scrgbClr r="0" g="0" b="0"/>
              </a:lnRef>
              <a:fillRef idx="0">
                <a:scrgbClr r="0" g="0" b="0"/>
              </a:fillRef>
              <a:effectRef idx="0">
                <a:scrgbClr r="0" g="0" b="0"/>
              </a:effectRef>
              <a:fontRef idx="minor"/>
            </p:style>
            <p:txBody>
              <a:bodyPr lIns="0" tIns="0" rIns="0" bIns="0" anchor="t">
                <a:noAutofit/>
              </a:bodyPr>
              <a:lstStyle/>
              <a:p>
                <a:pPr defTabSz="914400">
                  <a:lnSpc>
                    <a:spcPct val="100000"/>
                  </a:lnSpc>
                </a:pPr>
                <a:endParaRPr lang="fr-FR" sz="4000" b="1" u="none" strike="noStrike">
                  <a:solidFill>
                    <a:schemeClr val="dk1"/>
                  </a:solidFill>
                  <a:effectLst/>
                  <a:uFillTx/>
                  <a:latin typeface="Aptos"/>
                </a:endParaRPr>
              </a:p>
            </p:txBody>
          </p:sp>
          <p:sp>
            <p:nvSpPr>
              <p:cNvPr id="782" name="object 16"/>
              <p:cNvSpPr/>
              <p:nvPr/>
            </p:nvSpPr>
            <p:spPr>
              <a:xfrm>
                <a:off x="2606400" y="3522960"/>
                <a:ext cx="153720" cy="128880"/>
              </a:xfrm>
              <a:custGeom>
                <a:avLst/>
                <a:gdLst>
                  <a:gd name="textAreaLeft" fmla="*/ 0 w 153720"/>
                  <a:gd name="textAreaRight" fmla="*/ 154080 w 153720"/>
                  <a:gd name="textAreaTop" fmla="*/ 0 h 128880"/>
                  <a:gd name="textAreaBottom" fmla="*/ 129240 h 128880"/>
                </a:gdLst>
                <a:ahLst/>
                <a:cxnLst/>
                <a:rect l="textAreaLeft" t="textAreaTop" r="textAreaRight" b="textAreaBottom"/>
                <a:pathLst>
                  <a:path w="84455" h="84455">
                    <a:moveTo>
                      <a:pt x="71689" y="0"/>
                    </a:moveTo>
                    <a:lnTo>
                      <a:pt x="12652" y="0"/>
                    </a:lnTo>
                    <a:lnTo>
                      <a:pt x="5664" y="0"/>
                    </a:lnTo>
                    <a:lnTo>
                      <a:pt x="0" y="5664"/>
                    </a:lnTo>
                    <a:lnTo>
                      <a:pt x="0" y="12652"/>
                    </a:lnTo>
                    <a:lnTo>
                      <a:pt x="0" y="71689"/>
                    </a:lnTo>
                    <a:lnTo>
                      <a:pt x="0" y="78677"/>
                    </a:lnTo>
                    <a:lnTo>
                      <a:pt x="5664" y="84342"/>
                    </a:lnTo>
                    <a:lnTo>
                      <a:pt x="12652" y="84342"/>
                    </a:lnTo>
                    <a:lnTo>
                      <a:pt x="71689" y="84342"/>
                    </a:lnTo>
                    <a:lnTo>
                      <a:pt x="78677" y="84342"/>
                    </a:lnTo>
                    <a:lnTo>
                      <a:pt x="84342" y="78677"/>
                    </a:lnTo>
                    <a:lnTo>
                      <a:pt x="84342" y="71689"/>
                    </a:lnTo>
                    <a:lnTo>
                      <a:pt x="84342" y="12652"/>
                    </a:lnTo>
                    <a:lnTo>
                      <a:pt x="84342" y="5664"/>
                    </a:lnTo>
                    <a:lnTo>
                      <a:pt x="78677" y="0"/>
                    </a:lnTo>
                    <a:lnTo>
                      <a:pt x="71689" y="0"/>
                    </a:lnTo>
                    <a:close/>
                  </a:path>
                </a:pathLst>
              </a:custGeom>
              <a:noFill/>
              <a:ln w="5060">
                <a:solidFill>
                  <a:srgbClr val="000000"/>
                </a:solidFill>
                <a:round/>
              </a:ln>
            </p:spPr>
            <p:style>
              <a:lnRef idx="0">
                <a:scrgbClr r="0" g="0" b="0"/>
              </a:lnRef>
              <a:fillRef idx="0">
                <a:scrgbClr r="0" g="0" b="0"/>
              </a:fillRef>
              <a:effectRef idx="0">
                <a:scrgbClr r="0" g="0" b="0"/>
              </a:effectRef>
              <a:fontRef idx="minor"/>
            </p:style>
            <p:txBody>
              <a:bodyPr lIns="0" tIns="0" rIns="0" bIns="0" anchor="t">
                <a:noAutofit/>
              </a:bodyPr>
              <a:lstStyle/>
              <a:p>
                <a:pPr defTabSz="914400">
                  <a:lnSpc>
                    <a:spcPct val="100000"/>
                  </a:lnSpc>
                </a:pPr>
                <a:endParaRPr lang="fr-FR" sz="4000" b="1" u="none" strike="noStrike">
                  <a:solidFill>
                    <a:schemeClr val="dk1"/>
                  </a:solidFill>
                  <a:effectLst/>
                  <a:uFillTx/>
                  <a:latin typeface="Aptos"/>
                </a:endParaRPr>
              </a:p>
            </p:txBody>
          </p:sp>
        </p:grpSp>
        <p:sp>
          <p:nvSpPr>
            <p:cNvPr id="783" name="object 17"/>
            <p:cNvSpPr/>
            <p:nvPr/>
          </p:nvSpPr>
          <p:spPr>
            <a:xfrm>
              <a:off x="1554480" y="3466440"/>
              <a:ext cx="988920" cy="227160"/>
            </a:xfrm>
            <a:prstGeom prst="rect">
              <a:avLst/>
            </a:prstGeom>
            <a:noFill/>
            <a:ln w="0">
              <a:noFill/>
            </a:ln>
          </p:spPr>
          <p:style>
            <a:lnRef idx="0">
              <a:scrgbClr r="0" g="0" b="0"/>
            </a:lnRef>
            <a:fillRef idx="0">
              <a:scrgbClr r="0" g="0" b="0"/>
            </a:fillRef>
            <a:effectRef idx="0">
              <a:scrgbClr r="0" g="0" b="0"/>
            </a:effectRef>
            <a:fontRef idx="minor"/>
          </p:style>
          <p:txBody>
            <a:bodyPr lIns="0" tIns="12240" rIns="0" bIns="0" anchor="t">
              <a:spAutoFit/>
            </a:bodyPr>
            <a:lstStyle/>
            <a:p>
              <a:pPr marL="12600" defTabSz="914400">
                <a:lnSpc>
                  <a:spcPct val="100000"/>
                </a:lnSpc>
                <a:spcBef>
                  <a:spcPts val="96"/>
                </a:spcBef>
              </a:pPr>
              <a:r>
                <a:rPr lang="fr-FR" sz="1400" b="1" u="none" strike="noStrike" spc="-11">
                  <a:solidFill>
                    <a:schemeClr val="dk1"/>
                  </a:solidFill>
                  <a:effectLst/>
                  <a:uFillTx/>
                  <a:latin typeface="Tahoma"/>
                </a:rPr>
                <a:t>Timisoara</a:t>
              </a:r>
              <a:endParaRPr lang="fr-MA" sz="1400" b="0" u="none" strike="noStrike">
                <a:solidFill>
                  <a:srgbClr val="000000"/>
                </a:solidFill>
                <a:effectLst/>
                <a:uFillTx/>
                <a:latin typeface="Arial"/>
              </a:endParaRPr>
            </a:p>
          </p:txBody>
        </p:sp>
        <p:grpSp>
          <p:nvGrpSpPr>
            <p:cNvPr id="784" name="object 18"/>
            <p:cNvGrpSpPr/>
            <p:nvPr/>
          </p:nvGrpSpPr>
          <p:grpSpPr>
            <a:xfrm>
              <a:off x="2901960" y="2037600"/>
              <a:ext cx="1040760" cy="1118880"/>
              <a:chOff x="2901960" y="2037600"/>
              <a:chExt cx="1040760" cy="1118880"/>
            </a:xfrm>
          </p:grpSpPr>
          <p:sp>
            <p:nvSpPr>
              <p:cNvPr id="785" name="object 19"/>
              <p:cNvSpPr/>
              <p:nvPr/>
            </p:nvSpPr>
            <p:spPr>
              <a:xfrm>
                <a:off x="2901960" y="2037600"/>
                <a:ext cx="153720" cy="128880"/>
              </a:xfrm>
              <a:custGeom>
                <a:avLst/>
                <a:gdLst>
                  <a:gd name="textAreaLeft" fmla="*/ 0 w 153720"/>
                  <a:gd name="textAreaRight" fmla="*/ 154080 w 153720"/>
                  <a:gd name="textAreaTop" fmla="*/ 0 h 128880"/>
                  <a:gd name="textAreaBottom" fmla="*/ 129240 h 128880"/>
                </a:gdLst>
                <a:ahLst/>
                <a:cxnLst/>
                <a:rect l="textAreaLeft" t="textAreaTop" r="textAreaRight" b="textAreaBottom"/>
                <a:pathLst>
                  <a:path w="84455" h="84455">
                    <a:moveTo>
                      <a:pt x="78677" y="0"/>
                    </a:moveTo>
                    <a:lnTo>
                      <a:pt x="5664" y="0"/>
                    </a:lnTo>
                    <a:lnTo>
                      <a:pt x="0" y="5664"/>
                    </a:lnTo>
                    <a:lnTo>
                      <a:pt x="0" y="78677"/>
                    </a:lnTo>
                    <a:lnTo>
                      <a:pt x="5664" y="84342"/>
                    </a:lnTo>
                    <a:lnTo>
                      <a:pt x="78677" y="84342"/>
                    </a:lnTo>
                    <a:lnTo>
                      <a:pt x="84342" y="78677"/>
                    </a:lnTo>
                    <a:lnTo>
                      <a:pt x="84342" y="5664"/>
                    </a:lnTo>
                    <a:lnTo>
                      <a:pt x="78677" y="0"/>
                    </a:lnTo>
                    <a:close/>
                  </a:path>
                </a:pathLst>
              </a:custGeom>
              <a:solidFill>
                <a:srgbClr val="A5A5FF"/>
              </a:solidFill>
              <a:ln w="0">
                <a:noFill/>
              </a:ln>
            </p:spPr>
            <p:style>
              <a:lnRef idx="0">
                <a:scrgbClr r="0" g="0" b="0"/>
              </a:lnRef>
              <a:fillRef idx="0">
                <a:scrgbClr r="0" g="0" b="0"/>
              </a:fillRef>
              <a:effectRef idx="0">
                <a:scrgbClr r="0" g="0" b="0"/>
              </a:effectRef>
              <a:fontRef idx="minor"/>
            </p:style>
            <p:txBody>
              <a:bodyPr lIns="0" tIns="0" rIns="0" bIns="0" anchor="t">
                <a:noAutofit/>
              </a:bodyPr>
              <a:lstStyle/>
              <a:p>
                <a:pPr defTabSz="914400">
                  <a:lnSpc>
                    <a:spcPct val="100000"/>
                  </a:lnSpc>
                </a:pPr>
                <a:endParaRPr lang="fr-FR" sz="4000" b="1" u="none" strike="noStrike">
                  <a:solidFill>
                    <a:schemeClr val="dk1"/>
                  </a:solidFill>
                  <a:effectLst/>
                  <a:uFillTx/>
                  <a:latin typeface="Aptos"/>
                </a:endParaRPr>
              </a:p>
            </p:txBody>
          </p:sp>
          <p:sp>
            <p:nvSpPr>
              <p:cNvPr id="786" name="object 20"/>
              <p:cNvSpPr/>
              <p:nvPr/>
            </p:nvSpPr>
            <p:spPr>
              <a:xfrm>
                <a:off x="2901960" y="2037600"/>
                <a:ext cx="153720" cy="128880"/>
              </a:xfrm>
              <a:custGeom>
                <a:avLst/>
                <a:gdLst>
                  <a:gd name="textAreaLeft" fmla="*/ 0 w 153720"/>
                  <a:gd name="textAreaRight" fmla="*/ 154080 w 153720"/>
                  <a:gd name="textAreaTop" fmla="*/ 0 h 128880"/>
                  <a:gd name="textAreaBottom" fmla="*/ 129240 h 128880"/>
                </a:gdLst>
                <a:ahLst/>
                <a:cxnLst/>
                <a:rect l="textAreaLeft" t="textAreaTop" r="textAreaRight" b="textAreaBottom"/>
                <a:pathLst>
                  <a:path w="84455" h="84455">
                    <a:moveTo>
                      <a:pt x="71689" y="0"/>
                    </a:moveTo>
                    <a:lnTo>
                      <a:pt x="12652" y="0"/>
                    </a:lnTo>
                    <a:lnTo>
                      <a:pt x="5664" y="0"/>
                    </a:lnTo>
                    <a:lnTo>
                      <a:pt x="0" y="5664"/>
                    </a:lnTo>
                    <a:lnTo>
                      <a:pt x="0" y="12652"/>
                    </a:lnTo>
                    <a:lnTo>
                      <a:pt x="0" y="71689"/>
                    </a:lnTo>
                    <a:lnTo>
                      <a:pt x="0" y="78677"/>
                    </a:lnTo>
                    <a:lnTo>
                      <a:pt x="5664" y="84342"/>
                    </a:lnTo>
                    <a:lnTo>
                      <a:pt x="12652" y="84342"/>
                    </a:lnTo>
                    <a:lnTo>
                      <a:pt x="71689" y="84342"/>
                    </a:lnTo>
                    <a:lnTo>
                      <a:pt x="78677" y="84342"/>
                    </a:lnTo>
                    <a:lnTo>
                      <a:pt x="84342" y="78677"/>
                    </a:lnTo>
                    <a:lnTo>
                      <a:pt x="84342" y="71689"/>
                    </a:lnTo>
                    <a:lnTo>
                      <a:pt x="84342" y="12652"/>
                    </a:lnTo>
                    <a:lnTo>
                      <a:pt x="84342" y="5664"/>
                    </a:lnTo>
                    <a:lnTo>
                      <a:pt x="78677" y="0"/>
                    </a:lnTo>
                    <a:lnTo>
                      <a:pt x="71689" y="0"/>
                    </a:lnTo>
                    <a:close/>
                  </a:path>
                </a:pathLst>
              </a:custGeom>
              <a:noFill/>
              <a:ln w="5060">
                <a:solidFill>
                  <a:srgbClr val="000000"/>
                </a:solidFill>
                <a:round/>
              </a:ln>
            </p:spPr>
            <p:style>
              <a:lnRef idx="0">
                <a:scrgbClr r="0" g="0" b="0"/>
              </a:lnRef>
              <a:fillRef idx="0">
                <a:scrgbClr r="0" g="0" b="0"/>
              </a:fillRef>
              <a:effectRef idx="0">
                <a:scrgbClr r="0" g="0" b="0"/>
              </a:effectRef>
              <a:fontRef idx="minor"/>
            </p:style>
            <p:txBody>
              <a:bodyPr lIns="0" tIns="0" rIns="0" bIns="0" anchor="t">
                <a:noAutofit/>
              </a:bodyPr>
              <a:lstStyle/>
              <a:p>
                <a:pPr defTabSz="914400">
                  <a:lnSpc>
                    <a:spcPct val="100000"/>
                  </a:lnSpc>
                </a:pPr>
                <a:endParaRPr lang="fr-FR" sz="4000" b="1" u="none" strike="noStrike">
                  <a:solidFill>
                    <a:schemeClr val="dk1"/>
                  </a:solidFill>
                  <a:effectLst/>
                  <a:uFillTx/>
                  <a:latin typeface="Aptos"/>
                </a:endParaRPr>
              </a:p>
            </p:txBody>
          </p:sp>
          <p:sp>
            <p:nvSpPr>
              <p:cNvPr id="787" name="object 21"/>
              <p:cNvSpPr/>
              <p:nvPr/>
            </p:nvSpPr>
            <p:spPr>
              <a:xfrm>
                <a:off x="3789000" y="3027600"/>
                <a:ext cx="153720" cy="128880"/>
              </a:xfrm>
              <a:custGeom>
                <a:avLst/>
                <a:gdLst>
                  <a:gd name="textAreaLeft" fmla="*/ 0 w 153720"/>
                  <a:gd name="textAreaRight" fmla="*/ 154080 w 153720"/>
                  <a:gd name="textAreaTop" fmla="*/ 0 h 128880"/>
                  <a:gd name="textAreaBottom" fmla="*/ 129240 h 128880"/>
                </a:gdLst>
                <a:ahLst/>
                <a:cxnLst/>
                <a:rect l="textAreaLeft" t="textAreaTop" r="textAreaRight" b="textAreaBottom"/>
                <a:pathLst>
                  <a:path w="84455" h="84455">
                    <a:moveTo>
                      <a:pt x="78677" y="0"/>
                    </a:moveTo>
                    <a:lnTo>
                      <a:pt x="5664" y="0"/>
                    </a:lnTo>
                    <a:lnTo>
                      <a:pt x="0" y="5664"/>
                    </a:lnTo>
                    <a:lnTo>
                      <a:pt x="0" y="78677"/>
                    </a:lnTo>
                    <a:lnTo>
                      <a:pt x="5664" y="84342"/>
                    </a:lnTo>
                    <a:lnTo>
                      <a:pt x="78677" y="84342"/>
                    </a:lnTo>
                    <a:lnTo>
                      <a:pt x="84342" y="78677"/>
                    </a:lnTo>
                    <a:lnTo>
                      <a:pt x="84342" y="5664"/>
                    </a:lnTo>
                    <a:lnTo>
                      <a:pt x="78677" y="0"/>
                    </a:lnTo>
                    <a:close/>
                  </a:path>
                </a:pathLst>
              </a:custGeom>
              <a:solidFill>
                <a:srgbClr val="A5A5FF"/>
              </a:solidFill>
              <a:ln w="0">
                <a:noFill/>
              </a:ln>
            </p:spPr>
            <p:style>
              <a:lnRef idx="0">
                <a:scrgbClr r="0" g="0" b="0"/>
              </a:lnRef>
              <a:fillRef idx="0">
                <a:scrgbClr r="0" g="0" b="0"/>
              </a:fillRef>
              <a:effectRef idx="0">
                <a:scrgbClr r="0" g="0" b="0"/>
              </a:effectRef>
              <a:fontRef idx="minor"/>
            </p:style>
            <p:txBody>
              <a:bodyPr lIns="0" tIns="0" rIns="0" bIns="0" anchor="t">
                <a:noAutofit/>
              </a:bodyPr>
              <a:lstStyle/>
              <a:p>
                <a:pPr defTabSz="914400">
                  <a:lnSpc>
                    <a:spcPct val="100000"/>
                  </a:lnSpc>
                </a:pPr>
                <a:endParaRPr lang="fr-FR" sz="4000" b="1" u="none" strike="noStrike">
                  <a:solidFill>
                    <a:schemeClr val="dk1"/>
                  </a:solidFill>
                  <a:effectLst/>
                  <a:uFillTx/>
                  <a:latin typeface="Aptos"/>
                </a:endParaRPr>
              </a:p>
            </p:txBody>
          </p:sp>
          <p:sp>
            <p:nvSpPr>
              <p:cNvPr id="788" name="object 22"/>
              <p:cNvSpPr/>
              <p:nvPr/>
            </p:nvSpPr>
            <p:spPr>
              <a:xfrm>
                <a:off x="3789000" y="3027600"/>
                <a:ext cx="153720" cy="128880"/>
              </a:xfrm>
              <a:custGeom>
                <a:avLst/>
                <a:gdLst>
                  <a:gd name="textAreaLeft" fmla="*/ 0 w 153720"/>
                  <a:gd name="textAreaRight" fmla="*/ 154080 w 153720"/>
                  <a:gd name="textAreaTop" fmla="*/ 0 h 128880"/>
                  <a:gd name="textAreaBottom" fmla="*/ 129240 h 128880"/>
                </a:gdLst>
                <a:ahLst/>
                <a:cxnLst/>
                <a:rect l="textAreaLeft" t="textAreaTop" r="textAreaRight" b="textAreaBottom"/>
                <a:pathLst>
                  <a:path w="84455" h="84455">
                    <a:moveTo>
                      <a:pt x="71689" y="0"/>
                    </a:moveTo>
                    <a:lnTo>
                      <a:pt x="12652" y="0"/>
                    </a:lnTo>
                    <a:lnTo>
                      <a:pt x="5664" y="0"/>
                    </a:lnTo>
                    <a:lnTo>
                      <a:pt x="0" y="5664"/>
                    </a:lnTo>
                    <a:lnTo>
                      <a:pt x="0" y="12652"/>
                    </a:lnTo>
                    <a:lnTo>
                      <a:pt x="0" y="71689"/>
                    </a:lnTo>
                    <a:lnTo>
                      <a:pt x="0" y="78677"/>
                    </a:lnTo>
                    <a:lnTo>
                      <a:pt x="5664" y="84342"/>
                    </a:lnTo>
                    <a:lnTo>
                      <a:pt x="12652" y="84342"/>
                    </a:lnTo>
                    <a:lnTo>
                      <a:pt x="71689" y="84342"/>
                    </a:lnTo>
                    <a:lnTo>
                      <a:pt x="78677" y="84342"/>
                    </a:lnTo>
                    <a:lnTo>
                      <a:pt x="84342" y="78677"/>
                    </a:lnTo>
                    <a:lnTo>
                      <a:pt x="84342" y="71689"/>
                    </a:lnTo>
                    <a:lnTo>
                      <a:pt x="84342" y="12652"/>
                    </a:lnTo>
                    <a:lnTo>
                      <a:pt x="84342" y="5664"/>
                    </a:lnTo>
                    <a:lnTo>
                      <a:pt x="78677" y="0"/>
                    </a:lnTo>
                    <a:lnTo>
                      <a:pt x="71689" y="0"/>
                    </a:lnTo>
                    <a:close/>
                  </a:path>
                </a:pathLst>
              </a:custGeom>
              <a:noFill/>
              <a:ln w="5060">
                <a:solidFill>
                  <a:srgbClr val="000000"/>
                </a:solidFill>
                <a:round/>
              </a:ln>
            </p:spPr>
            <p:style>
              <a:lnRef idx="0">
                <a:scrgbClr r="0" g="0" b="0"/>
              </a:lnRef>
              <a:fillRef idx="0">
                <a:scrgbClr r="0" g="0" b="0"/>
              </a:fillRef>
              <a:effectRef idx="0">
                <a:scrgbClr r="0" g="0" b="0"/>
              </a:effectRef>
              <a:fontRef idx="minor"/>
            </p:style>
            <p:txBody>
              <a:bodyPr lIns="0" tIns="0" rIns="0" bIns="0" anchor="t">
                <a:noAutofit/>
              </a:bodyPr>
              <a:lstStyle/>
              <a:p>
                <a:pPr defTabSz="914400">
                  <a:lnSpc>
                    <a:spcPct val="100000"/>
                  </a:lnSpc>
                </a:pPr>
                <a:endParaRPr lang="fr-FR" sz="4000" b="1" u="none" strike="noStrike">
                  <a:solidFill>
                    <a:schemeClr val="dk1"/>
                  </a:solidFill>
                  <a:effectLst/>
                  <a:uFillTx/>
                  <a:latin typeface="Aptos"/>
                </a:endParaRPr>
              </a:p>
            </p:txBody>
          </p:sp>
        </p:grpSp>
        <p:sp>
          <p:nvSpPr>
            <p:cNvPr id="789" name="object 23"/>
            <p:cNvSpPr/>
            <p:nvPr/>
          </p:nvSpPr>
          <p:spPr>
            <a:xfrm>
              <a:off x="4006080" y="2781360"/>
              <a:ext cx="876240" cy="227160"/>
            </a:xfrm>
            <a:prstGeom prst="rect">
              <a:avLst/>
            </a:prstGeom>
            <a:noFill/>
            <a:ln w="0">
              <a:noFill/>
            </a:ln>
          </p:spPr>
          <p:style>
            <a:lnRef idx="0">
              <a:scrgbClr r="0" g="0" b="0"/>
            </a:lnRef>
            <a:fillRef idx="0">
              <a:scrgbClr r="0" g="0" b="0"/>
            </a:fillRef>
            <a:effectRef idx="0">
              <a:scrgbClr r="0" g="0" b="0"/>
            </a:effectRef>
            <a:fontRef idx="minor"/>
          </p:style>
          <p:txBody>
            <a:bodyPr lIns="0" tIns="12240" rIns="0" bIns="0" anchor="t">
              <a:spAutoFit/>
            </a:bodyPr>
            <a:lstStyle/>
            <a:p>
              <a:pPr marL="12600" defTabSz="914400">
                <a:lnSpc>
                  <a:spcPct val="100000"/>
                </a:lnSpc>
                <a:spcBef>
                  <a:spcPts val="96"/>
                </a:spcBef>
              </a:pPr>
              <a:r>
                <a:rPr lang="fr-FR" sz="1400" b="1" u="none" strike="noStrike" spc="-11">
                  <a:solidFill>
                    <a:schemeClr val="dk1"/>
                  </a:solidFill>
                  <a:effectLst/>
                  <a:uFillTx/>
                  <a:latin typeface="Tahoma"/>
                </a:rPr>
                <a:t>Sibiu</a:t>
              </a:r>
              <a:endParaRPr lang="fr-MA" sz="1400" b="0" u="none" strike="noStrike">
                <a:solidFill>
                  <a:srgbClr val="000000"/>
                </a:solidFill>
                <a:effectLst/>
                <a:uFillTx/>
                <a:latin typeface="Arial"/>
              </a:endParaRPr>
            </a:p>
          </p:txBody>
        </p:sp>
        <p:grpSp>
          <p:nvGrpSpPr>
            <p:cNvPr id="790" name="object 24"/>
            <p:cNvGrpSpPr/>
            <p:nvPr/>
          </p:nvGrpSpPr>
          <p:grpSpPr>
            <a:xfrm>
              <a:off x="3197880" y="3869640"/>
              <a:ext cx="153720" cy="128880"/>
              <a:chOff x="3197880" y="3869640"/>
              <a:chExt cx="153720" cy="128880"/>
            </a:xfrm>
          </p:grpSpPr>
          <p:sp>
            <p:nvSpPr>
              <p:cNvPr id="791" name="object 25"/>
              <p:cNvSpPr/>
              <p:nvPr/>
            </p:nvSpPr>
            <p:spPr>
              <a:xfrm>
                <a:off x="3197880" y="3869640"/>
                <a:ext cx="153720" cy="128880"/>
              </a:xfrm>
              <a:custGeom>
                <a:avLst/>
                <a:gdLst>
                  <a:gd name="textAreaLeft" fmla="*/ 0 w 153720"/>
                  <a:gd name="textAreaRight" fmla="*/ 154080 w 153720"/>
                  <a:gd name="textAreaTop" fmla="*/ 0 h 128880"/>
                  <a:gd name="textAreaBottom" fmla="*/ 129240 h 128880"/>
                </a:gdLst>
                <a:ahLst/>
                <a:cxnLst/>
                <a:rect l="textAreaLeft" t="textAreaTop" r="textAreaRight" b="textAreaBottom"/>
                <a:pathLst>
                  <a:path w="84455" h="84455">
                    <a:moveTo>
                      <a:pt x="78677" y="0"/>
                    </a:moveTo>
                    <a:lnTo>
                      <a:pt x="5664" y="0"/>
                    </a:lnTo>
                    <a:lnTo>
                      <a:pt x="0" y="5664"/>
                    </a:lnTo>
                    <a:lnTo>
                      <a:pt x="0" y="78677"/>
                    </a:lnTo>
                    <a:lnTo>
                      <a:pt x="5664" y="84342"/>
                    </a:lnTo>
                    <a:lnTo>
                      <a:pt x="78677" y="84342"/>
                    </a:lnTo>
                    <a:lnTo>
                      <a:pt x="84342" y="78677"/>
                    </a:lnTo>
                    <a:lnTo>
                      <a:pt x="84342" y="5664"/>
                    </a:lnTo>
                    <a:lnTo>
                      <a:pt x="78677" y="0"/>
                    </a:lnTo>
                    <a:close/>
                  </a:path>
                </a:pathLst>
              </a:custGeom>
              <a:solidFill>
                <a:srgbClr val="A5A5FF"/>
              </a:solidFill>
              <a:ln w="0">
                <a:noFill/>
              </a:ln>
            </p:spPr>
            <p:style>
              <a:lnRef idx="0">
                <a:scrgbClr r="0" g="0" b="0"/>
              </a:lnRef>
              <a:fillRef idx="0">
                <a:scrgbClr r="0" g="0" b="0"/>
              </a:fillRef>
              <a:effectRef idx="0">
                <a:scrgbClr r="0" g="0" b="0"/>
              </a:effectRef>
              <a:fontRef idx="minor"/>
            </p:style>
            <p:txBody>
              <a:bodyPr lIns="0" tIns="0" rIns="0" bIns="0" anchor="t">
                <a:noAutofit/>
              </a:bodyPr>
              <a:lstStyle/>
              <a:p>
                <a:pPr defTabSz="914400">
                  <a:lnSpc>
                    <a:spcPct val="100000"/>
                  </a:lnSpc>
                </a:pPr>
                <a:endParaRPr lang="fr-FR" sz="4000" b="1" u="none" strike="noStrike">
                  <a:solidFill>
                    <a:schemeClr val="dk1"/>
                  </a:solidFill>
                  <a:effectLst/>
                  <a:uFillTx/>
                  <a:latin typeface="Aptos"/>
                </a:endParaRPr>
              </a:p>
            </p:txBody>
          </p:sp>
          <p:sp>
            <p:nvSpPr>
              <p:cNvPr id="792" name="object 26"/>
              <p:cNvSpPr/>
              <p:nvPr/>
            </p:nvSpPr>
            <p:spPr>
              <a:xfrm>
                <a:off x="3197880" y="3869640"/>
                <a:ext cx="153720" cy="128880"/>
              </a:xfrm>
              <a:custGeom>
                <a:avLst/>
                <a:gdLst>
                  <a:gd name="textAreaLeft" fmla="*/ 0 w 153720"/>
                  <a:gd name="textAreaRight" fmla="*/ 154080 w 153720"/>
                  <a:gd name="textAreaTop" fmla="*/ 0 h 128880"/>
                  <a:gd name="textAreaBottom" fmla="*/ 129240 h 128880"/>
                </a:gdLst>
                <a:ahLst/>
                <a:cxnLst/>
                <a:rect l="textAreaLeft" t="textAreaTop" r="textAreaRight" b="textAreaBottom"/>
                <a:pathLst>
                  <a:path w="84455" h="84455">
                    <a:moveTo>
                      <a:pt x="71689" y="0"/>
                    </a:moveTo>
                    <a:lnTo>
                      <a:pt x="12652" y="0"/>
                    </a:lnTo>
                    <a:lnTo>
                      <a:pt x="5664" y="0"/>
                    </a:lnTo>
                    <a:lnTo>
                      <a:pt x="0" y="5664"/>
                    </a:lnTo>
                    <a:lnTo>
                      <a:pt x="0" y="12652"/>
                    </a:lnTo>
                    <a:lnTo>
                      <a:pt x="0" y="71689"/>
                    </a:lnTo>
                    <a:lnTo>
                      <a:pt x="0" y="78677"/>
                    </a:lnTo>
                    <a:lnTo>
                      <a:pt x="5664" y="84342"/>
                    </a:lnTo>
                    <a:lnTo>
                      <a:pt x="12652" y="84342"/>
                    </a:lnTo>
                    <a:lnTo>
                      <a:pt x="71689" y="84342"/>
                    </a:lnTo>
                    <a:lnTo>
                      <a:pt x="78677" y="84342"/>
                    </a:lnTo>
                    <a:lnTo>
                      <a:pt x="84342" y="78677"/>
                    </a:lnTo>
                    <a:lnTo>
                      <a:pt x="84342" y="71689"/>
                    </a:lnTo>
                    <a:lnTo>
                      <a:pt x="84342" y="12652"/>
                    </a:lnTo>
                    <a:lnTo>
                      <a:pt x="84342" y="5664"/>
                    </a:lnTo>
                    <a:lnTo>
                      <a:pt x="78677" y="0"/>
                    </a:lnTo>
                    <a:lnTo>
                      <a:pt x="71689" y="0"/>
                    </a:lnTo>
                    <a:close/>
                  </a:path>
                </a:pathLst>
              </a:custGeom>
              <a:noFill/>
              <a:ln w="5060">
                <a:solidFill>
                  <a:srgbClr val="000000"/>
                </a:solidFill>
                <a:round/>
              </a:ln>
            </p:spPr>
            <p:style>
              <a:lnRef idx="0">
                <a:scrgbClr r="0" g="0" b="0"/>
              </a:lnRef>
              <a:fillRef idx="0">
                <a:scrgbClr r="0" g="0" b="0"/>
              </a:fillRef>
              <a:effectRef idx="0">
                <a:scrgbClr r="0" g="0" b="0"/>
              </a:effectRef>
              <a:fontRef idx="minor"/>
            </p:style>
            <p:txBody>
              <a:bodyPr lIns="0" tIns="0" rIns="0" bIns="0" anchor="t">
                <a:noAutofit/>
              </a:bodyPr>
              <a:lstStyle/>
              <a:p>
                <a:pPr defTabSz="914400">
                  <a:lnSpc>
                    <a:spcPct val="100000"/>
                  </a:lnSpc>
                </a:pPr>
                <a:endParaRPr lang="fr-FR" sz="4000" b="1" u="none" strike="noStrike">
                  <a:solidFill>
                    <a:schemeClr val="dk1"/>
                  </a:solidFill>
                  <a:effectLst/>
                  <a:uFillTx/>
                  <a:latin typeface="Aptos"/>
                </a:endParaRPr>
              </a:p>
            </p:txBody>
          </p:sp>
        </p:grpSp>
        <p:sp>
          <p:nvSpPr>
            <p:cNvPr id="793" name="object 27"/>
            <p:cNvSpPr/>
            <p:nvPr/>
          </p:nvSpPr>
          <p:spPr>
            <a:xfrm>
              <a:off x="3414600" y="3798000"/>
              <a:ext cx="706320" cy="227160"/>
            </a:xfrm>
            <a:prstGeom prst="rect">
              <a:avLst/>
            </a:prstGeom>
            <a:noFill/>
            <a:ln w="0">
              <a:noFill/>
            </a:ln>
          </p:spPr>
          <p:style>
            <a:lnRef idx="0">
              <a:scrgbClr r="0" g="0" b="0"/>
            </a:lnRef>
            <a:fillRef idx="0">
              <a:scrgbClr r="0" g="0" b="0"/>
            </a:fillRef>
            <a:effectRef idx="0">
              <a:scrgbClr r="0" g="0" b="0"/>
            </a:effectRef>
            <a:fontRef idx="minor"/>
          </p:style>
          <p:txBody>
            <a:bodyPr lIns="0" tIns="12240" rIns="0" bIns="0" anchor="t">
              <a:spAutoFit/>
            </a:bodyPr>
            <a:lstStyle/>
            <a:p>
              <a:pPr marL="12600" defTabSz="914400">
                <a:lnSpc>
                  <a:spcPct val="100000"/>
                </a:lnSpc>
                <a:spcBef>
                  <a:spcPts val="96"/>
                </a:spcBef>
              </a:pPr>
              <a:r>
                <a:rPr lang="fr-FR" sz="1400" b="1" u="none" strike="noStrike" spc="-11">
                  <a:solidFill>
                    <a:schemeClr val="dk1"/>
                  </a:solidFill>
                  <a:effectLst/>
                  <a:uFillTx/>
                  <a:latin typeface="Tahoma"/>
                </a:rPr>
                <a:t>Lugoj</a:t>
              </a:r>
              <a:endParaRPr lang="fr-MA" sz="1400" b="0" u="none" strike="noStrike">
                <a:solidFill>
                  <a:srgbClr val="000000"/>
                </a:solidFill>
                <a:effectLst/>
                <a:uFillTx/>
                <a:latin typeface="Arial"/>
              </a:endParaRPr>
            </a:p>
          </p:txBody>
        </p:sp>
        <p:grpSp>
          <p:nvGrpSpPr>
            <p:cNvPr id="794" name="object 28"/>
            <p:cNvGrpSpPr/>
            <p:nvPr/>
          </p:nvGrpSpPr>
          <p:grpSpPr>
            <a:xfrm>
              <a:off x="3315960" y="4364640"/>
              <a:ext cx="153720" cy="128880"/>
              <a:chOff x="3315960" y="4364640"/>
              <a:chExt cx="153720" cy="128880"/>
            </a:xfrm>
          </p:grpSpPr>
          <p:sp>
            <p:nvSpPr>
              <p:cNvPr id="795" name="object 29"/>
              <p:cNvSpPr/>
              <p:nvPr/>
            </p:nvSpPr>
            <p:spPr>
              <a:xfrm>
                <a:off x="3315960" y="4364640"/>
                <a:ext cx="153720" cy="128880"/>
              </a:xfrm>
              <a:custGeom>
                <a:avLst/>
                <a:gdLst>
                  <a:gd name="textAreaLeft" fmla="*/ 0 w 153720"/>
                  <a:gd name="textAreaRight" fmla="*/ 154080 w 153720"/>
                  <a:gd name="textAreaTop" fmla="*/ 0 h 128880"/>
                  <a:gd name="textAreaBottom" fmla="*/ 129240 h 128880"/>
                </a:gdLst>
                <a:ahLst/>
                <a:cxnLst/>
                <a:rect l="textAreaLeft" t="textAreaTop" r="textAreaRight" b="textAreaBottom"/>
                <a:pathLst>
                  <a:path w="84455" h="84455">
                    <a:moveTo>
                      <a:pt x="78677" y="0"/>
                    </a:moveTo>
                    <a:lnTo>
                      <a:pt x="5664" y="0"/>
                    </a:lnTo>
                    <a:lnTo>
                      <a:pt x="0" y="5664"/>
                    </a:lnTo>
                    <a:lnTo>
                      <a:pt x="0" y="78677"/>
                    </a:lnTo>
                    <a:lnTo>
                      <a:pt x="5664" y="84342"/>
                    </a:lnTo>
                    <a:lnTo>
                      <a:pt x="78677" y="84342"/>
                    </a:lnTo>
                    <a:lnTo>
                      <a:pt x="84342" y="78677"/>
                    </a:lnTo>
                    <a:lnTo>
                      <a:pt x="84342" y="5664"/>
                    </a:lnTo>
                    <a:lnTo>
                      <a:pt x="78677" y="0"/>
                    </a:lnTo>
                    <a:close/>
                  </a:path>
                </a:pathLst>
              </a:custGeom>
              <a:solidFill>
                <a:srgbClr val="A5A5FF"/>
              </a:solidFill>
              <a:ln w="0">
                <a:noFill/>
              </a:ln>
            </p:spPr>
            <p:style>
              <a:lnRef idx="0">
                <a:scrgbClr r="0" g="0" b="0"/>
              </a:lnRef>
              <a:fillRef idx="0">
                <a:scrgbClr r="0" g="0" b="0"/>
              </a:fillRef>
              <a:effectRef idx="0">
                <a:scrgbClr r="0" g="0" b="0"/>
              </a:effectRef>
              <a:fontRef idx="minor"/>
            </p:style>
            <p:txBody>
              <a:bodyPr lIns="0" tIns="0" rIns="0" bIns="0" anchor="t">
                <a:noAutofit/>
              </a:bodyPr>
              <a:lstStyle/>
              <a:p>
                <a:pPr defTabSz="914400">
                  <a:lnSpc>
                    <a:spcPct val="100000"/>
                  </a:lnSpc>
                </a:pPr>
                <a:endParaRPr lang="fr-FR" sz="4000" b="1" u="none" strike="noStrike">
                  <a:solidFill>
                    <a:schemeClr val="dk1"/>
                  </a:solidFill>
                  <a:effectLst/>
                  <a:uFillTx/>
                  <a:latin typeface="Aptos"/>
                </a:endParaRPr>
              </a:p>
            </p:txBody>
          </p:sp>
          <p:sp>
            <p:nvSpPr>
              <p:cNvPr id="796" name="object 30"/>
              <p:cNvSpPr/>
              <p:nvPr/>
            </p:nvSpPr>
            <p:spPr>
              <a:xfrm>
                <a:off x="3315960" y="4364640"/>
                <a:ext cx="153720" cy="128880"/>
              </a:xfrm>
              <a:custGeom>
                <a:avLst/>
                <a:gdLst>
                  <a:gd name="textAreaLeft" fmla="*/ 0 w 153720"/>
                  <a:gd name="textAreaRight" fmla="*/ 154080 w 153720"/>
                  <a:gd name="textAreaTop" fmla="*/ 0 h 128880"/>
                  <a:gd name="textAreaBottom" fmla="*/ 129240 h 128880"/>
                </a:gdLst>
                <a:ahLst/>
                <a:cxnLst/>
                <a:rect l="textAreaLeft" t="textAreaTop" r="textAreaRight" b="textAreaBottom"/>
                <a:pathLst>
                  <a:path w="84455" h="84455">
                    <a:moveTo>
                      <a:pt x="71689" y="0"/>
                    </a:moveTo>
                    <a:lnTo>
                      <a:pt x="12652" y="0"/>
                    </a:lnTo>
                    <a:lnTo>
                      <a:pt x="5664" y="0"/>
                    </a:lnTo>
                    <a:lnTo>
                      <a:pt x="0" y="5664"/>
                    </a:lnTo>
                    <a:lnTo>
                      <a:pt x="0" y="12652"/>
                    </a:lnTo>
                    <a:lnTo>
                      <a:pt x="0" y="71689"/>
                    </a:lnTo>
                    <a:lnTo>
                      <a:pt x="0" y="78677"/>
                    </a:lnTo>
                    <a:lnTo>
                      <a:pt x="5664" y="84342"/>
                    </a:lnTo>
                    <a:lnTo>
                      <a:pt x="12652" y="84342"/>
                    </a:lnTo>
                    <a:lnTo>
                      <a:pt x="71689" y="84342"/>
                    </a:lnTo>
                    <a:lnTo>
                      <a:pt x="78677" y="84342"/>
                    </a:lnTo>
                    <a:lnTo>
                      <a:pt x="84342" y="78677"/>
                    </a:lnTo>
                    <a:lnTo>
                      <a:pt x="84342" y="71689"/>
                    </a:lnTo>
                    <a:lnTo>
                      <a:pt x="84342" y="12652"/>
                    </a:lnTo>
                    <a:lnTo>
                      <a:pt x="84342" y="5664"/>
                    </a:lnTo>
                    <a:lnTo>
                      <a:pt x="78677" y="0"/>
                    </a:lnTo>
                    <a:lnTo>
                      <a:pt x="71689" y="0"/>
                    </a:lnTo>
                    <a:close/>
                  </a:path>
                </a:pathLst>
              </a:custGeom>
              <a:noFill/>
              <a:ln w="5060">
                <a:solidFill>
                  <a:srgbClr val="000000"/>
                </a:solidFill>
                <a:round/>
              </a:ln>
            </p:spPr>
            <p:style>
              <a:lnRef idx="0">
                <a:scrgbClr r="0" g="0" b="0"/>
              </a:lnRef>
              <a:fillRef idx="0">
                <a:scrgbClr r="0" g="0" b="0"/>
              </a:fillRef>
              <a:effectRef idx="0">
                <a:scrgbClr r="0" g="0" b="0"/>
              </a:effectRef>
              <a:fontRef idx="minor"/>
            </p:style>
            <p:txBody>
              <a:bodyPr lIns="0" tIns="0" rIns="0" bIns="0" anchor="t">
                <a:noAutofit/>
              </a:bodyPr>
              <a:lstStyle/>
              <a:p>
                <a:pPr defTabSz="914400">
                  <a:lnSpc>
                    <a:spcPct val="100000"/>
                  </a:lnSpc>
                </a:pPr>
                <a:endParaRPr lang="fr-FR" sz="4000" b="1" u="none" strike="noStrike">
                  <a:solidFill>
                    <a:schemeClr val="dk1"/>
                  </a:solidFill>
                  <a:effectLst/>
                  <a:uFillTx/>
                  <a:latin typeface="Aptos"/>
                </a:endParaRPr>
              </a:p>
            </p:txBody>
          </p:sp>
        </p:grpSp>
        <p:sp>
          <p:nvSpPr>
            <p:cNvPr id="797" name="object 31"/>
            <p:cNvSpPr/>
            <p:nvPr/>
          </p:nvSpPr>
          <p:spPr>
            <a:xfrm>
              <a:off x="2333880" y="4308120"/>
              <a:ext cx="919080" cy="227160"/>
            </a:xfrm>
            <a:prstGeom prst="rect">
              <a:avLst/>
            </a:prstGeom>
            <a:noFill/>
            <a:ln w="0">
              <a:noFill/>
            </a:ln>
          </p:spPr>
          <p:style>
            <a:lnRef idx="0">
              <a:scrgbClr r="0" g="0" b="0"/>
            </a:lnRef>
            <a:fillRef idx="0">
              <a:scrgbClr r="0" g="0" b="0"/>
            </a:fillRef>
            <a:effectRef idx="0">
              <a:scrgbClr r="0" g="0" b="0"/>
            </a:effectRef>
            <a:fontRef idx="minor"/>
          </p:style>
          <p:txBody>
            <a:bodyPr lIns="0" tIns="12240" rIns="0" bIns="0" anchor="t">
              <a:spAutoFit/>
            </a:bodyPr>
            <a:lstStyle/>
            <a:p>
              <a:pPr marL="12600" defTabSz="914400">
                <a:lnSpc>
                  <a:spcPct val="100000"/>
                </a:lnSpc>
                <a:spcBef>
                  <a:spcPts val="96"/>
                </a:spcBef>
              </a:pPr>
              <a:r>
                <a:rPr lang="fr-FR" sz="1400" b="1" u="none" strike="noStrike" spc="-11">
                  <a:solidFill>
                    <a:schemeClr val="dk1"/>
                  </a:solidFill>
                  <a:effectLst/>
                  <a:uFillTx/>
                  <a:latin typeface="Tahoma"/>
                </a:rPr>
                <a:t>Mehadia</a:t>
              </a:r>
              <a:endParaRPr lang="fr-MA" sz="1400" b="0" u="none" strike="noStrike">
                <a:solidFill>
                  <a:srgbClr val="000000"/>
                </a:solidFill>
                <a:effectLst/>
                <a:uFillTx/>
                <a:latin typeface="Arial"/>
              </a:endParaRPr>
            </a:p>
          </p:txBody>
        </p:sp>
        <p:grpSp>
          <p:nvGrpSpPr>
            <p:cNvPr id="798" name="object 32"/>
            <p:cNvGrpSpPr/>
            <p:nvPr/>
          </p:nvGrpSpPr>
          <p:grpSpPr>
            <a:xfrm>
              <a:off x="3197880" y="4859640"/>
              <a:ext cx="153720" cy="128880"/>
              <a:chOff x="3197880" y="4859640"/>
              <a:chExt cx="153720" cy="128880"/>
            </a:xfrm>
          </p:grpSpPr>
          <p:sp>
            <p:nvSpPr>
              <p:cNvPr id="799" name="object 33"/>
              <p:cNvSpPr/>
              <p:nvPr/>
            </p:nvSpPr>
            <p:spPr>
              <a:xfrm>
                <a:off x="3197880" y="4859640"/>
                <a:ext cx="153720" cy="128880"/>
              </a:xfrm>
              <a:custGeom>
                <a:avLst/>
                <a:gdLst>
                  <a:gd name="textAreaLeft" fmla="*/ 0 w 153720"/>
                  <a:gd name="textAreaRight" fmla="*/ 154080 w 153720"/>
                  <a:gd name="textAreaTop" fmla="*/ 0 h 128880"/>
                  <a:gd name="textAreaBottom" fmla="*/ 129240 h 128880"/>
                </a:gdLst>
                <a:ahLst/>
                <a:cxnLst/>
                <a:rect l="textAreaLeft" t="textAreaTop" r="textAreaRight" b="textAreaBottom"/>
                <a:pathLst>
                  <a:path w="84455" h="84455">
                    <a:moveTo>
                      <a:pt x="78677" y="0"/>
                    </a:moveTo>
                    <a:lnTo>
                      <a:pt x="5664" y="0"/>
                    </a:lnTo>
                    <a:lnTo>
                      <a:pt x="0" y="5664"/>
                    </a:lnTo>
                    <a:lnTo>
                      <a:pt x="0" y="78677"/>
                    </a:lnTo>
                    <a:lnTo>
                      <a:pt x="5664" y="84342"/>
                    </a:lnTo>
                    <a:lnTo>
                      <a:pt x="78677" y="84342"/>
                    </a:lnTo>
                    <a:lnTo>
                      <a:pt x="84342" y="78677"/>
                    </a:lnTo>
                    <a:lnTo>
                      <a:pt x="84342" y="5664"/>
                    </a:lnTo>
                    <a:lnTo>
                      <a:pt x="78677" y="0"/>
                    </a:lnTo>
                    <a:close/>
                  </a:path>
                </a:pathLst>
              </a:custGeom>
              <a:solidFill>
                <a:srgbClr val="A5A5FF"/>
              </a:solidFill>
              <a:ln w="0">
                <a:noFill/>
              </a:ln>
            </p:spPr>
            <p:style>
              <a:lnRef idx="0">
                <a:scrgbClr r="0" g="0" b="0"/>
              </a:lnRef>
              <a:fillRef idx="0">
                <a:scrgbClr r="0" g="0" b="0"/>
              </a:fillRef>
              <a:effectRef idx="0">
                <a:scrgbClr r="0" g="0" b="0"/>
              </a:effectRef>
              <a:fontRef idx="minor"/>
            </p:style>
            <p:txBody>
              <a:bodyPr lIns="0" tIns="0" rIns="0" bIns="0" anchor="t">
                <a:noAutofit/>
              </a:bodyPr>
              <a:lstStyle/>
              <a:p>
                <a:pPr defTabSz="914400">
                  <a:lnSpc>
                    <a:spcPct val="100000"/>
                  </a:lnSpc>
                </a:pPr>
                <a:endParaRPr lang="fr-FR" sz="4000" b="1" u="none" strike="noStrike">
                  <a:solidFill>
                    <a:schemeClr val="dk1"/>
                  </a:solidFill>
                  <a:effectLst/>
                  <a:uFillTx/>
                  <a:latin typeface="Aptos"/>
                </a:endParaRPr>
              </a:p>
            </p:txBody>
          </p:sp>
          <p:sp>
            <p:nvSpPr>
              <p:cNvPr id="800" name="object 34"/>
              <p:cNvSpPr/>
              <p:nvPr/>
            </p:nvSpPr>
            <p:spPr>
              <a:xfrm>
                <a:off x="3197880" y="4859640"/>
                <a:ext cx="153720" cy="128880"/>
              </a:xfrm>
              <a:custGeom>
                <a:avLst/>
                <a:gdLst>
                  <a:gd name="textAreaLeft" fmla="*/ 0 w 153720"/>
                  <a:gd name="textAreaRight" fmla="*/ 154080 w 153720"/>
                  <a:gd name="textAreaTop" fmla="*/ 0 h 128880"/>
                  <a:gd name="textAreaBottom" fmla="*/ 129240 h 128880"/>
                </a:gdLst>
                <a:ahLst/>
                <a:cxnLst/>
                <a:rect l="textAreaLeft" t="textAreaTop" r="textAreaRight" b="textAreaBottom"/>
                <a:pathLst>
                  <a:path w="84455" h="84455">
                    <a:moveTo>
                      <a:pt x="71689" y="0"/>
                    </a:moveTo>
                    <a:lnTo>
                      <a:pt x="12652" y="0"/>
                    </a:lnTo>
                    <a:lnTo>
                      <a:pt x="5664" y="0"/>
                    </a:lnTo>
                    <a:lnTo>
                      <a:pt x="0" y="5664"/>
                    </a:lnTo>
                    <a:lnTo>
                      <a:pt x="0" y="12652"/>
                    </a:lnTo>
                    <a:lnTo>
                      <a:pt x="0" y="71689"/>
                    </a:lnTo>
                    <a:lnTo>
                      <a:pt x="0" y="78677"/>
                    </a:lnTo>
                    <a:lnTo>
                      <a:pt x="5664" y="84342"/>
                    </a:lnTo>
                    <a:lnTo>
                      <a:pt x="12652" y="84342"/>
                    </a:lnTo>
                    <a:lnTo>
                      <a:pt x="71689" y="84342"/>
                    </a:lnTo>
                    <a:lnTo>
                      <a:pt x="78677" y="84342"/>
                    </a:lnTo>
                    <a:lnTo>
                      <a:pt x="84342" y="78677"/>
                    </a:lnTo>
                    <a:lnTo>
                      <a:pt x="84342" y="71689"/>
                    </a:lnTo>
                    <a:lnTo>
                      <a:pt x="84342" y="12652"/>
                    </a:lnTo>
                    <a:lnTo>
                      <a:pt x="84342" y="5664"/>
                    </a:lnTo>
                    <a:lnTo>
                      <a:pt x="78677" y="0"/>
                    </a:lnTo>
                    <a:lnTo>
                      <a:pt x="71689" y="0"/>
                    </a:lnTo>
                    <a:close/>
                  </a:path>
                </a:pathLst>
              </a:custGeom>
              <a:noFill/>
              <a:ln w="5060">
                <a:solidFill>
                  <a:srgbClr val="000000"/>
                </a:solidFill>
                <a:round/>
              </a:ln>
            </p:spPr>
            <p:style>
              <a:lnRef idx="0">
                <a:scrgbClr r="0" g="0" b="0"/>
              </a:lnRef>
              <a:fillRef idx="0">
                <a:scrgbClr r="0" g="0" b="0"/>
              </a:fillRef>
              <a:effectRef idx="0">
                <a:scrgbClr r="0" g="0" b="0"/>
              </a:effectRef>
              <a:fontRef idx="minor"/>
            </p:style>
            <p:txBody>
              <a:bodyPr lIns="0" tIns="0" rIns="0" bIns="0" anchor="t">
                <a:noAutofit/>
              </a:bodyPr>
              <a:lstStyle/>
              <a:p>
                <a:pPr defTabSz="914400">
                  <a:lnSpc>
                    <a:spcPct val="100000"/>
                  </a:lnSpc>
                </a:pPr>
                <a:endParaRPr lang="fr-FR" sz="4000" b="1" u="none" strike="noStrike">
                  <a:solidFill>
                    <a:schemeClr val="dk1"/>
                  </a:solidFill>
                  <a:effectLst/>
                  <a:uFillTx/>
                  <a:latin typeface="Aptos"/>
                </a:endParaRPr>
              </a:p>
            </p:txBody>
          </p:sp>
        </p:grpSp>
        <p:sp>
          <p:nvSpPr>
            <p:cNvPr id="801" name="object 35"/>
            <p:cNvSpPr/>
            <p:nvPr/>
          </p:nvSpPr>
          <p:spPr>
            <a:xfrm>
              <a:off x="2333880" y="4803120"/>
              <a:ext cx="800640" cy="227160"/>
            </a:xfrm>
            <a:prstGeom prst="rect">
              <a:avLst/>
            </a:prstGeom>
            <a:noFill/>
            <a:ln w="0">
              <a:noFill/>
            </a:ln>
          </p:spPr>
          <p:style>
            <a:lnRef idx="0">
              <a:scrgbClr r="0" g="0" b="0"/>
            </a:lnRef>
            <a:fillRef idx="0">
              <a:scrgbClr r="0" g="0" b="0"/>
            </a:fillRef>
            <a:effectRef idx="0">
              <a:scrgbClr r="0" g="0" b="0"/>
            </a:effectRef>
            <a:fontRef idx="minor"/>
          </p:style>
          <p:txBody>
            <a:bodyPr lIns="0" tIns="12240" rIns="0" bIns="0" anchor="t">
              <a:spAutoFit/>
            </a:bodyPr>
            <a:lstStyle/>
            <a:p>
              <a:pPr marL="12600" defTabSz="914400">
                <a:lnSpc>
                  <a:spcPct val="100000"/>
                </a:lnSpc>
                <a:spcBef>
                  <a:spcPts val="96"/>
                </a:spcBef>
              </a:pPr>
              <a:r>
                <a:rPr lang="fr-FR" sz="1400" b="1" u="none" strike="noStrike" spc="-11">
                  <a:solidFill>
                    <a:schemeClr val="dk1"/>
                  </a:solidFill>
                  <a:effectLst/>
                  <a:uFillTx/>
                  <a:latin typeface="Tahoma"/>
                </a:rPr>
                <a:t>Dobreta</a:t>
              </a:r>
              <a:endParaRPr lang="fr-MA" sz="1400" b="0" u="none" strike="noStrike">
                <a:solidFill>
                  <a:srgbClr val="000000"/>
                </a:solidFill>
                <a:effectLst/>
                <a:uFillTx/>
                <a:latin typeface="Arial"/>
              </a:endParaRPr>
            </a:p>
          </p:txBody>
        </p:sp>
        <p:grpSp>
          <p:nvGrpSpPr>
            <p:cNvPr id="802" name="object 36"/>
            <p:cNvGrpSpPr/>
            <p:nvPr/>
          </p:nvGrpSpPr>
          <p:grpSpPr>
            <a:xfrm>
              <a:off x="4262040" y="4909320"/>
              <a:ext cx="153720" cy="128880"/>
              <a:chOff x="4262040" y="4909320"/>
              <a:chExt cx="153720" cy="128880"/>
            </a:xfrm>
          </p:grpSpPr>
          <p:sp>
            <p:nvSpPr>
              <p:cNvPr id="803" name="object 37"/>
              <p:cNvSpPr/>
              <p:nvPr/>
            </p:nvSpPr>
            <p:spPr>
              <a:xfrm>
                <a:off x="4262040" y="4909320"/>
                <a:ext cx="153720" cy="128880"/>
              </a:xfrm>
              <a:custGeom>
                <a:avLst/>
                <a:gdLst>
                  <a:gd name="textAreaLeft" fmla="*/ 0 w 153720"/>
                  <a:gd name="textAreaRight" fmla="*/ 154080 w 153720"/>
                  <a:gd name="textAreaTop" fmla="*/ 0 h 128880"/>
                  <a:gd name="textAreaBottom" fmla="*/ 129240 h 128880"/>
                </a:gdLst>
                <a:ahLst/>
                <a:cxnLst/>
                <a:rect l="textAreaLeft" t="textAreaTop" r="textAreaRight" b="textAreaBottom"/>
                <a:pathLst>
                  <a:path w="84455" h="84455">
                    <a:moveTo>
                      <a:pt x="78677" y="0"/>
                    </a:moveTo>
                    <a:lnTo>
                      <a:pt x="5664" y="0"/>
                    </a:lnTo>
                    <a:lnTo>
                      <a:pt x="0" y="5664"/>
                    </a:lnTo>
                    <a:lnTo>
                      <a:pt x="0" y="78677"/>
                    </a:lnTo>
                    <a:lnTo>
                      <a:pt x="5664" y="84342"/>
                    </a:lnTo>
                    <a:lnTo>
                      <a:pt x="78677" y="84342"/>
                    </a:lnTo>
                    <a:lnTo>
                      <a:pt x="84342" y="78677"/>
                    </a:lnTo>
                    <a:lnTo>
                      <a:pt x="84342" y="5664"/>
                    </a:lnTo>
                    <a:lnTo>
                      <a:pt x="78677" y="0"/>
                    </a:lnTo>
                    <a:close/>
                  </a:path>
                </a:pathLst>
              </a:custGeom>
              <a:solidFill>
                <a:srgbClr val="A5A5FF"/>
              </a:solidFill>
              <a:ln w="0">
                <a:noFill/>
              </a:ln>
            </p:spPr>
            <p:style>
              <a:lnRef idx="0">
                <a:scrgbClr r="0" g="0" b="0"/>
              </a:lnRef>
              <a:fillRef idx="0">
                <a:scrgbClr r="0" g="0" b="0"/>
              </a:fillRef>
              <a:effectRef idx="0">
                <a:scrgbClr r="0" g="0" b="0"/>
              </a:effectRef>
              <a:fontRef idx="minor"/>
            </p:style>
            <p:txBody>
              <a:bodyPr lIns="0" tIns="0" rIns="0" bIns="0" anchor="t">
                <a:noAutofit/>
              </a:bodyPr>
              <a:lstStyle/>
              <a:p>
                <a:pPr defTabSz="914400">
                  <a:lnSpc>
                    <a:spcPct val="100000"/>
                  </a:lnSpc>
                </a:pPr>
                <a:endParaRPr lang="fr-FR" sz="4000" b="1" u="none" strike="noStrike">
                  <a:solidFill>
                    <a:schemeClr val="dk1"/>
                  </a:solidFill>
                  <a:effectLst/>
                  <a:uFillTx/>
                  <a:latin typeface="Aptos"/>
                </a:endParaRPr>
              </a:p>
            </p:txBody>
          </p:sp>
          <p:sp>
            <p:nvSpPr>
              <p:cNvPr id="804" name="object 38"/>
              <p:cNvSpPr/>
              <p:nvPr/>
            </p:nvSpPr>
            <p:spPr>
              <a:xfrm>
                <a:off x="4262040" y="4909320"/>
                <a:ext cx="153720" cy="128880"/>
              </a:xfrm>
              <a:custGeom>
                <a:avLst/>
                <a:gdLst>
                  <a:gd name="textAreaLeft" fmla="*/ 0 w 153720"/>
                  <a:gd name="textAreaRight" fmla="*/ 154080 w 153720"/>
                  <a:gd name="textAreaTop" fmla="*/ 0 h 128880"/>
                  <a:gd name="textAreaBottom" fmla="*/ 129240 h 128880"/>
                </a:gdLst>
                <a:ahLst/>
                <a:cxnLst/>
                <a:rect l="textAreaLeft" t="textAreaTop" r="textAreaRight" b="textAreaBottom"/>
                <a:pathLst>
                  <a:path w="84455" h="84455">
                    <a:moveTo>
                      <a:pt x="71689" y="0"/>
                    </a:moveTo>
                    <a:lnTo>
                      <a:pt x="12652" y="0"/>
                    </a:lnTo>
                    <a:lnTo>
                      <a:pt x="5664" y="0"/>
                    </a:lnTo>
                    <a:lnTo>
                      <a:pt x="0" y="5664"/>
                    </a:lnTo>
                    <a:lnTo>
                      <a:pt x="0" y="12652"/>
                    </a:lnTo>
                    <a:lnTo>
                      <a:pt x="0" y="71689"/>
                    </a:lnTo>
                    <a:lnTo>
                      <a:pt x="0" y="78677"/>
                    </a:lnTo>
                    <a:lnTo>
                      <a:pt x="5664" y="84342"/>
                    </a:lnTo>
                    <a:lnTo>
                      <a:pt x="12652" y="84342"/>
                    </a:lnTo>
                    <a:lnTo>
                      <a:pt x="71689" y="84342"/>
                    </a:lnTo>
                    <a:lnTo>
                      <a:pt x="78677" y="84342"/>
                    </a:lnTo>
                    <a:lnTo>
                      <a:pt x="84342" y="78677"/>
                    </a:lnTo>
                    <a:lnTo>
                      <a:pt x="84342" y="71689"/>
                    </a:lnTo>
                    <a:lnTo>
                      <a:pt x="84342" y="12652"/>
                    </a:lnTo>
                    <a:lnTo>
                      <a:pt x="84342" y="5664"/>
                    </a:lnTo>
                    <a:lnTo>
                      <a:pt x="78677" y="0"/>
                    </a:lnTo>
                    <a:lnTo>
                      <a:pt x="71689" y="0"/>
                    </a:lnTo>
                    <a:close/>
                  </a:path>
                </a:pathLst>
              </a:custGeom>
              <a:noFill/>
              <a:ln w="5060">
                <a:solidFill>
                  <a:srgbClr val="000000"/>
                </a:solidFill>
                <a:round/>
              </a:ln>
            </p:spPr>
            <p:style>
              <a:lnRef idx="0">
                <a:scrgbClr r="0" g="0" b="0"/>
              </a:lnRef>
              <a:fillRef idx="0">
                <a:scrgbClr r="0" g="0" b="0"/>
              </a:fillRef>
              <a:effectRef idx="0">
                <a:scrgbClr r="0" g="0" b="0"/>
              </a:effectRef>
              <a:fontRef idx="minor"/>
            </p:style>
            <p:txBody>
              <a:bodyPr lIns="0" tIns="0" rIns="0" bIns="0" anchor="t">
                <a:noAutofit/>
              </a:bodyPr>
              <a:lstStyle/>
              <a:p>
                <a:pPr defTabSz="914400">
                  <a:lnSpc>
                    <a:spcPct val="100000"/>
                  </a:lnSpc>
                </a:pPr>
                <a:endParaRPr lang="fr-FR" sz="4000" b="1" u="none" strike="noStrike">
                  <a:solidFill>
                    <a:schemeClr val="dk1"/>
                  </a:solidFill>
                  <a:effectLst/>
                  <a:uFillTx/>
                  <a:latin typeface="Aptos"/>
                </a:endParaRPr>
              </a:p>
            </p:txBody>
          </p:sp>
        </p:grpSp>
        <p:sp>
          <p:nvSpPr>
            <p:cNvPr id="805" name="object 39"/>
            <p:cNvSpPr/>
            <p:nvPr/>
          </p:nvSpPr>
          <p:spPr>
            <a:xfrm>
              <a:off x="4029120" y="5042520"/>
              <a:ext cx="1004400" cy="227160"/>
            </a:xfrm>
            <a:prstGeom prst="rect">
              <a:avLst/>
            </a:prstGeom>
            <a:noFill/>
            <a:ln w="0">
              <a:noFill/>
            </a:ln>
          </p:spPr>
          <p:style>
            <a:lnRef idx="0">
              <a:scrgbClr r="0" g="0" b="0"/>
            </a:lnRef>
            <a:fillRef idx="0">
              <a:scrgbClr r="0" g="0" b="0"/>
            </a:fillRef>
            <a:effectRef idx="0">
              <a:scrgbClr r="0" g="0" b="0"/>
            </a:effectRef>
            <a:fontRef idx="minor"/>
          </p:style>
          <p:txBody>
            <a:bodyPr lIns="0" tIns="12240" rIns="0" bIns="0" anchor="t">
              <a:spAutoFit/>
            </a:bodyPr>
            <a:lstStyle/>
            <a:p>
              <a:pPr marL="12600" defTabSz="914400">
                <a:lnSpc>
                  <a:spcPct val="100000"/>
                </a:lnSpc>
                <a:spcBef>
                  <a:spcPts val="96"/>
                </a:spcBef>
              </a:pPr>
              <a:r>
                <a:rPr lang="fr-FR" sz="1400" b="1" u="none" strike="noStrike" spc="-11">
                  <a:solidFill>
                    <a:schemeClr val="dk1"/>
                  </a:solidFill>
                  <a:effectLst/>
                  <a:uFillTx/>
                  <a:latin typeface="Tahoma"/>
                </a:rPr>
                <a:t>Craiova</a:t>
              </a:r>
              <a:endParaRPr lang="fr-MA" sz="1400" b="0" u="none" strike="noStrike">
                <a:solidFill>
                  <a:srgbClr val="000000"/>
                </a:solidFill>
                <a:effectLst/>
                <a:uFillTx/>
                <a:latin typeface="Arial"/>
              </a:endParaRPr>
            </a:p>
          </p:txBody>
        </p:sp>
        <p:grpSp>
          <p:nvGrpSpPr>
            <p:cNvPr id="806" name="object 40"/>
            <p:cNvGrpSpPr/>
            <p:nvPr/>
          </p:nvGrpSpPr>
          <p:grpSpPr>
            <a:xfrm>
              <a:off x="4084920" y="3522960"/>
              <a:ext cx="153720" cy="128880"/>
              <a:chOff x="4084920" y="3522960"/>
              <a:chExt cx="153720" cy="128880"/>
            </a:xfrm>
          </p:grpSpPr>
          <p:sp>
            <p:nvSpPr>
              <p:cNvPr id="807" name="object 41"/>
              <p:cNvSpPr/>
              <p:nvPr/>
            </p:nvSpPr>
            <p:spPr>
              <a:xfrm>
                <a:off x="4084920" y="3522960"/>
                <a:ext cx="153720" cy="128880"/>
              </a:xfrm>
              <a:custGeom>
                <a:avLst/>
                <a:gdLst>
                  <a:gd name="textAreaLeft" fmla="*/ 0 w 153720"/>
                  <a:gd name="textAreaRight" fmla="*/ 154080 w 153720"/>
                  <a:gd name="textAreaTop" fmla="*/ 0 h 128880"/>
                  <a:gd name="textAreaBottom" fmla="*/ 129240 h 128880"/>
                </a:gdLst>
                <a:ahLst/>
                <a:cxnLst/>
                <a:rect l="textAreaLeft" t="textAreaTop" r="textAreaRight" b="textAreaBottom"/>
                <a:pathLst>
                  <a:path w="84455" h="84455">
                    <a:moveTo>
                      <a:pt x="78677" y="0"/>
                    </a:moveTo>
                    <a:lnTo>
                      <a:pt x="5664" y="0"/>
                    </a:lnTo>
                    <a:lnTo>
                      <a:pt x="0" y="5664"/>
                    </a:lnTo>
                    <a:lnTo>
                      <a:pt x="0" y="78677"/>
                    </a:lnTo>
                    <a:lnTo>
                      <a:pt x="5664" y="84342"/>
                    </a:lnTo>
                    <a:lnTo>
                      <a:pt x="78677" y="84342"/>
                    </a:lnTo>
                    <a:lnTo>
                      <a:pt x="84342" y="78677"/>
                    </a:lnTo>
                    <a:lnTo>
                      <a:pt x="84342" y="5664"/>
                    </a:lnTo>
                    <a:lnTo>
                      <a:pt x="78677" y="0"/>
                    </a:lnTo>
                    <a:close/>
                  </a:path>
                </a:pathLst>
              </a:custGeom>
              <a:solidFill>
                <a:srgbClr val="A5A5FF"/>
              </a:solidFill>
              <a:ln w="0">
                <a:noFill/>
              </a:ln>
            </p:spPr>
            <p:style>
              <a:lnRef idx="0">
                <a:scrgbClr r="0" g="0" b="0"/>
              </a:lnRef>
              <a:fillRef idx="0">
                <a:scrgbClr r="0" g="0" b="0"/>
              </a:fillRef>
              <a:effectRef idx="0">
                <a:scrgbClr r="0" g="0" b="0"/>
              </a:effectRef>
              <a:fontRef idx="minor"/>
            </p:style>
            <p:txBody>
              <a:bodyPr lIns="0" tIns="0" rIns="0" bIns="0" anchor="t">
                <a:noAutofit/>
              </a:bodyPr>
              <a:lstStyle/>
              <a:p>
                <a:pPr defTabSz="914400">
                  <a:lnSpc>
                    <a:spcPct val="100000"/>
                  </a:lnSpc>
                </a:pPr>
                <a:endParaRPr lang="fr-FR" sz="4000" b="1" u="none" strike="noStrike">
                  <a:solidFill>
                    <a:schemeClr val="dk1"/>
                  </a:solidFill>
                  <a:effectLst/>
                  <a:uFillTx/>
                  <a:latin typeface="Aptos"/>
                </a:endParaRPr>
              </a:p>
            </p:txBody>
          </p:sp>
          <p:sp>
            <p:nvSpPr>
              <p:cNvPr id="808" name="object 42"/>
              <p:cNvSpPr/>
              <p:nvPr/>
            </p:nvSpPr>
            <p:spPr>
              <a:xfrm>
                <a:off x="4084920" y="3522960"/>
                <a:ext cx="153720" cy="128880"/>
              </a:xfrm>
              <a:custGeom>
                <a:avLst/>
                <a:gdLst>
                  <a:gd name="textAreaLeft" fmla="*/ 0 w 153720"/>
                  <a:gd name="textAreaRight" fmla="*/ 154080 w 153720"/>
                  <a:gd name="textAreaTop" fmla="*/ 0 h 128880"/>
                  <a:gd name="textAreaBottom" fmla="*/ 129240 h 128880"/>
                </a:gdLst>
                <a:ahLst/>
                <a:cxnLst/>
                <a:rect l="textAreaLeft" t="textAreaTop" r="textAreaRight" b="textAreaBottom"/>
                <a:pathLst>
                  <a:path w="84455" h="84455">
                    <a:moveTo>
                      <a:pt x="71689" y="0"/>
                    </a:moveTo>
                    <a:lnTo>
                      <a:pt x="12652" y="0"/>
                    </a:lnTo>
                    <a:lnTo>
                      <a:pt x="5664" y="0"/>
                    </a:lnTo>
                    <a:lnTo>
                      <a:pt x="0" y="5664"/>
                    </a:lnTo>
                    <a:lnTo>
                      <a:pt x="0" y="12652"/>
                    </a:lnTo>
                    <a:lnTo>
                      <a:pt x="0" y="71689"/>
                    </a:lnTo>
                    <a:lnTo>
                      <a:pt x="0" y="78677"/>
                    </a:lnTo>
                    <a:lnTo>
                      <a:pt x="5664" y="84342"/>
                    </a:lnTo>
                    <a:lnTo>
                      <a:pt x="12652" y="84342"/>
                    </a:lnTo>
                    <a:lnTo>
                      <a:pt x="71689" y="84342"/>
                    </a:lnTo>
                    <a:lnTo>
                      <a:pt x="78677" y="84342"/>
                    </a:lnTo>
                    <a:lnTo>
                      <a:pt x="84342" y="78677"/>
                    </a:lnTo>
                    <a:lnTo>
                      <a:pt x="84342" y="71689"/>
                    </a:lnTo>
                    <a:lnTo>
                      <a:pt x="84342" y="12652"/>
                    </a:lnTo>
                    <a:lnTo>
                      <a:pt x="84342" y="5664"/>
                    </a:lnTo>
                    <a:lnTo>
                      <a:pt x="78677" y="0"/>
                    </a:lnTo>
                    <a:lnTo>
                      <a:pt x="71689" y="0"/>
                    </a:lnTo>
                    <a:close/>
                  </a:path>
                </a:pathLst>
              </a:custGeom>
              <a:noFill/>
              <a:ln w="5060">
                <a:solidFill>
                  <a:srgbClr val="000000"/>
                </a:solidFill>
                <a:round/>
              </a:ln>
            </p:spPr>
            <p:style>
              <a:lnRef idx="0">
                <a:scrgbClr r="0" g="0" b="0"/>
              </a:lnRef>
              <a:fillRef idx="0">
                <a:scrgbClr r="0" g="0" b="0"/>
              </a:fillRef>
              <a:effectRef idx="0">
                <a:scrgbClr r="0" g="0" b="0"/>
              </a:effectRef>
              <a:fontRef idx="minor"/>
            </p:style>
            <p:txBody>
              <a:bodyPr lIns="0" tIns="0" rIns="0" bIns="0" anchor="t">
                <a:noAutofit/>
              </a:bodyPr>
              <a:lstStyle/>
              <a:p>
                <a:pPr defTabSz="914400">
                  <a:lnSpc>
                    <a:spcPct val="100000"/>
                  </a:lnSpc>
                </a:pPr>
                <a:endParaRPr lang="fr-FR" sz="4000" b="1" u="none" strike="noStrike">
                  <a:solidFill>
                    <a:schemeClr val="dk1"/>
                  </a:solidFill>
                  <a:effectLst/>
                  <a:uFillTx/>
                  <a:latin typeface="Aptos"/>
                </a:endParaRPr>
              </a:p>
            </p:txBody>
          </p:sp>
        </p:grpSp>
        <p:sp>
          <p:nvSpPr>
            <p:cNvPr id="809" name="object 43"/>
            <p:cNvSpPr/>
            <p:nvPr/>
          </p:nvSpPr>
          <p:spPr>
            <a:xfrm>
              <a:off x="4397760" y="3349440"/>
              <a:ext cx="1271160" cy="500760"/>
            </a:xfrm>
            <a:prstGeom prst="rect">
              <a:avLst/>
            </a:prstGeom>
            <a:noFill/>
            <a:ln w="0">
              <a:noFill/>
            </a:ln>
          </p:spPr>
          <p:style>
            <a:lnRef idx="0">
              <a:scrgbClr r="0" g="0" b="0"/>
            </a:lnRef>
            <a:fillRef idx="0">
              <a:scrgbClr r="0" g="0" b="0"/>
            </a:fillRef>
            <a:effectRef idx="0">
              <a:scrgbClr r="0" g="0" b="0"/>
            </a:effectRef>
            <a:fontRef idx="minor"/>
          </p:style>
          <p:txBody>
            <a:bodyPr lIns="0" tIns="12240" rIns="0" bIns="0" anchor="t">
              <a:spAutoFit/>
            </a:bodyPr>
            <a:lstStyle/>
            <a:p>
              <a:pPr marL="12600" defTabSz="914400">
                <a:lnSpc>
                  <a:spcPct val="100000"/>
                </a:lnSpc>
                <a:spcBef>
                  <a:spcPts val="96"/>
                </a:spcBef>
              </a:pPr>
              <a:r>
                <a:rPr lang="fr-FR" sz="1400" b="1" u="none" strike="noStrike">
                  <a:solidFill>
                    <a:schemeClr val="dk1"/>
                  </a:solidFill>
                  <a:effectLst/>
                  <a:uFillTx/>
                  <a:latin typeface="Tahoma"/>
                </a:rPr>
                <a:t>Rimnicu</a:t>
              </a:r>
              <a:r>
                <a:rPr lang="fr-FR" sz="1400" b="1" u="none" strike="noStrike" spc="51">
                  <a:solidFill>
                    <a:schemeClr val="dk1"/>
                  </a:solidFill>
                  <a:effectLst/>
                  <a:uFillTx/>
                  <a:latin typeface="Tahoma"/>
                </a:rPr>
                <a:t> </a:t>
              </a:r>
              <a:r>
                <a:rPr lang="fr-FR" sz="1400" b="1" u="none" strike="noStrike" spc="-11">
                  <a:solidFill>
                    <a:schemeClr val="dk1"/>
                  </a:solidFill>
                  <a:effectLst/>
                  <a:uFillTx/>
                  <a:latin typeface="Tahoma"/>
                </a:rPr>
                <a:t>Vilcea</a:t>
              </a:r>
              <a:endParaRPr lang="fr-MA" sz="1400" b="0" u="none" strike="noStrike">
                <a:solidFill>
                  <a:srgbClr val="000000"/>
                </a:solidFill>
                <a:effectLst/>
                <a:uFillTx/>
                <a:latin typeface="Arial"/>
              </a:endParaRPr>
            </a:p>
          </p:txBody>
        </p:sp>
        <p:grpSp>
          <p:nvGrpSpPr>
            <p:cNvPr id="810" name="object 44"/>
            <p:cNvGrpSpPr/>
            <p:nvPr/>
          </p:nvGrpSpPr>
          <p:grpSpPr>
            <a:xfrm>
              <a:off x="5267520" y="3275280"/>
              <a:ext cx="449280" cy="1119240"/>
              <a:chOff x="5267520" y="3275280"/>
              <a:chExt cx="449280" cy="1119240"/>
            </a:xfrm>
          </p:grpSpPr>
          <p:sp>
            <p:nvSpPr>
              <p:cNvPr id="811" name="object 45"/>
              <p:cNvSpPr/>
              <p:nvPr/>
            </p:nvSpPr>
            <p:spPr>
              <a:xfrm>
                <a:off x="5563080" y="3275280"/>
                <a:ext cx="153720" cy="128880"/>
              </a:xfrm>
              <a:custGeom>
                <a:avLst/>
                <a:gdLst>
                  <a:gd name="textAreaLeft" fmla="*/ 0 w 153720"/>
                  <a:gd name="textAreaRight" fmla="*/ 154080 w 153720"/>
                  <a:gd name="textAreaTop" fmla="*/ 0 h 128880"/>
                  <a:gd name="textAreaBottom" fmla="*/ 129240 h 128880"/>
                </a:gdLst>
                <a:ahLst/>
                <a:cxnLst/>
                <a:rect l="textAreaLeft" t="textAreaTop" r="textAreaRight" b="textAreaBottom"/>
                <a:pathLst>
                  <a:path w="84455" h="84455">
                    <a:moveTo>
                      <a:pt x="78677" y="0"/>
                    </a:moveTo>
                    <a:lnTo>
                      <a:pt x="5664" y="0"/>
                    </a:lnTo>
                    <a:lnTo>
                      <a:pt x="0" y="5664"/>
                    </a:lnTo>
                    <a:lnTo>
                      <a:pt x="0" y="78677"/>
                    </a:lnTo>
                    <a:lnTo>
                      <a:pt x="5664" y="84342"/>
                    </a:lnTo>
                    <a:lnTo>
                      <a:pt x="78677" y="84342"/>
                    </a:lnTo>
                    <a:lnTo>
                      <a:pt x="84342" y="78677"/>
                    </a:lnTo>
                    <a:lnTo>
                      <a:pt x="84342" y="5664"/>
                    </a:lnTo>
                    <a:lnTo>
                      <a:pt x="78677" y="0"/>
                    </a:lnTo>
                    <a:close/>
                  </a:path>
                </a:pathLst>
              </a:custGeom>
              <a:solidFill>
                <a:srgbClr val="A5A5FF"/>
              </a:solidFill>
              <a:ln w="0">
                <a:noFill/>
              </a:ln>
            </p:spPr>
            <p:style>
              <a:lnRef idx="0">
                <a:scrgbClr r="0" g="0" b="0"/>
              </a:lnRef>
              <a:fillRef idx="0">
                <a:scrgbClr r="0" g="0" b="0"/>
              </a:fillRef>
              <a:effectRef idx="0">
                <a:scrgbClr r="0" g="0" b="0"/>
              </a:effectRef>
              <a:fontRef idx="minor"/>
            </p:style>
            <p:txBody>
              <a:bodyPr lIns="0" tIns="0" rIns="0" bIns="0" anchor="t">
                <a:noAutofit/>
              </a:bodyPr>
              <a:lstStyle/>
              <a:p>
                <a:pPr defTabSz="914400">
                  <a:lnSpc>
                    <a:spcPct val="100000"/>
                  </a:lnSpc>
                </a:pPr>
                <a:endParaRPr lang="fr-FR" sz="4000" b="1" u="none" strike="noStrike">
                  <a:solidFill>
                    <a:schemeClr val="dk1"/>
                  </a:solidFill>
                  <a:effectLst/>
                  <a:uFillTx/>
                  <a:latin typeface="Aptos"/>
                </a:endParaRPr>
              </a:p>
            </p:txBody>
          </p:sp>
          <p:sp>
            <p:nvSpPr>
              <p:cNvPr id="812" name="object 46"/>
              <p:cNvSpPr/>
              <p:nvPr/>
            </p:nvSpPr>
            <p:spPr>
              <a:xfrm>
                <a:off x="5563080" y="3275280"/>
                <a:ext cx="153720" cy="128880"/>
              </a:xfrm>
              <a:custGeom>
                <a:avLst/>
                <a:gdLst>
                  <a:gd name="textAreaLeft" fmla="*/ 0 w 153720"/>
                  <a:gd name="textAreaRight" fmla="*/ 154080 w 153720"/>
                  <a:gd name="textAreaTop" fmla="*/ 0 h 128880"/>
                  <a:gd name="textAreaBottom" fmla="*/ 129240 h 128880"/>
                </a:gdLst>
                <a:ahLst/>
                <a:cxnLst/>
                <a:rect l="textAreaLeft" t="textAreaTop" r="textAreaRight" b="textAreaBottom"/>
                <a:pathLst>
                  <a:path w="84455" h="84455">
                    <a:moveTo>
                      <a:pt x="71689" y="0"/>
                    </a:moveTo>
                    <a:lnTo>
                      <a:pt x="12652" y="0"/>
                    </a:lnTo>
                    <a:lnTo>
                      <a:pt x="5664" y="0"/>
                    </a:lnTo>
                    <a:lnTo>
                      <a:pt x="0" y="5664"/>
                    </a:lnTo>
                    <a:lnTo>
                      <a:pt x="0" y="12652"/>
                    </a:lnTo>
                    <a:lnTo>
                      <a:pt x="0" y="71689"/>
                    </a:lnTo>
                    <a:lnTo>
                      <a:pt x="0" y="78677"/>
                    </a:lnTo>
                    <a:lnTo>
                      <a:pt x="5664" y="84342"/>
                    </a:lnTo>
                    <a:lnTo>
                      <a:pt x="12652" y="84342"/>
                    </a:lnTo>
                    <a:lnTo>
                      <a:pt x="71689" y="84342"/>
                    </a:lnTo>
                    <a:lnTo>
                      <a:pt x="78677" y="84342"/>
                    </a:lnTo>
                    <a:lnTo>
                      <a:pt x="84342" y="78677"/>
                    </a:lnTo>
                    <a:lnTo>
                      <a:pt x="84342" y="71689"/>
                    </a:lnTo>
                    <a:lnTo>
                      <a:pt x="84342" y="12652"/>
                    </a:lnTo>
                    <a:lnTo>
                      <a:pt x="84342" y="5664"/>
                    </a:lnTo>
                    <a:lnTo>
                      <a:pt x="78677" y="0"/>
                    </a:lnTo>
                    <a:lnTo>
                      <a:pt x="71689" y="0"/>
                    </a:lnTo>
                    <a:close/>
                  </a:path>
                </a:pathLst>
              </a:custGeom>
              <a:noFill/>
              <a:ln w="5060">
                <a:solidFill>
                  <a:srgbClr val="000000"/>
                </a:solidFill>
                <a:round/>
              </a:ln>
            </p:spPr>
            <p:style>
              <a:lnRef idx="0">
                <a:scrgbClr r="0" g="0" b="0"/>
              </a:lnRef>
              <a:fillRef idx="0">
                <a:scrgbClr r="0" g="0" b="0"/>
              </a:fillRef>
              <a:effectRef idx="0">
                <a:scrgbClr r="0" g="0" b="0"/>
              </a:effectRef>
              <a:fontRef idx="minor"/>
            </p:style>
            <p:txBody>
              <a:bodyPr lIns="0" tIns="0" rIns="0" bIns="0" anchor="t">
                <a:noAutofit/>
              </a:bodyPr>
              <a:lstStyle/>
              <a:p>
                <a:pPr defTabSz="914400">
                  <a:lnSpc>
                    <a:spcPct val="100000"/>
                  </a:lnSpc>
                </a:pPr>
                <a:endParaRPr lang="fr-FR" sz="4000" b="1" u="none" strike="noStrike">
                  <a:solidFill>
                    <a:schemeClr val="dk1"/>
                  </a:solidFill>
                  <a:effectLst/>
                  <a:uFillTx/>
                  <a:latin typeface="Aptos"/>
                </a:endParaRPr>
              </a:p>
            </p:txBody>
          </p:sp>
          <p:sp>
            <p:nvSpPr>
              <p:cNvPr id="813" name="object 47"/>
              <p:cNvSpPr/>
              <p:nvPr/>
            </p:nvSpPr>
            <p:spPr>
              <a:xfrm>
                <a:off x="5267520" y="4265640"/>
                <a:ext cx="153720" cy="128880"/>
              </a:xfrm>
              <a:custGeom>
                <a:avLst/>
                <a:gdLst>
                  <a:gd name="textAreaLeft" fmla="*/ 0 w 153720"/>
                  <a:gd name="textAreaRight" fmla="*/ 154080 w 153720"/>
                  <a:gd name="textAreaTop" fmla="*/ 0 h 128880"/>
                  <a:gd name="textAreaBottom" fmla="*/ 129240 h 128880"/>
                </a:gdLst>
                <a:ahLst/>
                <a:cxnLst/>
                <a:rect l="textAreaLeft" t="textAreaTop" r="textAreaRight" b="textAreaBottom"/>
                <a:pathLst>
                  <a:path w="84455" h="84455">
                    <a:moveTo>
                      <a:pt x="78677" y="0"/>
                    </a:moveTo>
                    <a:lnTo>
                      <a:pt x="5664" y="0"/>
                    </a:lnTo>
                    <a:lnTo>
                      <a:pt x="0" y="5664"/>
                    </a:lnTo>
                    <a:lnTo>
                      <a:pt x="0" y="78677"/>
                    </a:lnTo>
                    <a:lnTo>
                      <a:pt x="5664" y="84342"/>
                    </a:lnTo>
                    <a:lnTo>
                      <a:pt x="78677" y="84342"/>
                    </a:lnTo>
                    <a:lnTo>
                      <a:pt x="84342" y="78677"/>
                    </a:lnTo>
                    <a:lnTo>
                      <a:pt x="84342" y="5664"/>
                    </a:lnTo>
                    <a:lnTo>
                      <a:pt x="78677" y="0"/>
                    </a:lnTo>
                    <a:close/>
                  </a:path>
                </a:pathLst>
              </a:custGeom>
              <a:solidFill>
                <a:srgbClr val="A5A5FF"/>
              </a:solidFill>
              <a:ln w="0">
                <a:noFill/>
              </a:ln>
            </p:spPr>
            <p:style>
              <a:lnRef idx="0">
                <a:scrgbClr r="0" g="0" b="0"/>
              </a:lnRef>
              <a:fillRef idx="0">
                <a:scrgbClr r="0" g="0" b="0"/>
              </a:fillRef>
              <a:effectRef idx="0">
                <a:scrgbClr r="0" g="0" b="0"/>
              </a:effectRef>
              <a:fontRef idx="minor"/>
            </p:style>
            <p:txBody>
              <a:bodyPr lIns="0" tIns="0" rIns="0" bIns="0" anchor="t">
                <a:noAutofit/>
              </a:bodyPr>
              <a:lstStyle/>
              <a:p>
                <a:pPr defTabSz="914400">
                  <a:lnSpc>
                    <a:spcPct val="100000"/>
                  </a:lnSpc>
                </a:pPr>
                <a:endParaRPr lang="fr-FR" sz="4000" b="1" u="none" strike="noStrike">
                  <a:solidFill>
                    <a:schemeClr val="dk1"/>
                  </a:solidFill>
                  <a:effectLst/>
                  <a:uFillTx/>
                  <a:latin typeface="Aptos"/>
                </a:endParaRPr>
              </a:p>
            </p:txBody>
          </p:sp>
          <p:sp>
            <p:nvSpPr>
              <p:cNvPr id="814" name="object 48"/>
              <p:cNvSpPr/>
              <p:nvPr/>
            </p:nvSpPr>
            <p:spPr>
              <a:xfrm>
                <a:off x="5267520" y="4265640"/>
                <a:ext cx="153720" cy="128880"/>
              </a:xfrm>
              <a:custGeom>
                <a:avLst/>
                <a:gdLst>
                  <a:gd name="textAreaLeft" fmla="*/ 0 w 153720"/>
                  <a:gd name="textAreaRight" fmla="*/ 154080 w 153720"/>
                  <a:gd name="textAreaTop" fmla="*/ 0 h 128880"/>
                  <a:gd name="textAreaBottom" fmla="*/ 129240 h 128880"/>
                </a:gdLst>
                <a:ahLst/>
                <a:cxnLst/>
                <a:rect l="textAreaLeft" t="textAreaTop" r="textAreaRight" b="textAreaBottom"/>
                <a:pathLst>
                  <a:path w="84455" h="84455">
                    <a:moveTo>
                      <a:pt x="71689" y="0"/>
                    </a:moveTo>
                    <a:lnTo>
                      <a:pt x="12652" y="0"/>
                    </a:lnTo>
                    <a:lnTo>
                      <a:pt x="5664" y="0"/>
                    </a:lnTo>
                    <a:lnTo>
                      <a:pt x="0" y="5664"/>
                    </a:lnTo>
                    <a:lnTo>
                      <a:pt x="0" y="12652"/>
                    </a:lnTo>
                    <a:lnTo>
                      <a:pt x="0" y="71689"/>
                    </a:lnTo>
                    <a:lnTo>
                      <a:pt x="0" y="78677"/>
                    </a:lnTo>
                    <a:lnTo>
                      <a:pt x="5664" y="84342"/>
                    </a:lnTo>
                    <a:lnTo>
                      <a:pt x="12652" y="84342"/>
                    </a:lnTo>
                    <a:lnTo>
                      <a:pt x="71689" y="84342"/>
                    </a:lnTo>
                    <a:lnTo>
                      <a:pt x="78677" y="84342"/>
                    </a:lnTo>
                    <a:lnTo>
                      <a:pt x="84342" y="78677"/>
                    </a:lnTo>
                    <a:lnTo>
                      <a:pt x="84342" y="71689"/>
                    </a:lnTo>
                    <a:lnTo>
                      <a:pt x="84342" y="12652"/>
                    </a:lnTo>
                    <a:lnTo>
                      <a:pt x="84342" y="5664"/>
                    </a:lnTo>
                    <a:lnTo>
                      <a:pt x="78677" y="0"/>
                    </a:lnTo>
                    <a:lnTo>
                      <a:pt x="71689" y="0"/>
                    </a:lnTo>
                    <a:close/>
                  </a:path>
                </a:pathLst>
              </a:custGeom>
              <a:noFill/>
              <a:ln w="5060">
                <a:solidFill>
                  <a:srgbClr val="000000"/>
                </a:solidFill>
                <a:round/>
              </a:ln>
            </p:spPr>
            <p:style>
              <a:lnRef idx="0">
                <a:scrgbClr r="0" g="0" b="0"/>
              </a:lnRef>
              <a:fillRef idx="0">
                <a:scrgbClr r="0" g="0" b="0"/>
              </a:fillRef>
              <a:effectRef idx="0">
                <a:scrgbClr r="0" g="0" b="0"/>
              </a:effectRef>
              <a:fontRef idx="minor"/>
            </p:style>
            <p:txBody>
              <a:bodyPr lIns="0" tIns="0" rIns="0" bIns="0" anchor="t">
                <a:noAutofit/>
              </a:bodyPr>
              <a:lstStyle/>
              <a:p>
                <a:pPr defTabSz="914400">
                  <a:lnSpc>
                    <a:spcPct val="100000"/>
                  </a:lnSpc>
                </a:pPr>
                <a:endParaRPr lang="fr-FR" sz="4000" b="1" u="none" strike="noStrike">
                  <a:solidFill>
                    <a:schemeClr val="dk1"/>
                  </a:solidFill>
                  <a:effectLst/>
                  <a:uFillTx/>
                  <a:latin typeface="Aptos"/>
                </a:endParaRPr>
              </a:p>
            </p:txBody>
          </p:sp>
        </p:grpSp>
        <p:sp>
          <p:nvSpPr>
            <p:cNvPr id="815" name="object 49"/>
            <p:cNvSpPr/>
            <p:nvPr/>
          </p:nvSpPr>
          <p:spPr>
            <a:xfrm>
              <a:off x="5102640" y="4547880"/>
              <a:ext cx="792360" cy="227160"/>
            </a:xfrm>
            <a:prstGeom prst="rect">
              <a:avLst/>
            </a:prstGeom>
            <a:noFill/>
            <a:ln w="0">
              <a:noFill/>
            </a:ln>
          </p:spPr>
          <p:style>
            <a:lnRef idx="0">
              <a:scrgbClr r="0" g="0" b="0"/>
            </a:lnRef>
            <a:fillRef idx="0">
              <a:scrgbClr r="0" g="0" b="0"/>
            </a:fillRef>
            <a:effectRef idx="0">
              <a:scrgbClr r="0" g="0" b="0"/>
            </a:effectRef>
            <a:fontRef idx="minor"/>
          </p:style>
          <p:txBody>
            <a:bodyPr lIns="0" tIns="12240" rIns="0" bIns="0" anchor="t">
              <a:spAutoFit/>
            </a:bodyPr>
            <a:lstStyle/>
            <a:p>
              <a:pPr marL="12600" defTabSz="914400">
                <a:lnSpc>
                  <a:spcPct val="100000"/>
                </a:lnSpc>
                <a:spcBef>
                  <a:spcPts val="96"/>
                </a:spcBef>
              </a:pPr>
              <a:r>
                <a:rPr lang="fr-FR" sz="1400" b="1" u="none" strike="noStrike" spc="-11">
                  <a:solidFill>
                    <a:schemeClr val="dk1"/>
                  </a:solidFill>
                  <a:effectLst/>
                  <a:uFillTx/>
                  <a:latin typeface="Tahoma"/>
                </a:rPr>
                <a:t>Pitesti</a:t>
              </a:r>
              <a:endParaRPr lang="fr-MA" sz="1400" b="0" u="none" strike="noStrike">
                <a:solidFill>
                  <a:srgbClr val="000000"/>
                </a:solidFill>
                <a:effectLst/>
                <a:uFillTx/>
                <a:latin typeface="Arial"/>
              </a:endParaRPr>
            </a:p>
          </p:txBody>
        </p:sp>
        <p:pic>
          <p:nvPicPr>
            <p:cNvPr id="816" name="object 50"/>
            <p:cNvPicPr/>
            <p:nvPr/>
          </p:nvPicPr>
          <p:blipFill>
            <a:blip r:embed="rId3"/>
            <a:stretch/>
          </p:blipFill>
          <p:spPr>
            <a:xfrm>
              <a:off x="6111000" y="3981600"/>
              <a:ext cx="240480" cy="201240"/>
            </a:xfrm>
            <a:prstGeom prst="rect">
              <a:avLst/>
            </a:prstGeom>
            <a:noFill/>
            <a:ln w="0">
              <a:noFill/>
            </a:ln>
          </p:spPr>
        </p:pic>
        <p:sp>
          <p:nvSpPr>
            <p:cNvPr id="817" name="object 51"/>
            <p:cNvSpPr/>
            <p:nvPr/>
          </p:nvSpPr>
          <p:spPr>
            <a:xfrm>
              <a:off x="6410160" y="3961440"/>
              <a:ext cx="1142280" cy="227160"/>
            </a:xfrm>
            <a:prstGeom prst="rect">
              <a:avLst/>
            </a:prstGeom>
            <a:noFill/>
            <a:ln w="0">
              <a:noFill/>
            </a:ln>
          </p:spPr>
          <p:style>
            <a:lnRef idx="0">
              <a:scrgbClr r="0" g="0" b="0"/>
            </a:lnRef>
            <a:fillRef idx="0">
              <a:scrgbClr r="0" g="0" b="0"/>
            </a:fillRef>
            <a:effectRef idx="0">
              <a:scrgbClr r="0" g="0" b="0"/>
            </a:effectRef>
            <a:fontRef idx="minor"/>
          </p:style>
          <p:txBody>
            <a:bodyPr lIns="0" tIns="12240" rIns="0" bIns="0" anchor="t">
              <a:spAutoFit/>
            </a:bodyPr>
            <a:lstStyle/>
            <a:p>
              <a:pPr marL="12600" defTabSz="914400">
                <a:lnSpc>
                  <a:spcPct val="100000"/>
                </a:lnSpc>
                <a:spcBef>
                  <a:spcPts val="96"/>
                </a:spcBef>
              </a:pPr>
              <a:r>
                <a:rPr lang="fr-FR" sz="1400" b="1" u="none" strike="noStrike" spc="-11">
                  <a:solidFill>
                    <a:schemeClr val="dk1"/>
                  </a:solidFill>
                  <a:effectLst/>
                  <a:uFillTx/>
                  <a:latin typeface="Tahoma"/>
                </a:rPr>
                <a:t>Bucharest</a:t>
              </a:r>
              <a:endParaRPr lang="fr-MA" sz="1400" b="0" u="none" strike="noStrike">
                <a:solidFill>
                  <a:srgbClr val="000000"/>
                </a:solidFill>
                <a:effectLst/>
                <a:uFillTx/>
                <a:latin typeface="Arial"/>
              </a:endParaRPr>
            </a:p>
          </p:txBody>
        </p:sp>
        <p:grpSp>
          <p:nvGrpSpPr>
            <p:cNvPr id="818" name="object 52"/>
            <p:cNvGrpSpPr/>
            <p:nvPr/>
          </p:nvGrpSpPr>
          <p:grpSpPr>
            <a:xfrm>
              <a:off x="5740560" y="5008320"/>
              <a:ext cx="153720" cy="128880"/>
              <a:chOff x="5740560" y="5008320"/>
              <a:chExt cx="153720" cy="128880"/>
            </a:xfrm>
          </p:grpSpPr>
          <p:sp>
            <p:nvSpPr>
              <p:cNvPr id="819" name="object 53"/>
              <p:cNvSpPr/>
              <p:nvPr/>
            </p:nvSpPr>
            <p:spPr>
              <a:xfrm>
                <a:off x="5740560" y="5008320"/>
                <a:ext cx="153720" cy="128880"/>
              </a:xfrm>
              <a:custGeom>
                <a:avLst/>
                <a:gdLst>
                  <a:gd name="textAreaLeft" fmla="*/ 0 w 153720"/>
                  <a:gd name="textAreaRight" fmla="*/ 154080 w 153720"/>
                  <a:gd name="textAreaTop" fmla="*/ 0 h 128880"/>
                  <a:gd name="textAreaBottom" fmla="*/ 129240 h 128880"/>
                </a:gdLst>
                <a:ahLst/>
                <a:cxnLst/>
                <a:rect l="textAreaLeft" t="textAreaTop" r="textAreaRight" b="textAreaBottom"/>
                <a:pathLst>
                  <a:path w="84455" h="84455">
                    <a:moveTo>
                      <a:pt x="78677" y="0"/>
                    </a:moveTo>
                    <a:lnTo>
                      <a:pt x="5664" y="0"/>
                    </a:lnTo>
                    <a:lnTo>
                      <a:pt x="0" y="5664"/>
                    </a:lnTo>
                    <a:lnTo>
                      <a:pt x="0" y="78677"/>
                    </a:lnTo>
                    <a:lnTo>
                      <a:pt x="5664" y="84342"/>
                    </a:lnTo>
                    <a:lnTo>
                      <a:pt x="78677" y="84342"/>
                    </a:lnTo>
                    <a:lnTo>
                      <a:pt x="84342" y="78677"/>
                    </a:lnTo>
                    <a:lnTo>
                      <a:pt x="84342" y="5664"/>
                    </a:lnTo>
                    <a:lnTo>
                      <a:pt x="78677" y="0"/>
                    </a:lnTo>
                    <a:close/>
                  </a:path>
                </a:pathLst>
              </a:custGeom>
              <a:solidFill>
                <a:srgbClr val="A5A5FF"/>
              </a:solidFill>
              <a:ln w="0">
                <a:noFill/>
              </a:ln>
            </p:spPr>
            <p:style>
              <a:lnRef idx="0">
                <a:scrgbClr r="0" g="0" b="0"/>
              </a:lnRef>
              <a:fillRef idx="0">
                <a:scrgbClr r="0" g="0" b="0"/>
              </a:fillRef>
              <a:effectRef idx="0">
                <a:scrgbClr r="0" g="0" b="0"/>
              </a:effectRef>
              <a:fontRef idx="minor"/>
            </p:style>
            <p:txBody>
              <a:bodyPr lIns="0" tIns="0" rIns="0" bIns="0" anchor="t">
                <a:noAutofit/>
              </a:bodyPr>
              <a:lstStyle/>
              <a:p>
                <a:pPr defTabSz="914400">
                  <a:lnSpc>
                    <a:spcPct val="100000"/>
                  </a:lnSpc>
                </a:pPr>
                <a:endParaRPr lang="fr-FR" sz="4000" b="1" u="none" strike="noStrike">
                  <a:solidFill>
                    <a:schemeClr val="dk1"/>
                  </a:solidFill>
                  <a:effectLst/>
                  <a:uFillTx/>
                  <a:latin typeface="Aptos"/>
                </a:endParaRPr>
              </a:p>
            </p:txBody>
          </p:sp>
          <p:sp>
            <p:nvSpPr>
              <p:cNvPr id="820" name="object 54"/>
              <p:cNvSpPr/>
              <p:nvPr/>
            </p:nvSpPr>
            <p:spPr>
              <a:xfrm>
                <a:off x="5740560" y="5008320"/>
                <a:ext cx="153720" cy="128880"/>
              </a:xfrm>
              <a:custGeom>
                <a:avLst/>
                <a:gdLst>
                  <a:gd name="textAreaLeft" fmla="*/ 0 w 153720"/>
                  <a:gd name="textAreaRight" fmla="*/ 154080 w 153720"/>
                  <a:gd name="textAreaTop" fmla="*/ 0 h 128880"/>
                  <a:gd name="textAreaBottom" fmla="*/ 129240 h 128880"/>
                </a:gdLst>
                <a:ahLst/>
                <a:cxnLst/>
                <a:rect l="textAreaLeft" t="textAreaTop" r="textAreaRight" b="textAreaBottom"/>
                <a:pathLst>
                  <a:path w="84455" h="84455">
                    <a:moveTo>
                      <a:pt x="71689" y="0"/>
                    </a:moveTo>
                    <a:lnTo>
                      <a:pt x="12652" y="0"/>
                    </a:lnTo>
                    <a:lnTo>
                      <a:pt x="5664" y="0"/>
                    </a:lnTo>
                    <a:lnTo>
                      <a:pt x="0" y="5664"/>
                    </a:lnTo>
                    <a:lnTo>
                      <a:pt x="0" y="12652"/>
                    </a:lnTo>
                    <a:lnTo>
                      <a:pt x="0" y="71689"/>
                    </a:lnTo>
                    <a:lnTo>
                      <a:pt x="0" y="78677"/>
                    </a:lnTo>
                    <a:lnTo>
                      <a:pt x="5664" y="84342"/>
                    </a:lnTo>
                    <a:lnTo>
                      <a:pt x="12652" y="84342"/>
                    </a:lnTo>
                    <a:lnTo>
                      <a:pt x="71689" y="84342"/>
                    </a:lnTo>
                    <a:lnTo>
                      <a:pt x="78677" y="84342"/>
                    </a:lnTo>
                    <a:lnTo>
                      <a:pt x="84342" y="78677"/>
                    </a:lnTo>
                    <a:lnTo>
                      <a:pt x="84342" y="71689"/>
                    </a:lnTo>
                    <a:lnTo>
                      <a:pt x="84342" y="12652"/>
                    </a:lnTo>
                    <a:lnTo>
                      <a:pt x="84342" y="5664"/>
                    </a:lnTo>
                    <a:lnTo>
                      <a:pt x="78677" y="0"/>
                    </a:lnTo>
                    <a:lnTo>
                      <a:pt x="71689" y="0"/>
                    </a:lnTo>
                    <a:close/>
                  </a:path>
                </a:pathLst>
              </a:custGeom>
              <a:noFill/>
              <a:ln w="5060">
                <a:solidFill>
                  <a:srgbClr val="000000"/>
                </a:solidFill>
                <a:round/>
              </a:ln>
            </p:spPr>
            <p:style>
              <a:lnRef idx="0">
                <a:scrgbClr r="0" g="0" b="0"/>
              </a:lnRef>
              <a:fillRef idx="0">
                <a:scrgbClr r="0" g="0" b="0"/>
              </a:fillRef>
              <a:effectRef idx="0">
                <a:scrgbClr r="0" g="0" b="0"/>
              </a:effectRef>
              <a:fontRef idx="minor"/>
            </p:style>
            <p:txBody>
              <a:bodyPr lIns="0" tIns="0" rIns="0" bIns="0" anchor="t">
                <a:noAutofit/>
              </a:bodyPr>
              <a:lstStyle/>
              <a:p>
                <a:pPr defTabSz="914400">
                  <a:lnSpc>
                    <a:spcPct val="100000"/>
                  </a:lnSpc>
                </a:pPr>
                <a:endParaRPr lang="fr-FR" sz="4000" b="1" u="none" strike="noStrike">
                  <a:solidFill>
                    <a:schemeClr val="dk1"/>
                  </a:solidFill>
                  <a:effectLst/>
                  <a:uFillTx/>
                  <a:latin typeface="Aptos"/>
                </a:endParaRPr>
              </a:p>
            </p:txBody>
          </p:sp>
        </p:grpSp>
        <p:sp>
          <p:nvSpPr>
            <p:cNvPr id="821" name="object 55"/>
            <p:cNvSpPr/>
            <p:nvPr/>
          </p:nvSpPr>
          <p:spPr>
            <a:xfrm>
              <a:off x="5498640" y="5141520"/>
              <a:ext cx="911520" cy="227160"/>
            </a:xfrm>
            <a:prstGeom prst="rect">
              <a:avLst/>
            </a:prstGeom>
            <a:noFill/>
            <a:ln w="0">
              <a:noFill/>
            </a:ln>
          </p:spPr>
          <p:style>
            <a:lnRef idx="0">
              <a:scrgbClr r="0" g="0" b="0"/>
            </a:lnRef>
            <a:fillRef idx="0">
              <a:scrgbClr r="0" g="0" b="0"/>
            </a:fillRef>
            <a:effectRef idx="0">
              <a:scrgbClr r="0" g="0" b="0"/>
            </a:effectRef>
            <a:fontRef idx="minor"/>
          </p:style>
          <p:txBody>
            <a:bodyPr lIns="0" tIns="12240" rIns="0" bIns="0" anchor="t">
              <a:spAutoFit/>
            </a:bodyPr>
            <a:lstStyle/>
            <a:p>
              <a:pPr marL="12600" defTabSz="914400">
                <a:lnSpc>
                  <a:spcPct val="100000"/>
                </a:lnSpc>
                <a:spcBef>
                  <a:spcPts val="96"/>
                </a:spcBef>
              </a:pPr>
              <a:r>
                <a:rPr lang="fr-FR" sz="1400" b="1" u="none" strike="noStrike" spc="-11">
                  <a:solidFill>
                    <a:schemeClr val="dk1"/>
                  </a:solidFill>
                  <a:effectLst/>
                  <a:uFillTx/>
                  <a:latin typeface="Tahoma"/>
                </a:rPr>
                <a:t>Giurgiu</a:t>
              </a:r>
              <a:endParaRPr lang="fr-MA" sz="1400" b="0" u="none" strike="noStrike">
                <a:solidFill>
                  <a:srgbClr val="000000"/>
                </a:solidFill>
                <a:effectLst/>
                <a:uFillTx/>
                <a:latin typeface="Arial"/>
              </a:endParaRPr>
            </a:p>
          </p:txBody>
        </p:sp>
        <p:grpSp>
          <p:nvGrpSpPr>
            <p:cNvPr id="822" name="object 56"/>
            <p:cNvGrpSpPr/>
            <p:nvPr/>
          </p:nvGrpSpPr>
          <p:grpSpPr>
            <a:xfrm>
              <a:off x="7041600" y="3275280"/>
              <a:ext cx="153720" cy="128880"/>
              <a:chOff x="7041600" y="3275280"/>
              <a:chExt cx="153720" cy="128880"/>
            </a:xfrm>
          </p:grpSpPr>
          <p:sp>
            <p:nvSpPr>
              <p:cNvPr id="823" name="object 57"/>
              <p:cNvSpPr/>
              <p:nvPr/>
            </p:nvSpPr>
            <p:spPr>
              <a:xfrm>
                <a:off x="7041600" y="3275280"/>
                <a:ext cx="153720" cy="128880"/>
              </a:xfrm>
              <a:custGeom>
                <a:avLst/>
                <a:gdLst>
                  <a:gd name="textAreaLeft" fmla="*/ 0 w 153720"/>
                  <a:gd name="textAreaRight" fmla="*/ 154080 w 153720"/>
                  <a:gd name="textAreaTop" fmla="*/ 0 h 128880"/>
                  <a:gd name="textAreaBottom" fmla="*/ 129240 h 128880"/>
                </a:gdLst>
                <a:ahLst/>
                <a:cxnLst/>
                <a:rect l="textAreaLeft" t="textAreaTop" r="textAreaRight" b="textAreaBottom"/>
                <a:pathLst>
                  <a:path w="84454" h="84455">
                    <a:moveTo>
                      <a:pt x="78677" y="0"/>
                    </a:moveTo>
                    <a:lnTo>
                      <a:pt x="5664" y="0"/>
                    </a:lnTo>
                    <a:lnTo>
                      <a:pt x="0" y="5664"/>
                    </a:lnTo>
                    <a:lnTo>
                      <a:pt x="0" y="78677"/>
                    </a:lnTo>
                    <a:lnTo>
                      <a:pt x="5664" y="84342"/>
                    </a:lnTo>
                    <a:lnTo>
                      <a:pt x="78677" y="84342"/>
                    </a:lnTo>
                    <a:lnTo>
                      <a:pt x="84342" y="78677"/>
                    </a:lnTo>
                    <a:lnTo>
                      <a:pt x="84342" y="5664"/>
                    </a:lnTo>
                    <a:lnTo>
                      <a:pt x="78677" y="0"/>
                    </a:lnTo>
                    <a:close/>
                  </a:path>
                </a:pathLst>
              </a:custGeom>
              <a:solidFill>
                <a:srgbClr val="A5A5FF"/>
              </a:solidFill>
              <a:ln w="0">
                <a:noFill/>
              </a:ln>
            </p:spPr>
            <p:style>
              <a:lnRef idx="0">
                <a:scrgbClr r="0" g="0" b="0"/>
              </a:lnRef>
              <a:fillRef idx="0">
                <a:scrgbClr r="0" g="0" b="0"/>
              </a:fillRef>
              <a:effectRef idx="0">
                <a:scrgbClr r="0" g="0" b="0"/>
              </a:effectRef>
              <a:fontRef idx="minor"/>
            </p:style>
            <p:txBody>
              <a:bodyPr lIns="0" tIns="0" rIns="0" bIns="0" anchor="t">
                <a:noAutofit/>
              </a:bodyPr>
              <a:lstStyle/>
              <a:p>
                <a:pPr defTabSz="914400">
                  <a:lnSpc>
                    <a:spcPct val="100000"/>
                  </a:lnSpc>
                </a:pPr>
                <a:endParaRPr lang="fr-FR" sz="4000" b="1" u="none" strike="noStrike">
                  <a:solidFill>
                    <a:schemeClr val="dk1"/>
                  </a:solidFill>
                  <a:effectLst/>
                  <a:uFillTx/>
                  <a:latin typeface="Aptos"/>
                </a:endParaRPr>
              </a:p>
            </p:txBody>
          </p:sp>
          <p:sp>
            <p:nvSpPr>
              <p:cNvPr id="824" name="object 58"/>
              <p:cNvSpPr/>
              <p:nvPr/>
            </p:nvSpPr>
            <p:spPr>
              <a:xfrm>
                <a:off x="7041600" y="3275280"/>
                <a:ext cx="153720" cy="128880"/>
              </a:xfrm>
              <a:custGeom>
                <a:avLst/>
                <a:gdLst>
                  <a:gd name="textAreaLeft" fmla="*/ 0 w 153720"/>
                  <a:gd name="textAreaRight" fmla="*/ 154080 w 153720"/>
                  <a:gd name="textAreaTop" fmla="*/ 0 h 128880"/>
                  <a:gd name="textAreaBottom" fmla="*/ 129240 h 128880"/>
                </a:gdLst>
                <a:ahLst/>
                <a:cxnLst/>
                <a:rect l="textAreaLeft" t="textAreaTop" r="textAreaRight" b="textAreaBottom"/>
                <a:pathLst>
                  <a:path w="84454" h="84455">
                    <a:moveTo>
                      <a:pt x="71689" y="0"/>
                    </a:moveTo>
                    <a:lnTo>
                      <a:pt x="12652" y="0"/>
                    </a:lnTo>
                    <a:lnTo>
                      <a:pt x="5664" y="0"/>
                    </a:lnTo>
                    <a:lnTo>
                      <a:pt x="0" y="5664"/>
                    </a:lnTo>
                    <a:lnTo>
                      <a:pt x="0" y="12652"/>
                    </a:lnTo>
                    <a:lnTo>
                      <a:pt x="0" y="71689"/>
                    </a:lnTo>
                    <a:lnTo>
                      <a:pt x="0" y="78677"/>
                    </a:lnTo>
                    <a:lnTo>
                      <a:pt x="5664" y="84342"/>
                    </a:lnTo>
                    <a:lnTo>
                      <a:pt x="12652" y="84342"/>
                    </a:lnTo>
                    <a:lnTo>
                      <a:pt x="71689" y="84342"/>
                    </a:lnTo>
                    <a:lnTo>
                      <a:pt x="78677" y="84342"/>
                    </a:lnTo>
                    <a:lnTo>
                      <a:pt x="84342" y="78677"/>
                    </a:lnTo>
                    <a:lnTo>
                      <a:pt x="84342" y="71689"/>
                    </a:lnTo>
                    <a:lnTo>
                      <a:pt x="84342" y="12652"/>
                    </a:lnTo>
                    <a:lnTo>
                      <a:pt x="84342" y="5664"/>
                    </a:lnTo>
                    <a:lnTo>
                      <a:pt x="78677" y="0"/>
                    </a:lnTo>
                    <a:lnTo>
                      <a:pt x="71689" y="0"/>
                    </a:lnTo>
                    <a:close/>
                  </a:path>
                </a:pathLst>
              </a:custGeom>
              <a:noFill/>
              <a:ln w="5060">
                <a:solidFill>
                  <a:srgbClr val="000000"/>
                </a:solidFill>
                <a:round/>
              </a:ln>
            </p:spPr>
            <p:style>
              <a:lnRef idx="0">
                <a:scrgbClr r="0" g="0" b="0"/>
              </a:lnRef>
              <a:fillRef idx="0">
                <a:scrgbClr r="0" g="0" b="0"/>
              </a:fillRef>
              <a:effectRef idx="0">
                <a:scrgbClr r="0" g="0" b="0"/>
              </a:effectRef>
              <a:fontRef idx="minor"/>
            </p:style>
            <p:txBody>
              <a:bodyPr lIns="0" tIns="0" rIns="0" bIns="0" anchor="t">
                <a:noAutofit/>
              </a:bodyPr>
              <a:lstStyle/>
              <a:p>
                <a:pPr defTabSz="914400">
                  <a:lnSpc>
                    <a:spcPct val="100000"/>
                  </a:lnSpc>
                </a:pPr>
                <a:endParaRPr lang="fr-FR" sz="4000" b="1" u="none" strike="noStrike">
                  <a:solidFill>
                    <a:schemeClr val="dk1"/>
                  </a:solidFill>
                  <a:effectLst/>
                  <a:uFillTx/>
                  <a:latin typeface="Aptos"/>
                </a:endParaRPr>
              </a:p>
            </p:txBody>
          </p:sp>
        </p:grpSp>
        <p:sp>
          <p:nvSpPr>
            <p:cNvPr id="825" name="object 59"/>
            <p:cNvSpPr/>
            <p:nvPr/>
          </p:nvSpPr>
          <p:spPr>
            <a:xfrm>
              <a:off x="5780160" y="3029040"/>
              <a:ext cx="1199160" cy="295200"/>
            </a:xfrm>
            <a:prstGeom prst="rect">
              <a:avLst/>
            </a:prstGeom>
            <a:noFill/>
            <a:ln w="0">
              <a:noFill/>
            </a:ln>
          </p:spPr>
          <p:style>
            <a:lnRef idx="0">
              <a:scrgbClr r="0" g="0" b="0"/>
            </a:lnRef>
            <a:fillRef idx="0">
              <a:scrgbClr r="0" g="0" b="0"/>
            </a:fillRef>
            <a:effectRef idx="0">
              <a:scrgbClr r="0" g="0" b="0"/>
            </a:effectRef>
            <a:fontRef idx="minor"/>
          </p:style>
          <p:txBody>
            <a:bodyPr lIns="0" tIns="22320" rIns="0" bIns="0" anchor="t">
              <a:spAutoFit/>
            </a:bodyPr>
            <a:lstStyle/>
            <a:p>
              <a:pPr marL="12600" indent="271800" defTabSz="914400">
                <a:lnSpc>
                  <a:spcPts val="901"/>
                </a:lnSpc>
                <a:spcBef>
                  <a:spcPts val="176"/>
                </a:spcBef>
                <a:tabLst>
                  <a:tab pos="0" algn="l"/>
                </a:tabLst>
              </a:pPr>
              <a:r>
                <a:rPr lang="fr-FR" sz="1400" b="1" u="none" strike="noStrike" spc="-11">
                  <a:solidFill>
                    <a:schemeClr val="dk1"/>
                  </a:solidFill>
                  <a:effectLst/>
                  <a:uFillTx/>
                  <a:latin typeface="Tahoma"/>
                </a:rPr>
                <a:t>Urziceni Fagaras</a:t>
              </a:r>
              <a:endParaRPr lang="fr-MA" sz="1400" b="0" u="none" strike="noStrike">
                <a:solidFill>
                  <a:srgbClr val="000000"/>
                </a:solidFill>
                <a:effectLst/>
                <a:uFillTx/>
                <a:latin typeface="Arial"/>
              </a:endParaRPr>
            </a:p>
          </p:txBody>
        </p:sp>
        <p:grpSp>
          <p:nvGrpSpPr>
            <p:cNvPr id="826" name="object 60"/>
            <p:cNvGrpSpPr/>
            <p:nvPr/>
          </p:nvGrpSpPr>
          <p:grpSpPr>
            <a:xfrm>
              <a:off x="7928640" y="3770640"/>
              <a:ext cx="153720" cy="128880"/>
              <a:chOff x="7928640" y="3770640"/>
              <a:chExt cx="153720" cy="128880"/>
            </a:xfrm>
          </p:grpSpPr>
          <p:sp>
            <p:nvSpPr>
              <p:cNvPr id="827" name="object 61"/>
              <p:cNvSpPr/>
              <p:nvPr/>
            </p:nvSpPr>
            <p:spPr>
              <a:xfrm>
                <a:off x="7928640" y="3770640"/>
                <a:ext cx="153720" cy="128880"/>
              </a:xfrm>
              <a:custGeom>
                <a:avLst/>
                <a:gdLst>
                  <a:gd name="textAreaLeft" fmla="*/ 0 w 153720"/>
                  <a:gd name="textAreaRight" fmla="*/ 154080 w 153720"/>
                  <a:gd name="textAreaTop" fmla="*/ 0 h 128880"/>
                  <a:gd name="textAreaBottom" fmla="*/ 129240 h 128880"/>
                </a:gdLst>
                <a:ahLst/>
                <a:cxnLst/>
                <a:rect l="textAreaLeft" t="textAreaTop" r="textAreaRight" b="textAreaBottom"/>
                <a:pathLst>
                  <a:path w="84454" h="84455">
                    <a:moveTo>
                      <a:pt x="78677" y="0"/>
                    </a:moveTo>
                    <a:lnTo>
                      <a:pt x="5664" y="0"/>
                    </a:lnTo>
                    <a:lnTo>
                      <a:pt x="0" y="5664"/>
                    </a:lnTo>
                    <a:lnTo>
                      <a:pt x="0" y="78677"/>
                    </a:lnTo>
                    <a:lnTo>
                      <a:pt x="5664" y="84342"/>
                    </a:lnTo>
                    <a:lnTo>
                      <a:pt x="78677" y="84342"/>
                    </a:lnTo>
                    <a:lnTo>
                      <a:pt x="84342" y="78677"/>
                    </a:lnTo>
                    <a:lnTo>
                      <a:pt x="84342" y="5664"/>
                    </a:lnTo>
                    <a:lnTo>
                      <a:pt x="78677" y="0"/>
                    </a:lnTo>
                    <a:close/>
                  </a:path>
                </a:pathLst>
              </a:custGeom>
              <a:solidFill>
                <a:srgbClr val="A5A5FF"/>
              </a:solidFill>
              <a:ln w="0">
                <a:noFill/>
              </a:ln>
            </p:spPr>
            <p:style>
              <a:lnRef idx="0">
                <a:scrgbClr r="0" g="0" b="0"/>
              </a:lnRef>
              <a:fillRef idx="0">
                <a:scrgbClr r="0" g="0" b="0"/>
              </a:fillRef>
              <a:effectRef idx="0">
                <a:scrgbClr r="0" g="0" b="0"/>
              </a:effectRef>
              <a:fontRef idx="minor"/>
            </p:style>
            <p:txBody>
              <a:bodyPr lIns="0" tIns="0" rIns="0" bIns="0" anchor="t">
                <a:noAutofit/>
              </a:bodyPr>
              <a:lstStyle/>
              <a:p>
                <a:pPr defTabSz="914400">
                  <a:lnSpc>
                    <a:spcPct val="100000"/>
                  </a:lnSpc>
                </a:pPr>
                <a:endParaRPr lang="fr-FR" sz="4000" b="1" u="none" strike="noStrike">
                  <a:solidFill>
                    <a:schemeClr val="dk1"/>
                  </a:solidFill>
                  <a:effectLst/>
                  <a:uFillTx/>
                  <a:latin typeface="Aptos"/>
                </a:endParaRPr>
              </a:p>
            </p:txBody>
          </p:sp>
          <p:sp>
            <p:nvSpPr>
              <p:cNvPr id="828" name="object 62"/>
              <p:cNvSpPr/>
              <p:nvPr/>
            </p:nvSpPr>
            <p:spPr>
              <a:xfrm>
                <a:off x="7928640" y="3770640"/>
                <a:ext cx="153720" cy="128880"/>
              </a:xfrm>
              <a:custGeom>
                <a:avLst/>
                <a:gdLst>
                  <a:gd name="textAreaLeft" fmla="*/ 0 w 153720"/>
                  <a:gd name="textAreaRight" fmla="*/ 154080 w 153720"/>
                  <a:gd name="textAreaTop" fmla="*/ 0 h 128880"/>
                  <a:gd name="textAreaBottom" fmla="*/ 129240 h 128880"/>
                </a:gdLst>
                <a:ahLst/>
                <a:cxnLst/>
                <a:rect l="textAreaLeft" t="textAreaTop" r="textAreaRight" b="textAreaBottom"/>
                <a:pathLst>
                  <a:path w="84454" h="84455">
                    <a:moveTo>
                      <a:pt x="71689" y="0"/>
                    </a:moveTo>
                    <a:lnTo>
                      <a:pt x="12652" y="0"/>
                    </a:lnTo>
                    <a:lnTo>
                      <a:pt x="5664" y="0"/>
                    </a:lnTo>
                    <a:lnTo>
                      <a:pt x="0" y="5664"/>
                    </a:lnTo>
                    <a:lnTo>
                      <a:pt x="0" y="12652"/>
                    </a:lnTo>
                    <a:lnTo>
                      <a:pt x="0" y="71689"/>
                    </a:lnTo>
                    <a:lnTo>
                      <a:pt x="0" y="78677"/>
                    </a:lnTo>
                    <a:lnTo>
                      <a:pt x="5664" y="84342"/>
                    </a:lnTo>
                    <a:lnTo>
                      <a:pt x="12652" y="84342"/>
                    </a:lnTo>
                    <a:lnTo>
                      <a:pt x="71689" y="84342"/>
                    </a:lnTo>
                    <a:lnTo>
                      <a:pt x="78677" y="84342"/>
                    </a:lnTo>
                    <a:lnTo>
                      <a:pt x="84342" y="78677"/>
                    </a:lnTo>
                    <a:lnTo>
                      <a:pt x="84342" y="71689"/>
                    </a:lnTo>
                    <a:lnTo>
                      <a:pt x="84342" y="12652"/>
                    </a:lnTo>
                    <a:lnTo>
                      <a:pt x="84342" y="5664"/>
                    </a:lnTo>
                    <a:lnTo>
                      <a:pt x="78677" y="0"/>
                    </a:lnTo>
                    <a:lnTo>
                      <a:pt x="71689" y="0"/>
                    </a:lnTo>
                    <a:close/>
                  </a:path>
                </a:pathLst>
              </a:custGeom>
              <a:noFill/>
              <a:ln w="5060">
                <a:solidFill>
                  <a:srgbClr val="000000"/>
                </a:solidFill>
                <a:round/>
              </a:ln>
            </p:spPr>
            <p:style>
              <a:lnRef idx="0">
                <a:scrgbClr r="0" g="0" b="0"/>
              </a:lnRef>
              <a:fillRef idx="0">
                <a:scrgbClr r="0" g="0" b="0"/>
              </a:fillRef>
              <a:effectRef idx="0">
                <a:scrgbClr r="0" g="0" b="0"/>
              </a:effectRef>
              <a:fontRef idx="minor"/>
            </p:style>
            <p:txBody>
              <a:bodyPr lIns="0" tIns="0" rIns="0" bIns="0" anchor="t">
                <a:noAutofit/>
              </a:bodyPr>
              <a:lstStyle/>
              <a:p>
                <a:pPr defTabSz="914400">
                  <a:lnSpc>
                    <a:spcPct val="100000"/>
                  </a:lnSpc>
                </a:pPr>
                <a:endParaRPr lang="fr-FR" sz="4000" b="1" u="none" strike="noStrike">
                  <a:solidFill>
                    <a:schemeClr val="dk1"/>
                  </a:solidFill>
                  <a:effectLst/>
                  <a:uFillTx/>
                  <a:latin typeface="Aptos"/>
                </a:endParaRPr>
              </a:p>
            </p:txBody>
          </p:sp>
        </p:grpSp>
        <p:sp>
          <p:nvSpPr>
            <p:cNvPr id="829" name="object 63"/>
            <p:cNvSpPr/>
            <p:nvPr/>
          </p:nvSpPr>
          <p:spPr>
            <a:xfrm>
              <a:off x="8145720" y="3714120"/>
              <a:ext cx="884160" cy="227160"/>
            </a:xfrm>
            <a:prstGeom prst="rect">
              <a:avLst/>
            </a:prstGeom>
            <a:noFill/>
            <a:ln w="0">
              <a:noFill/>
            </a:ln>
          </p:spPr>
          <p:style>
            <a:lnRef idx="0">
              <a:scrgbClr r="0" g="0" b="0"/>
            </a:lnRef>
            <a:fillRef idx="0">
              <a:scrgbClr r="0" g="0" b="0"/>
            </a:fillRef>
            <a:effectRef idx="0">
              <a:scrgbClr r="0" g="0" b="0"/>
            </a:effectRef>
            <a:fontRef idx="minor"/>
          </p:style>
          <p:txBody>
            <a:bodyPr lIns="0" tIns="12240" rIns="0" bIns="0" anchor="t">
              <a:spAutoFit/>
            </a:bodyPr>
            <a:lstStyle/>
            <a:p>
              <a:pPr marL="12600" defTabSz="914400">
                <a:lnSpc>
                  <a:spcPct val="100000"/>
                </a:lnSpc>
                <a:spcBef>
                  <a:spcPts val="96"/>
                </a:spcBef>
              </a:pPr>
              <a:r>
                <a:rPr lang="fr-FR" sz="1400" b="1" u="none" strike="noStrike" spc="-11">
                  <a:solidFill>
                    <a:schemeClr val="dk1"/>
                  </a:solidFill>
                  <a:effectLst/>
                  <a:uFillTx/>
                  <a:latin typeface="Tahoma"/>
                </a:rPr>
                <a:t>Hirsova</a:t>
              </a:r>
              <a:endParaRPr lang="fr-MA" sz="1400" b="0" u="none" strike="noStrike">
                <a:solidFill>
                  <a:srgbClr val="000000"/>
                </a:solidFill>
                <a:effectLst/>
                <a:uFillTx/>
                <a:latin typeface="Arial"/>
              </a:endParaRPr>
            </a:p>
          </p:txBody>
        </p:sp>
        <p:grpSp>
          <p:nvGrpSpPr>
            <p:cNvPr id="830" name="object 64"/>
            <p:cNvGrpSpPr/>
            <p:nvPr/>
          </p:nvGrpSpPr>
          <p:grpSpPr>
            <a:xfrm>
              <a:off x="7928640" y="2532600"/>
              <a:ext cx="272160" cy="2356920"/>
              <a:chOff x="7928640" y="2532600"/>
              <a:chExt cx="272160" cy="2356920"/>
            </a:xfrm>
          </p:grpSpPr>
          <p:sp>
            <p:nvSpPr>
              <p:cNvPr id="831" name="object 65"/>
              <p:cNvSpPr/>
              <p:nvPr/>
            </p:nvSpPr>
            <p:spPr>
              <a:xfrm>
                <a:off x="8047080" y="4760640"/>
                <a:ext cx="153720" cy="128880"/>
              </a:xfrm>
              <a:custGeom>
                <a:avLst/>
                <a:gdLst>
                  <a:gd name="textAreaLeft" fmla="*/ 0 w 153720"/>
                  <a:gd name="textAreaRight" fmla="*/ 154080 w 153720"/>
                  <a:gd name="textAreaTop" fmla="*/ 0 h 128880"/>
                  <a:gd name="textAreaBottom" fmla="*/ 129240 h 128880"/>
                </a:gdLst>
                <a:ahLst/>
                <a:cxnLst/>
                <a:rect l="textAreaLeft" t="textAreaTop" r="textAreaRight" b="textAreaBottom"/>
                <a:pathLst>
                  <a:path w="84454" h="84455">
                    <a:moveTo>
                      <a:pt x="78677" y="0"/>
                    </a:moveTo>
                    <a:lnTo>
                      <a:pt x="5664" y="0"/>
                    </a:lnTo>
                    <a:lnTo>
                      <a:pt x="0" y="5664"/>
                    </a:lnTo>
                    <a:lnTo>
                      <a:pt x="0" y="78677"/>
                    </a:lnTo>
                    <a:lnTo>
                      <a:pt x="5664" y="84342"/>
                    </a:lnTo>
                    <a:lnTo>
                      <a:pt x="78677" y="84342"/>
                    </a:lnTo>
                    <a:lnTo>
                      <a:pt x="84342" y="78677"/>
                    </a:lnTo>
                    <a:lnTo>
                      <a:pt x="84342" y="5664"/>
                    </a:lnTo>
                    <a:lnTo>
                      <a:pt x="78677" y="0"/>
                    </a:lnTo>
                    <a:close/>
                  </a:path>
                </a:pathLst>
              </a:custGeom>
              <a:solidFill>
                <a:srgbClr val="A5A5FF"/>
              </a:solidFill>
              <a:ln w="0">
                <a:noFill/>
              </a:ln>
            </p:spPr>
            <p:style>
              <a:lnRef idx="0">
                <a:scrgbClr r="0" g="0" b="0"/>
              </a:lnRef>
              <a:fillRef idx="0">
                <a:scrgbClr r="0" g="0" b="0"/>
              </a:fillRef>
              <a:effectRef idx="0">
                <a:scrgbClr r="0" g="0" b="0"/>
              </a:effectRef>
              <a:fontRef idx="minor"/>
            </p:style>
            <p:txBody>
              <a:bodyPr lIns="0" tIns="0" rIns="0" bIns="0" anchor="t">
                <a:noAutofit/>
              </a:bodyPr>
              <a:lstStyle/>
              <a:p>
                <a:pPr defTabSz="914400">
                  <a:lnSpc>
                    <a:spcPct val="100000"/>
                  </a:lnSpc>
                </a:pPr>
                <a:endParaRPr lang="fr-FR" sz="4000" b="1" u="none" strike="noStrike">
                  <a:solidFill>
                    <a:schemeClr val="dk1"/>
                  </a:solidFill>
                  <a:effectLst/>
                  <a:uFillTx/>
                  <a:latin typeface="Aptos"/>
                </a:endParaRPr>
              </a:p>
            </p:txBody>
          </p:sp>
          <p:sp>
            <p:nvSpPr>
              <p:cNvPr id="832" name="object 66"/>
              <p:cNvSpPr/>
              <p:nvPr/>
            </p:nvSpPr>
            <p:spPr>
              <a:xfrm>
                <a:off x="8047080" y="4760640"/>
                <a:ext cx="153720" cy="128880"/>
              </a:xfrm>
              <a:custGeom>
                <a:avLst/>
                <a:gdLst>
                  <a:gd name="textAreaLeft" fmla="*/ 0 w 153720"/>
                  <a:gd name="textAreaRight" fmla="*/ 154080 w 153720"/>
                  <a:gd name="textAreaTop" fmla="*/ 0 h 128880"/>
                  <a:gd name="textAreaBottom" fmla="*/ 129240 h 128880"/>
                </a:gdLst>
                <a:ahLst/>
                <a:cxnLst/>
                <a:rect l="textAreaLeft" t="textAreaTop" r="textAreaRight" b="textAreaBottom"/>
                <a:pathLst>
                  <a:path w="84454" h="84455">
                    <a:moveTo>
                      <a:pt x="71689" y="0"/>
                    </a:moveTo>
                    <a:lnTo>
                      <a:pt x="12652" y="0"/>
                    </a:lnTo>
                    <a:lnTo>
                      <a:pt x="5664" y="0"/>
                    </a:lnTo>
                    <a:lnTo>
                      <a:pt x="0" y="5664"/>
                    </a:lnTo>
                    <a:lnTo>
                      <a:pt x="0" y="12652"/>
                    </a:lnTo>
                    <a:lnTo>
                      <a:pt x="0" y="71689"/>
                    </a:lnTo>
                    <a:lnTo>
                      <a:pt x="0" y="78677"/>
                    </a:lnTo>
                    <a:lnTo>
                      <a:pt x="5664" y="84342"/>
                    </a:lnTo>
                    <a:lnTo>
                      <a:pt x="12652" y="84342"/>
                    </a:lnTo>
                    <a:lnTo>
                      <a:pt x="71689" y="84342"/>
                    </a:lnTo>
                    <a:lnTo>
                      <a:pt x="78677" y="84342"/>
                    </a:lnTo>
                    <a:lnTo>
                      <a:pt x="84342" y="78677"/>
                    </a:lnTo>
                    <a:lnTo>
                      <a:pt x="84342" y="71689"/>
                    </a:lnTo>
                    <a:lnTo>
                      <a:pt x="84342" y="12652"/>
                    </a:lnTo>
                    <a:lnTo>
                      <a:pt x="84342" y="5664"/>
                    </a:lnTo>
                    <a:lnTo>
                      <a:pt x="78677" y="0"/>
                    </a:lnTo>
                    <a:lnTo>
                      <a:pt x="71689" y="0"/>
                    </a:lnTo>
                    <a:close/>
                  </a:path>
                </a:pathLst>
              </a:custGeom>
              <a:noFill/>
              <a:ln w="5060">
                <a:solidFill>
                  <a:srgbClr val="000000"/>
                </a:solidFill>
                <a:round/>
              </a:ln>
            </p:spPr>
            <p:style>
              <a:lnRef idx="0">
                <a:scrgbClr r="0" g="0" b="0"/>
              </a:lnRef>
              <a:fillRef idx="0">
                <a:scrgbClr r="0" g="0" b="0"/>
              </a:fillRef>
              <a:effectRef idx="0">
                <a:scrgbClr r="0" g="0" b="0"/>
              </a:effectRef>
              <a:fontRef idx="minor"/>
            </p:style>
            <p:txBody>
              <a:bodyPr lIns="0" tIns="0" rIns="0" bIns="0" anchor="t">
                <a:noAutofit/>
              </a:bodyPr>
              <a:lstStyle/>
              <a:p>
                <a:pPr defTabSz="914400">
                  <a:lnSpc>
                    <a:spcPct val="100000"/>
                  </a:lnSpc>
                </a:pPr>
                <a:endParaRPr lang="fr-FR" sz="4000" b="1" u="none" strike="noStrike">
                  <a:solidFill>
                    <a:schemeClr val="dk1"/>
                  </a:solidFill>
                  <a:effectLst/>
                  <a:uFillTx/>
                  <a:latin typeface="Aptos"/>
                </a:endParaRPr>
              </a:p>
            </p:txBody>
          </p:sp>
          <p:sp>
            <p:nvSpPr>
              <p:cNvPr id="833" name="object 67"/>
              <p:cNvSpPr/>
              <p:nvPr/>
            </p:nvSpPr>
            <p:spPr>
              <a:xfrm>
                <a:off x="7928640" y="2532600"/>
                <a:ext cx="153720" cy="128880"/>
              </a:xfrm>
              <a:custGeom>
                <a:avLst/>
                <a:gdLst>
                  <a:gd name="textAreaLeft" fmla="*/ 0 w 153720"/>
                  <a:gd name="textAreaRight" fmla="*/ 154080 w 153720"/>
                  <a:gd name="textAreaTop" fmla="*/ 0 h 128880"/>
                  <a:gd name="textAreaBottom" fmla="*/ 129240 h 128880"/>
                </a:gdLst>
                <a:ahLst/>
                <a:cxnLst/>
                <a:rect l="textAreaLeft" t="textAreaTop" r="textAreaRight" b="textAreaBottom"/>
                <a:pathLst>
                  <a:path w="84454" h="84455">
                    <a:moveTo>
                      <a:pt x="78677" y="0"/>
                    </a:moveTo>
                    <a:lnTo>
                      <a:pt x="5664" y="0"/>
                    </a:lnTo>
                    <a:lnTo>
                      <a:pt x="0" y="5664"/>
                    </a:lnTo>
                    <a:lnTo>
                      <a:pt x="0" y="78677"/>
                    </a:lnTo>
                    <a:lnTo>
                      <a:pt x="5664" y="84342"/>
                    </a:lnTo>
                    <a:lnTo>
                      <a:pt x="78677" y="84342"/>
                    </a:lnTo>
                    <a:lnTo>
                      <a:pt x="84342" y="78677"/>
                    </a:lnTo>
                    <a:lnTo>
                      <a:pt x="84342" y="5664"/>
                    </a:lnTo>
                    <a:lnTo>
                      <a:pt x="78677" y="0"/>
                    </a:lnTo>
                    <a:close/>
                  </a:path>
                </a:pathLst>
              </a:custGeom>
              <a:solidFill>
                <a:srgbClr val="A5A5FF"/>
              </a:solidFill>
              <a:ln w="0">
                <a:noFill/>
              </a:ln>
            </p:spPr>
            <p:style>
              <a:lnRef idx="0">
                <a:scrgbClr r="0" g="0" b="0"/>
              </a:lnRef>
              <a:fillRef idx="0">
                <a:scrgbClr r="0" g="0" b="0"/>
              </a:fillRef>
              <a:effectRef idx="0">
                <a:scrgbClr r="0" g="0" b="0"/>
              </a:effectRef>
              <a:fontRef idx="minor"/>
            </p:style>
            <p:txBody>
              <a:bodyPr lIns="0" tIns="0" rIns="0" bIns="0" anchor="t">
                <a:noAutofit/>
              </a:bodyPr>
              <a:lstStyle/>
              <a:p>
                <a:pPr defTabSz="914400">
                  <a:lnSpc>
                    <a:spcPct val="100000"/>
                  </a:lnSpc>
                </a:pPr>
                <a:endParaRPr lang="fr-FR" sz="4000" b="1" u="none" strike="noStrike">
                  <a:solidFill>
                    <a:schemeClr val="dk1"/>
                  </a:solidFill>
                  <a:effectLst/>
                  <a:uFillTx/>
                  <a:latin typeface="Aptos"/>
                </a:endParaRPr>
              </a:p>
            </p:txBody>
          </p:sp>
          <p:sp>
            <p:nvSpPr>
              <p:cNvPr id="834" name="object 68"/>
              <p:cNvSpPr/>
              <p:nvPr/>
            </p:nvSpPr>
            <p:spPr>
              <a:xfrm>
                <a:off x="7928640" y="2532600"/>
                <a:ext cx="153720" cy="128880"/>
              </a:xfrm>
              <a:custGeom>
                <a:avLst/>
                <a:gdLst>
                  <a:gd name="textAreaLeft" fmla="*/ 0 w 153720"/>
                  <a:gd name="textAreaRight" fmla="*/ 154080 w 153720"/>
                  <a:gd name="textAreaTop" fmla="*/ 0 h 128880"/>
                  <a:gd name="textAreaBottom" fmla="*/ 129240 h 128880"/>
                </a:gdLst>
                <a:ahLst/>
                <a:cxnLst/>
                <a:rect l="textAreaLeft" t="textAreaTop" r="textAreaRight" b="textAreaBottom"/>
                <a:pathLst>
                  <a:path w="84454" h="84455">
                    <a:moveTo>
                      <a:pt x="71689" y="0"/>
                    </a:moveTo>
                    <a:lnTo>
                      <a:pt x="12652" y="0"/>
                    </a:lnTo>
                    <a:lnTo>
                      <a:pt x="5664" y="0"/>
                    </a:lnTo>
                    <a:lnTo>
                      <a:pt x="0" y="5664"/>
                    </a:lnTo>
                    <a:lnTo>
                      <a:pt x="0" y="12652"/>
                    </a:lnTo>
                    <a:lnTo>
                      <a:pt x="0" y="71689"/>
                    </a:lnTo>
                    <a:lnTo>
                      <a:pt x="0" y="78677"/>
                    </a:lnTo>
                    <a:lnTo>
                      <a:pt x="5664" y="84342"/>
                    </a:lnTo>
                    <a:lnTo>
                      <a:pt x="12652" y="84342"/>
                    </a:lnTo>
                    <a:lnTo>
                      <a:pt x="71689" y="84342"/>
                    </a:lnTo>
                    <a:lnTo>
                      <a:pt x="78677" y="84342"/>
                    </a:lnTo>
                    <a:lnTo>
                      <a:pt x="84342" y="78677"/>
                    </a:lnTo>
                    <a:lnTo>
                      <a:pt x="84342" y="71689"/>
                    </a:lnTo>
                    <a:lnTo>
                      <a:pt x="84342" y="12652"/>
                    </a:lnTo>
                    <a:lnTo>
                      <a:pt x="84342" y="5664"/>
                    </a:lnTo>
                    <a:lnTo>
                      <a:pt x="78677" y="0"/>
                    </a:lnTo>
                    <a:lnTo>
                      <a:pt x="71689" y="0"/>
                    </a:lnTo>
                    <a:close/>
                  </a:path>
                </a:pathLst>
              </a:custGeom>
              <a:noFill/>
              <a:ln w="5060">
                <a:solidFill>
                  <a:srgbClr val="000000"/>
                </a:solidFill>
                <a:round/>
              </a:ln>
            </p:spPr>
            <p:style>
              <a:lnRef idx="0">
                <a:scrgbClr r="0" g="0" b="0"/>
              </a:lnRef>
              <a:fillRef idx="0">
                <a:scrgbClr r="0" g="0" b="0"/>
              </a:fillRef>
              <a:effectRef idx="0">
                <a:scrgbClr r="0" g="0" b="0"/>
              </a:effectRef>
              <a:fontRef idx="minor"/>
            </p:style>
            <p:txBody>
              <a:bodyPr lIns="0" tIns="0" rIns="0" bIns="0" anchor="t">
                <a:noAutofit/>
              </a:bodyPr>
              <a:lstStyle/>
              <a:p>
                <a:pPr defTabSz="914400">
                  <a:lnSpc>
                    <a:spcPct val="100000"/>
                  </a:lnSpc>
                </a:pPr>
                <a:endParaRPr lang="fr-FR" sz="4000" b="1" u="none" strike="noStrike">
                  <a:solidFill>
                    <a:schemeClr val="dk1"/>
                  </a:solidFill>
                  <a:effectLst/>
                  <a:uFillTx/>
                  <a:latin typeface="Aptos"/>
                </a:endParaRPr>
              </a:p>
            </p:txBody>
          </p:sp>
        </p:grpSp>
        <p:sp>
          <p:nvSpPr>
            <p:cNvPr id="835" name="object 69"/>
            <p:cNvSpPr/>
            <p:nvPr/>
          </p:nvSpPr>
          <p:spPr>
            <a:xfrm>
              <a:off x="8145720" y="2476080"/>
              <a:ext cx="932040" cy="227160"/>
            </a:xfrm>
            <a:prstGeom prst="rect">
              <a:avLst/>
            </a:prstGeom>
            <a:noFill/>
            <a:ln w="0">
              <a:noFill/>
            </a:ln>
          </p:spPr>
          <p:style>
            <a:lnRef idx="0">
              <a:scrgbClr r="0" g="0" b="0"/>
            </a:lnRef>
            <a:fillRef idx="0">
              <a:scrgbClr r="0" g="0" b="0"/>
            </a:fillRef>
            <a:effectRef idx="0">
              <a:scrgbClr r="0" g="0" b="0"/>
            </a:effectRef>
            <a:fontRef idx="minor"/>
          </p:style>
          <p:txBody>
            <a:bodyPr lIns="0" tIns="12240" rIns="0" bIns="0" anchor="t">
              <a:spAutoFit/>
            </a:bodyPr>
            <a:lstStyle/>
            <a:p>
              <a:pPr marL="12600" defTabSz="914400">
                <a:lnSpc>
                  <a:spcPct val="100000"/>
                </a:lnSpc>
                <a:spcBef>
                  <a:spcPts val="96"/>
                </a:spcBef>
              </a:pPr>
              <a:r>
                <a:rPr lang="fr-FR" sz="1400" b="1" u="none" strike="noStrike" spc="-11">
                  <a:solidFill>
                    <a:schemeClr val="dk1"/>
                  </a:solidFill>
                  <a:effectLst/>
                  <a:uFillTx/>
                  <a:latin typeface="Tahoma"/>
                </a:rPr>
                <a:t>Vaslui</a:t>
              </a:r>
              <a:endParaRPr lang="fr-MA" sz="1400" b="0" u="none" strike="noStrike">
                <a:solidFill>
                  <a:srgbClr val="000000"/>
                </a:solidFill>
                <a:effectLst/>
                <a:uFillTx/>
                <a:latin typeface="Arial"/>
              </a:endParaRPr>
            </a:p>
          </p:txBody>
        </p:sp>
        <p:grpSp>
          <p:nvGrpSpPr>
            <p:cNvPr id="836" name="object 70"/>
            <p:cNvGrpSpPr/>
            <p:nvPr/>
          </p:nvGrpSpPr>
          <p:grpSpPr>
            <a:xfrm>
              <a:off x="7337160" y="2284920"/>
              <a:ext cx="153720" cy="128880"/>
              <a:chOff x="7337160" y="2284920"/>
              <a:chExt cx="153720" cy="128880"/>
            </a:xfrm>
          </p:grpSpPr>
          <p:sp>
            <p:nvSpPr>
              <p:cNvPr id="837" name="object 71"/>
              <p:cNvSpPr/>
              <p:nvPr/>
            </p:nvSpPr>
            <p:spPr>
              <a:xfrm>
                <a:off x="7337160" y="2284920"/>
                <a:ext cx="153720" cy="128880"/>
              </a:xfrm>
              <a:custGeom>
                <a:avLst/>
                <a:gdLst>
                  <a:gd name="textAreaLeft" fmla="*/ 0 w 153720"/>
                  <a:gd name="textAreaRight" fmla="*/ 154080 w 153720"/>
                  <a:gd name="textAreaTop" fmla="*/ 0 h 128880"/>
                  <a:gd name="textAreaBottom" fmla="*/ 129240 h 128880"/>
                </a:gdLst>
                <a:ahLst/>
                <a:cxnLst/>
                <a:rect l="textAreaLeft" t="textAreaTop" r="textAreaRight" b="textAreaBottom"/>
                <a:pathLst>
                  <a:path w="84454" h="84455">
                    <a:moveTo>
                      <a:pt x="78677" y="0"/>
                    </a:moveTo>
                    <a:lnTo>
                      <a:pt x="5664" y="0"/>
                    </a:lnTo>
                    <a:lnTo>
                      <a:pt x="0" y="5664"/>
                    </a:lnTo>
                    <a:lnTo>
                      <a:pt x="0" y="78677"/>
                    </a:lnTo>
                    <a:lnTo>
                      <a:pt x="5664" y="84342"/>
                    </a:lnTo>
                    <a:lnTo>
                      <a:pt x="78677" y="84342"/>
                    </a:lnTo>
                    <a:lnTo>
                      <a:pt x="84342" y="78677"/>
                    </a:lnTo>
                    <a:lnTo>
                      <a:pt x="84342" y="5664"/>
                    </a:lnTo>
                    <a:lnTo>
                      <a:pt x="78677" y="0"/>
                    </a:lnTo>
                    <a:close/>
                  </a:path>
                </a:pathLst>
              </a:custGeom>
              <a:solidFill>
                <a:srgbClr val="A5A5FF"/>
              </a:solidFill>
              <a:ln w="0">
                <a:noFill/>
              </a:ln>
            </p:spPr>
            <p:style>
              <a:lnRef idx="0">
                <a:scrgbClr r="0" g="0" b="0"/>
              </a:lnRef>
              <a:fillRef idx="0">
                <a:scrgbClr r="0" g="0" b="0"/>
              </a:fillRef>
              <a:effectRef idx="0">
                <a:scrgbClr r="0" g="0" b="0"/>
              </a:effectRef>
              <a:fontRef idx="minor"/>
            </p:style>
            <p:txBody>
              <a:bodyPr lIns="0" tIns="0" rIns="0" bIns="0" anchor="t">
                <a:noAutofit/>
              </a:bodyPr>
              <a:lstStyle/>
              <a:p>
                <a:pPr defTabSz="914400">
                  <a:lnSpc>
                    <a:spcPct val="100000"/>
                  </a:lnSpc>
                </a:pPr>
                <a:endParaRPr lang="fr-FR" sz="4000" b="1" u="none" strike="noStrike">
                  <a:solidFill>
                    <a:schemeClr val="dk1"/>
                  </a:solidFill>
                  <a:effectLst/>
                  <a:uFillTx/>
                  <a:latin typeface="Aptos"/>
                </a:endParaRPr>
              </a:p>
            </p:txBody>
          </p:sp>
          <p:sp>
            <p:nvSpPr>
              <p:cNvPr id="838" name="object 72"/>
              <p:cNvSpPr/>
              <p:nvPr/>
            </p:nvSpPr>
            <p:spPr>
              <a:xfrm>
                <a:off x="7337160" y="2284920"/>
                <a:ext cx="153720" cy="128880"/>
              </a:xfrm>
              <a:custGeom>
                <a:avLst/>
                <a:gdLst>
                  <a:gd name="textAreaLeft" fmla="*/ 0 w 153720"/>
                  <a:gd name="textAreaRight" fmla="*/ 154080 w 153720"/>
                  <a:gd name="textAreaTop" fmla="*/ 0 h 128880"/>
                  <a:gd name="textAreaBottom" fmla="*/ 129240 h 128880"/>
                </a:gdLst>
                <a:ahLst/>
                <a:cxnLst/>
                <a:rect l="textAreaLeft" t="textAreaTop" r="textAreaRight" b="textAreaBottom"/>
                <a:pathLst>
                  <a:path w="84454" h="84455">
                    <a:moveTo>
                      <a:pt x="71689" y="0"/>
                    </a:moveTo>
                    <a:lnTo>
                      <a:pt x="12652" y="0"/>
                    </a:lnTo>
                    <a:lnTo>
                      <a:pt x="5664" y="0"/>
                    </a:lnTo>
                    <a:lnTo>
                      <a:pt x="0" y="5664"/>
                    </a:lnTo>
                    <a:lnTo>
                      <a:pt x="0" y="12652"/>
                    </a:lnTo>
                    <a:lnTo>
                      <a:pt x="0" y="71689"/>
                    </a:lnTo>
                    <a:lnTo>
                      <a:pt x="0" y="78677"/>
                    </a:lnTo>
                    <a:lnTo>
                      <a:pt x="5664" y="84342"/>
                    </a:lnTo>
                    <a:lnTo>
                      <a:pt x="12652" y="84342"/>
                    </a:lnTo>
                    <a:lnTo>
                      <a:pt x="71689" y="84342"/>
                    </a:lnTo>
                    <a:lnTo>
                      <a:pt x="78677" y="84342"/>
                    </a:lnTo>
                    <a:lnTo>
                      <a:pt x="84342" y="78677"/>
                    </a:lnTo>
                    <a:lnTo>
                      <a:pt x="84342" y="71689"/>
                    </a:lnTo>
                    <a:lnTo>
                      <a:pt x="84342" y="12652"/>
                    </a:lnTo>
                    <a:lnTo>
                      <a:pt x="84342" y="5664"/>
                    </a:lnTo>
                    <a:lnTo>
                      <a:pt x="78677" y="0"/>
                    </a:lnTo>
                    <a:lnTo>
                      <a:pt x="71689" y="0"/>
                    </a:lnTo>
                    <a:close/>
                  </a:path>
                </a:pathLst>
              </a:custGeom>
              <a:noFill/>
              <a:ln w="5060">
                <a:solidFill>
                  <a:srgbClr val="000000"/>
                </a:solidFill>
                <a:round/>
              </a:ln>
            </p:spPr>
            <p:style>
              <a:lnRef idx="0">
                <a:scrgbClr r="0" g="0" b="0"/>
              </a:lnRef>
              <a:fillRef idx="0">
                <a:scrgbClr r="0" g="0" b="0"/>
              </a:fillRef>
              <a:effectRef idx="0">
                <a:scrgbClr r="0" g="0" b="0"/>
              </a:effectRef>
              <a:fontRef idx="minor"/>
            </p:style>
            <p:txBody>
              <a:bodyPr lIns="0" tIns="0" rIns="0" bIns="0" anchor="t">
                <a:noAutofit/>
              </a:bodyPr>
              <a:lstStyle/>
              <a:p>
                <a:pPr defTabSz="914400">
                  <a:lnSpc>
                    <a:spcPct val="100000"/>
                  </a:lnSpc>
                </a:pPr>
                <a:endParaRPr lang="fr-FR" sz="4000" b="1" u="none" strike="noStrike">
                  <a:solidFill>
                    <a:schemeClr val="dk1"/>
                  </a:solidFill>
                  <a:effectLst/>
                  <a:uFillTx/>
                  <a:latin typeface="Aptos"/>
                </a:endParaRPr>
              </a:p>
            </p:txBody>
          </p:sp>
        </p:grpSp>
        <p:sp>
          <p:nvSpPr>
            <p:cNvPr id="839" name="object 73"/>
            <p:cNvSpPr/>
            <p:nvPr/>
          </p:nvSpPr>
          <p:spPr>
            <a:xfrm>
              <a:off x="7229520" y="2418480"/>
              <a:ext cx="322920" cy="500760"/>
            </a:xfrm>
            <a:prstGeom prst="rect">
              <a:avLst/>
            </a:prstGeom>
            <a:noFill/>
            <a:ln w="0">
              <a:noFill/>
            </a:ln>
          </p:spPr>
          <p:style>
            <a:lnRef idx="0">
              <a:scrgbClr r="0" g="0" b="0"/>
            </a:lnRef>
            <a:fillRef idx="0">
              <a:scrgbClr r="0" g="0" b="0"/>
            </a:fillRef>
            <a:effectRef idx="0">
              <a:scrgbClr r="0" g="0" b="0"/>
            </a:effectRef>
            <a:fontRef idx="minor"/>
          </p:style>
          <p:txBody>
            <a:bodyPr lIns="0" tIns="12240" rIns="0" bIns="0" anchor="t">
              <a:spAutoFit/>
            </a:bodyPr>
            <a:lstStyle/>
            <a:p>
              <a:pPr marL="12600" defTabSz="914400">
                <a:lnSpc>
                  <a:spcPct val="100000"/>
                </a:lnSpc>
                <a:spcBef>
                  <a:spcPts val="96"/>
                </a:spcBef>
              </a:pPr>
              <a:r>
                <a:rPr lang="fr-FR" sz="1400" b="1" u="none" strike="noStrike" spc="-26">
                  <a:solidFill>
                    <a:schemeClr val="dk1"/>
                  </a:solidFill>
                  <a:effectLst/>
                  <a:uFillTx/>
                  <a:latin typeface="Tahoma"/>
                </a:rPr>
                <a:t>Las</a:t>
              </a:r>
              <a:endParaRPr lang="fr-MA" sz="1400" b="0" u="none" strike="noStrike">
                <a:solidFill>
                  <a:srgbClr val="000000"/>
                </a:solidFill>
                <a:effectLst/>
                <a:uFillTx/>
                <a:latin typeface="Arial"/>
              </a:endParaRPr>
            </a:p>
          </p:txBody>
        </p:sp>
        <p:sp>
          <p:nvSpPr>
            <p:cNvPr id="840" name="object 74"/>
            <p:cNvSpPr/>
            <p:nvPr/>
          </p:nvSpPr>
          <p:spPr>
            <a:xfrm>
              <a:off x="7529040" y="2474640"/>
              <a:ext cx="47160" cy="12852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defTabSz="914400">
                <a:lnSpc>
                  <a:spcPts val="765"/>
                </a:lnSpc>
              </a:pPr>
              <a:r>
                <a:rPr lang="fr-FR" sz="1400" b="1" u="none" strike="noStrike" spc="-51">
                  <a:solidFill>
                    <a:schemeClr val="dk1"/>
                  </a:solidFill>
                  <a:effectLst/>
                  <a:uFillTx/>
                  <a:latin typeface="Tahoma"/>
                </a:rPr>
                <a:t>i</a:t>
              </a:r>
              <a:endParaRPr lang="fr-MA" sz="1400" b="0" u="none" strike="noStrike">
                <a:solidFill>
                  <a:srgbClr val="000000"/>
                </a:solidFill>
                <a:effectLst/>
                <a:uFillTx/>
                <a:latin typeface="Arial"/>
              </a:endParaRPr>
            </a:p>
          </p:txBody>
        </p:sp>
        <p:grpSp>
          <p:nvGrpSpPr>
            <p:cNvPr id="841" name="object 75"/>
            <p:cNvGrpSpPr/>
            <p:nvPr/>
          </p:nvGrpSpPr>
          <p:grpSpPr>
            <a:xfrm>
              <a:off x="6746040" y="2037600"/>
              <a:ext cx="153720" cy="128880"/>
              <a:chOff x="6746040" y="2037600"/>
              <a:chExt cx="153720" cy="128880"/>
            </a:xfrm>
          </p:grpSpPr>
          <p:sp>
            <p:nvSpPr>
              <p:cNvPr id="842" name="object 76"/>
              <p:cNvSpPr/>
              <p:nvPr/>
            </p:nvSpPr>
            <p:spPr>
              <a:xfrm>
                <a:off x="6746040" y="2037600"/>
                <a:ext cx="153720" cy="128880"/>
              </a:xfrm>
              <a:custGeom>
                <a:avLst/>
                <a:gdLst>
                  <a:gd name="textAreaLeft" fmla="*/ 0 w 153720"/>
                  <a:gd name="textAreaRight" fmla="*/ 154080 w 153720"/>
                  <a:gd name="textAreaTop" fmla="*/ 0 h 128880"/>
                  <a:gd name="textAreaBottom" fmla="*/ 129240 h 128880"/>
                </a:gdLst>
                <a:ahLst/>
                <a:cxnLst/>
                <a:rect l="textAreaLeft" t="textAreaTop" r="textAreaRight" b="textAreaBottom"/>
                <a:pathLst>
                  <a:path w="84455" h="84455">
                    <a:moveTo>
                      <a:pt x="78677" y="0"/>
                    </a:moveTo>
                    <a:lnTo>
                      <a:pt x="5664" y="0"/>
                    </a:lnTo>
                    <a:lnTo>
                      <a:pt x="0" y="5664"/>
                    </a:lnTo>
                    <a:lnTo>
                      <a:pt x="0" y="78677"/>
                    </a:lnTo>
                    <a:lnTo>
                      <a:pt x="5664" y="84342"/>
                    </a:lnTo>
                    <a:lnTo>
                      <a:pt x="78677" y="84342"/>
                    </a:lnTo>
                    <a:lnTo>
                      <a:pt x="84342" y="78677"/>
                    </a:lnTo>
                    <a:lnTo>
                      <a:pt x="84342" y="5664"/>
                    </a:lnTo>
                    <a:lnTo>
                      <a:pt x="78677" y="0"/>
                    </a:lnTo>
                    <a:close/>
                  </a:path>
                </a:pathLst>
              </a:custGeom>
              <a:solidFill>
                <a:srgbClr val="A5A5FF"/>
              </a:solidFill>
              <a:ln w="0">
                <a:noFill/>
              </a:ln>
            </p:spPr>
            <p:style>
              <a:lnRef idx="0">
                <a:scrgbClr r="0" g="0" b="0"/>
              </a:lnRef>
              <a:fillRef idx="0">
                <a:scrgbClr r="0" g="0" b="0"/>
              </a:fillRef>
              <a:effectRef idx="0">
                <a:scrgbClr r="0" g="0" b="0"/>
              </a:effectRef>
              <a:fontRef idx="minor"/>
            </p:style>
            <p:txBody>
              <a:bodyPr lIns="0" tIns="0" rIns="0" bIns="0" anchor="t">
                <a:noAutofit/>
              </a:bodyPr>
              <a:lstStyle/>
              <a:p>
                <a:pPr defTabSz="914400">
                  <a:lnSpc>
                    <a:spcPct val="100000"/>
                  </a:lnSpc>
                </a:pPr>
                <a:endParaRPr lang="fr-FR" sz="4000" b="1" u="none" strike="noStrike">
                  <a:solidFill>
                    <a:schemeClr val="dk1"/>
                  </a:solidFill>
                  <a:effectLst/>
                  <a:uFillTx/>
                  <a:latin typeface="Aptos"/>
                </a:endParaRPr>
              </a:p>
            </p:txBody>
          </p:sp>
          <p:sp>
            <p:nvSpPr>
              <p:cNvPr id="843" name="object 77"/>
              <p:cNvSpPr/>
              <p:nvPr/>
            </p:nvSpPr>
            <p:spPr>
              <a:xfrm>
                <a:off x="6746040" y="2037600"/>
                <a:ext cx="153720" cy="128880"/>
              </a:xfrm>
              <a:custGeom>
                <a:avLst/>
                <a:gdLst>
                  <a:gd name="textAreaLeft" fmla="*/ 0 w 153720"/>
                  <a:gd name="textAreaRight" fmla="*/ 154080 w 153720"/>
                  <a:gd name="textAreaTop" fmla="*/ 0 h 128880"/>
                  <a:gd name="textAreaBottom" fmla="*/ 129240 h 128880"/>
                </a:gdLst>
                <a:ahLst/>
                <a:cxnLst/>
                <a:rect l="textAreaLeft" t="textAreaTop" r="textAreaRight" b="textAreaBottom"/>
                <a:pathLst>
                  <a:path w="84455" h="84455">
                    <a:moveTo>
                      <a:pt x="71689" y="0"/>
                    </a:moveTo>
                    <a:lnTo>
                      <a:pt x="12652" y="0"/>
                    </a:lnTo>
                    <a:lnTo>
                      <a:pt x="5664" y="0"/>
                    </a:lnTo>
                    <a:lnTo>
                      <a:pt x="0" y="5664"/>
                    </a:lnTo>
                    <a:lnTo>
                      <a:pt x="0" y="12652"/>
                    </a:lnTo>
                    <a:lnTo>
                      <a:pt x="0" y="71689"/>
                    </a:lnTo>
                    <a:lnTo>
                      <a:pt x="0" y="78677"/>
                    </a:lnTo>
                    <a:lnTo>
                      <a:pt x="5664" y="84342"/>
                    </a:lnTo>
                    <a:lnTo>
                      <a:pt x="12652" y="84342"/>
                    </a:lnTo>
                    <a:lnTo>
                      <a:pt x="71689" y="84342"/>
                    </a:lnTo>
                    <a:lnTo>
                      <a:pt x="78677" y="84342"/>
                    </a:lnTo>
                    <a:lnTo>
                      <a:pt x="84342" y="78677"/>
                    </a:lnTo>
                    <a:lnTo>
                      <a:pt x="84342" y="71689"/>
                    </a:lnTo>
                    <a:lnTo>
                      <a:pt x="84342" y="12652"/>
                    </a:lnTo>
                    <a:lnTo>
                      <a:pt x="84342" y="5664"/>
                    </a:lnTo>
                    <a:lnTo>
                      <a:pt x="78677" y="0"/>
                    </a:lnTo>
                    <a:lnTo>
                      <a:pt x="71689" y="0"/>
                    </a:lnTo>
                    <a:close/>
                  </a:path>
                </a:pathLst>
              </a:custGeom>
              <a:noFill/>
              <a:ln w="5060">
                <a:solidFill>
                  <a:srgbClr val="000000"/>
                </a:solidFill>
                <a:round/>
              </a:ln>
            </p:spPr>
            <p:style>
              <a:lnRef idx="0">
                <a:scrgbClr r="0" g="0" b="0"/>
              </a:lnRef>
              <a:fillRef idx="0">
                <a:scrgbClr r="0" g="0" b="0"/>
              </a:fillRef>
              <a:effectRef idx="0">
                <a:scrgbClr r="0" g="0" b="0"/>
              </a:effectRef>
              <a:fontRef idx="minor"/>
            </p:style>
            <p:txBody>
              <a:bodyPr lIns="0" tIns="0" rIns="0" bIns="0" anchor="t">
                <a:noAutofit/>
              </a:bodyPr>
              <a:lstStyle/>
              <a:p>
                <a:pPr defTabSz="914400">
                  <a:lnSpc>
                    <a:spcPct val="100000"/>
                  </a:lnSpc>
                </a:pPr>
                <a:endParaRPr lang="fr-FR" sz="4000" b="1" u="none" strike="noStrike">
                  <a:solidFill>
                    <a:schemeClr val="dk1"/>
                  </a:solidFill>
                  <a:effectLst/>
                  <a:uFillTx/>
                  <a:latin typeface="Aptos"/>
                </a:endParaRPr>
              </a:p>
            </p:txBody>
          </p:sp>
        </p:grpSp>
        <p:sp>
          <p:nvSpPr>
            <p:cNvPr id="844" name="object 78"/>
            <p:cNvSpPr/>
            <p:nvPr/>
          </p:nvSpPr>
          <p:spPr>
            <a:xfrm>
              <a:off x="6526440" y="1791360"/>
              <a:ext cx="914040" cy="227160"/>
            </a:xfrm>
            <a:prstGeom prst="rect">
              <a:avLst/>
            </a:prstGeom>
            <a:noFill/>
            <a:ln w="0">
              <a:noFill/>
            </a:ln>
          </p:spPr>
          <p:style>
            <a:lnRef idx="0">
              <a:scrgbClr r="0" g="0" b="0"/>
            </a:lnRef>
            <a:fillRef idx="0">
              <a:scrgbClr r="0" g="0" b="0"/>
            </a:fillRef>
            <a:effectRef idx="0">
              <a:scrgbClr r="0" g="0" b="0"/>
            </a:effectRef>
            <a:fontRef idx="minor"/>
          </p:style>
          <p:txBody>
            <a:bodyPr lIns="0" tIns="12240" rIns="0" bIns="0" anchor="t">
              <a:spAutoFit/>
            </a:bodyPr>
            <a:lstStyle/>
            <a:p>
              <a:pPr marL="12600" defTabSz="914400">
                <a:lnSpc>
                  <a:spcPct val="100000"/>
                </a:lnSpc>
                <a:spcBef>
                  <a:spcPts val="96"/>
                </a:spcBef>
              </a:pPr>
              <a:r>
                <a:rPr lang="fr-FR" sz="1400" b="1" u="none" strike="noStrike" spc="-11">
                  <a:solidFill>
                    <a:schemeClr val="dk1"/>
                  </a:solidFill>
                  <a:effectLst/>
                  <a:uFillTx/>
                  <a:latin typeface="Tahoma"/>
                </a:rPr>
                <a:t>Neamt</a:t>
              </a:r>
              <a:endParaRPr lang="fr-MA" sz="1400" b="0" u="none" strike="noStrike">
                <a:solidFill>
                  <a:srgbClr val="000000"/>
                </a:solidFill>
                <a:effectLst/>
                <a:uFillTx/>
                <a:latin typeface="Arial"/>
              </a:endParaRPr>
            </a:p>
          </p:txBody>
        </p:sp>
        <p:sp>
          <p:nvSpPr>
            <p:cNvPr id="845" name="object 79"/>
            <p:cNvSpPr/>
            <p:nvPr/>
          </p:nvSpPr>
          <p:spPr>
            <a:xfrm>
              <a:off x="2706840" y="2665440"/>
              <a:ext cx="78480" cy="327600"/>
            </a:xfrm>
            <a:custGeom>
              <a:avLst/>
              <a:gdLst>
                <a:gd name="textAreaLeft" fmla="*/ 0 w 78480"/>
                <a:gd name="textAreaRight" fmla="*/ 78840 w 78480"/>
                <a:gd name="textAreaTop" fmla="*/ 0 h 327600"/>
                <a:gd name="textAreaBottom" fmla="*/ 327960 h 327600"/>
              </a:gdLst>
              <a:ahLst/>
              <a:cxnLst/>
              <a:rect l="textAreaLeft" t="textAreaTop" r="textAreaRight" b="textAreaBottom"/>
              <a:pathLst>
                <a:path w="43180" h="214630">
                  <a:moveTo>
                    <a:pt x="0" y="214493"/>
                  </a:moveTo>
                  <a:lnTo>
                    <a:pt x="42899" y="0"/>
                  </a:lnTo>
                </a:path>
              </a:pathLst>
            </a:custGeom>
            <a:noFill/>
            <a:ln w="5060">
              <a:solidFill>
                <a:srgbClr val="000000"/>
              </a:solidFill>
              <a:round/>
            </a:ln>
          </p:spPr>
          <p:style>
            <a:lnRef idx="0">
              <a:scrgbClr r="0" g="0" b="0"/>
            </a:lnRef>
            <a:fillRef idx="0">
              <a:scrgbClr r="0" g="0" b="0"/>
            </a:fillRef>
            <a:effectRef idx="0">
              <a:scrgbClr r="0" g="0" b="0"/>
            </a:effectRef>
            <a:fontRef idx="minor"/>
          </p:style>
          <p:txBody>
            <a:bodyPr lIns="0" tIns="0" rIns="0" bIns="0" anchor="t">
              <a:noAutofit/>
            </a:bodyPr>
            <a:lstStyle/>
            <a:p>
              <a:pPr defTabSz="914400">
                <a:lnSpc>
                  <a:spcPct val="100000"/>
                </a:lnSpc>
              </a:pPr>
              <a:endParaRPr lang="fr-FR" sz="4000" b="1" u="none" strike="noStrike">
                <a:solidFill>
                  <a:schemeClr val="dk1"/>
                </a:solidFill>
                <a:effectLst/>
                <a:uFillTx/>
                <a:latin typeface="Aptos"/>
              </a:endParaRPr>
            </a:p>
          </p:txBody>
        </p:sp>
        <p:sp>
          <p:nvSpPr>
            <p:cNvPr id="846" name="object 80"/>
            <p:cNvSpPr/>
            <p:nvPr/>
          </p:nvSpPr>
          <p:spPr>
            <a:xfrm>
              <a:off x="885960" y="2714040"/>
              <a:ext cx="350640" cy="230760"/>
            </a:xfrm>
            <a:custGeom>
              <a:avLst/>
              <a:gdLst>
                <a:gd name="textAreaLeft" fmla="*/ 0 w 350640"/>
                <a:gd name="textAreaRight" fmla="*/ 351000 w 350640"/>
                <a:gd name="textAreaTop" fmla="*/ 0 h 230760"/>
                <a:gd name="textAreaBottom" fmla="*/ 231120 h 230760"/>
              </a:gdLst>
              <a:ahLst/>
              <a:cxnLst/>
              <a:rect l="textAreaLeft" t="textAreaTop" r="textAreaRight" b="textAreaBottom"/>
              <a:pathLst>
                <a:path w="192405" h="151130">
                  <a:moveTo>
                    <a:pt x="191837" y="0"/>
                  </a:moveTo>
                  <a:lnTo>
                    <a:pt x="0" y="0"/>
                  </a:lnTo>
                  <a:lnTo>
                    <a:pt x="0" y="150742"/>
                  </a:lnTo>
                  <a:lnTo>
                    <a:pt x="191837" y="150742"/>
                  </a:lnTo>
                  <a:lnTo>
                    <a:pt x="191837" y="0"/>
                  </a:lnTo>
                  <a:close/>
                </a:path>
              </a:pathLst>
            </a:custGeom>
            <a:solidFill>
              <a:srgbClr val="FFFFFF"/>
            </a:solidFill>
            <a:ln w="0">
              <a:noFill/>
            </a:ln>
          </p:spPr>
          <p:style>
            <a:lnRef idx="0">
              <a:scrgbClr r="0" g="0" b="0"/>
            </a:lnRef>
            <a:fillRef idx="0">
              <a:scrgbClr r="0" g="0" b="0"/>
            </a:fillRef>
            <a:effectRef idx="0">
              <a:scrgbClr r="0" g="0" b="0"/>
            </a:effectRef>
            <a:fontRef idx="minor"/>
          </p:style>
          <p:txBody>
            <a:bodyPr lIns="0" tIns="0" rIns="0" bIns="0" anchor="t">
              <a:noAutofit/>
            </a:bodyPr>
            <a:lstStyle/>
            <a:p>
              <a:pPr defTabSz="914400">
                <a:lnSpc>
                  <a:spcPct val="100000"/>
                </a:lnSpc>
              </a:pPr>
              <a:endParaRPr lang="fr-FR" sz="4000" b="1" u="none" strike="noStrike">
                <a:solidFill>
                  <a:schemeClr val="dk1"/>
                </a:solidFill>
                <a:effectLst/>
                <a:uFillTx/>
                <a:latin typeface="Aptos"/>
              </a:endParaRPr>
            </a:p>
          </p:txBody>
        </p:sp>
        <p:sp>
          <p:nvSpPr>
            <p:cNvPr id="847" name="object 83"/>
            <p:cNvSpPr/>
            <p:nvPr/>
          </p:nvSpPr>
          <p:spPr>
            <a:xfrm>
              <a:off x="2683440" y="3192840"/>
              <a:ext cx="360" cy="325800"/>
            </a:xfrm>
            <a:custGeom>
              <a:avLst/>
              <a:gdLst>
                <a:gd name="textAreaLeft" fmla="*/ 0 w 360"/>
                <a:gd name="textAreaRight" fmla="*/ 720 w 360"/>
                <a:gd name="textAreaTop" fmla="*/ 0 h 325800"/>
                <a:gd name="textAreaBottom" fmla="*/ 326160 h 325800"/>
              </a:gdLst>
              <a:ahLst/>
              <a:cxnLst/>
              <a:rect l="textAreaLeft" t="textAreaTop" r="textAreaRight" b="textAreaBottom"/>
              <a:pathLst>
                <a:path h="213360">
                  <a:moveTo>
                    <a:pt x="0" y="0"/>
                  </a:moveTo>
                  <a:lnTo>
                    <a:pt x="0" y="31295"/>
                  </a:lnTo>
                </a:path>
                <a:path h="213360">
                  <a:moveTo>
                    <a:pt x="0" y="182038"/>
                  </a:moveTo>
                  <a:lnTo>
                    <a:pt x="0" y="213333"/>
                  </a:lnTo>
                </a:path>
              </a:pathLst>
            </a:custGeom>
            <a:noFill/>
            <a:ln>
              <a:solidFill>
                <a:srgbClr val="000000"/>
              </a:solidFill>
            </a:ln>
          </p:spPr>
          <p:style>
            <a:lnRef idx="1">
              <a:schemeClr val="dk1"/>
            </a:lnRef>
            <a:fillRef idx="0">
              <a:schemeClr val="dk1"/>
            </a:fillRef>
            <a:effectRef idx="0">
              <a:schemeClr val="dk1"/>
            </a:effectRef>
            <a:fontRef idx="minor"/>
          </p:style>
          <p:txBody>
            <a:bodyPr lIns="0" tIns="0" rIns="0" bIns="0" anchor="t">
              <a:noAutofit/>
            </a:bodyPr>
            <a:lstStyle/>
            <a:p>
              <a:pPr defTabSz="914400">
                <a:lnSpc>
                  <a:spcPct val="100000"/>
                </a:lnSpc>
              </a:pPr>
              <a:endParaRPr lang="fr-FR" sz="4000" b="1" u="none" strike="noStrike">
                <a:solidFill>
                  <a:schemeClr val="dk1"/>
                </a:solidFill>
                <a:effectLst/>
                <a:uFillTx/>
                <a:latin typeface="Aptos"/>
              </a:endParaRPr>
            </a:p>
          </p:txBody>
        </p:sp>
        <p:sp>
          <p:nvSpPr>
            <p:cNvPr id="848" name="object 87"/>
            <p:cNvSpPr/>
            <p:nvPr/>
          </p:nvSpPr>
          <p:spPr>
            <a:xfrm>
              <a:off x="2826000" y="2170080"/>
              <a:ext cx="128160" cy="358560"/>
            </a:xfrm>
            <a:custGeom>
              <a:avLst/>
              <a:gdLst>
                <a:gd name="textAreaLeft" fmla="*/ 0 w 128160"/>
                <a:gd name="textAreaRight" fmla="*/ 128520 w 128160"/>
                <a:gd name="textAreaTop" fmla="*/ 0 h 358560"/>
                <a:gd name="textAreaBottom" fmla="*/ 358920 h 358560"/>
              </a:gdLst>
              <a:ahLst/>
              <a:cxnLst/>
              <a:rect l="textAreaLeft" t="textAreaTop" r="textAreaRight" b="textAreaBottom"/>
              <a:pathLst>
                <a:path w="70484" h="234950">
                  <a:moveTo>
                    <a:pt x="0" y="234597"/>
                  </a:moveTo>
                  <a:lnTo>
                    <a:pt x="70386" y="0"/>
                  </a:lnTo>
                </a:path>
              </a:pathLst>
            </a:custGeom>
            <a:noFill/>
            <a:ln w="5060">
              <a:solidFill>
                <a:srgbClr val="000000"/>
              </a:solidFill>
              <a:round/>
            </a:ln>
          </p:spPr>
          <p:style>
            <a:lnRef idx="0">
              <a:scrgbClr r="0" g="0" b="0"/>
            </a:lnRef>
            <a:fillRef idx="0">
              <a:scrgbClr r="0" g="0" b="0"/>
            </a:fillRef>
            <a:effectRef idx="0">
              <a:scrgbClr r="0" g="0" b="0"/>
            </a:effectRef>
            <a:fontRef idx="minor"/>
          </p:style>
          <p:txBody>
            <a:bodyPr lIns="0" tIns="0" rIns="0" bIns="0" anchor="t">
              <a:noAutofit/>
            </a:bodyPr>
            <a:lstStyle/>
            <a:p>
              <a:pPr defTabSz="914400">
                <a:lnSpc>
                  <a:spcPct val="100000"/>
                </a:lnSpc>
              </a:pPr>
              <a:endParaRPr lang="fr-FR" sz="4000" b="1" u="none" strike="noStrike">
                <a:solidFill>
                  <a:schemeClr val="dk1"/>
                </a:solidFill>
                <a:effectLst/>
                <a:uFillTx/>
                <a:latin typeface="Aptos"/>
              </a:endParaRPr>
            </a:p>
          </p:txBody>
        </p:sp>
        <p:sp>
          <p:nvSpPr>
            <p:cNvPr id="849" name="object 89"/>
            <p:cNvSpPr/>
            <p:nvPr/>
          </p:nvSpPr>
          <p:spPr>
            <a:xfrm>
              <a:off x="2091960" y="1921320"/>
              <a:ext cx="919800" cy="774360"/>
            </a:xfrm>
            <a:prstGeom prst="rect">
              <a:avLst/>
            </a:prstGeom>
            <a:noFill/>
            <a:ln w="0">
              <a:noFill/>
            </a:ln>
          </p:spPr>
          <p:style>
            <a:lnRef idx="0">
              <a:scrgbClr r="0" g="0" b="0"/>
            </a:lnRef>
            <a:fillRef idx="0">
              <a:scrgbClr r="0" g="0" b="0"/>
            </a:fillRef>
            <a:effectRef idx="0">
              <a:scrgbClr r="0" g="0" b="0"/>
            </a:effectRef>
            <a:fontRef idx="minor"/>
          </p:style>
          <p:txBody>
            <a:bodyPr lIns="0" tIns="50760" rIns="0" bIns="0" anchor="t">
              <a:spAutoFit/>
            </a:bodyPr>
            <a:lstStyle/>
            <a:p>
              <a:pPr marL="73800" defTabSz="914400">
                <a:lnSpc>
                  <a:spcPct val="100000"/>
                </a:lnSpc>
                <a:spcBef>
                  <a:spcPts val="400"/>
                </a:spcBef>
              </a:pPr>
              <a:r>
                <a:rPr lang="fr-FR" sz="1400" b="1" u="none" strike="noStrike" spc="-11">
                  <a:solidFill>
                    <a:schemeClr val="dk1"/>
                  </a:solidFill>
                  <a:effectLst/>
                  <a:uFillTx/>
                  <a:latin typeface="Tahoma"/>
                </a:rPr>
                <a:t>Oradea</a:t>
              </a:r>
              <a:endParaRPr lang="fr-MA" sz="1400" b="0" u="none" strike="noStrike">
                <a:solidFill>
                  <a:srgbClr val="000000"/>
                </a:solidFill>
                <a:effectLst/>
                <a:uFillTx/>
                <a:latin typeface="Arial"/>
              </a:endParaRPr>
            </a:p>
            <a:p>
              <a:pPr marL="383400" defTabSz="914400">
                <a:lnSpc>
                  <a:spcPct val="100000"/>
                </a:lnSpc>
                <a:spcBef>
                  <a:spcPts val="306"/>
                </a:spcBef>
              </a:pPr>
              <a:endParaRPr lang="fr-MA" sz="1400" b="0" u="none" strike="noStrike">
                <a:solidFill>
                  <a:srgbClr val="000000"/>
                </a:solidFill>
                <a:effectLst/>
                <a:uFillTx/>
                <a:latin typeface="Arial"/>
              </a:endParaRPr>
            </a:p>
            <a:p>
              <a:pPr marL="12600" defTabSz="914400">
                <a:lnSpc>
                  <a:spcPct val="100000"/>
                </a:lnSpc>
                <a:spcBef>
                  <a:spcPts val="329"/>
                </a:spcBef>
              </a:pPr>
              <a:r>
                <a:rPr lang="fr-FR" sz="1400" b="1" u="none" strike="noStrike" spc="-11">
                  <a:solidFill>
                    <a:schemeClr val="dk1"/>
                  </a:solidFill>
                  <a:effectLst/>
                  <a:uFillTx/>
                  <a:latin typeface="Tahoma"/>
                </a:rPr>
                <a:t>Zerind</a:t>
              </a:r>
              <a:endParaRPr lang="fr-MA" sz="1400" b="0" u="none" strike="noStrike">
                <a:solidFill>
                  <a:srgbClr val="000000"/>
                </a:solidFill>
                <a:effectLst/>
                <a:uFillTx/>
                <a:latin typeface="Arial"/>
              </a:endParaRPr>
            </a:p>
          </p:txBody>
        </p:sp>
        <p:sp>
          <p:nvSpPr>
            <p:cNvPr id="850" name="object 94"/>
            <p:cNvSpPr/>
            <p:nvPr/>
          </p:nvSpPr>
          <p:spPr>
            <a:xfrm>
              <a:off x="3040200" y="2170080"/>
              <a:ext cx="764640" cy="853560"/>
            </a:xfrm>
            <a:custGeom>
              <a:avLst/>
              <a:gdLst>
                <a:gd name="textAreaLeft" fmla="*/ 0 w 764640"/>
                <a:gd name="textAreaRight" fmla="*/ 765000 w 764640"/>
                <a:gd name="textAreaTop" fmla="*/ 0 h 853560"/>
                <a:gd name="textAreaBottom" fmla="*/ 853920 h 853560"/>
              </a:gdLst>
              <a:ahLst/>
              <a:cxnLst/>
              <a:rect l="textAreaLeft" t="textAreaTop" r="textAreaRight" b="textAreaBottom"/>
              <a:pathLst>
                <a:path w="419100" h="558800">
                  <a:moveTo>
                    <a:pt x="0" y="0"/>
                  </a:moveTo>
                  <a:lnTo>
                    <a:pt x="418976" y="558598"/>
                  </a:lnTo>
                </a:path>
              </a:pathLst>
            </a:custGeom>
            <a:noFill/>
            <a:ln w="5060">
              <a:solidFill>
                <a:srgbClr val="000000"/>
              </a:solidFill>
              <a:round/>
            </a:ln>
          </p:spPr>
          <p:style>
            <a:lnRef idx="0">
              <a:scrgbClr r="0" g="0" b="0"/>
            </a:lnRef>
            <a:fillRef idx="0">
              <a:scrgbClr r="0" g="0" b="0"/>
            </a:fillRef>
            <a:effectRef idx="0">
              <a:scrgbClr r="0" g="0" b="0"/>
            </a:effectRef>
            <a:fontRef idx="minor"/>
          </p:style>
          <p:txBody>
            <a:bodyPr lIns="0" tIns="0" rIns="0" bIns="0" anchor="t">
              <a:noAutofit/>
            </a:bodyPr>
            <a:lstStyle/>
            <a:p>
              <a:pPr defTabSz="914400">
                <a:lnSpc>
                  <a:spcPct val="100000"/>
                </a:lnSpc>
              </a:pPr>
              <a:endParaRPr lang="fr-FR" sz="4000" b="1" u="none" strike="noStrike">
                <a:solidFill>
                  <a:schemeClr val="dk1"/>
                </a:solidFill>
                <a:effectLst/>
                <a:uFillTx/>
                <a:latin typeface="Aptos"/>
              </a:endParaRPr>
            </a:p>
          </p:txBody>
        </p:sp>
        <p:sp>
          <p:nvSpPr>
            <p:cNvPr id="851" name="object 91"/>
            <p:cNvSpPr/>
            <p:nvPr/>
          </p:nvSpPr>
          <p:spPr>
            <a:xfrm>
              <a:off x="2803680" y="3092040"/>
              <a:ext cx="981360" cy="360"/>
            </a:xfrm>
            <a:custGeom>
              <a:avLst/>
              <a:gdLst>
                <a:gd name="textAreaLeft" fmla="*/ 0 w 981360"/>
                <a:gd name="textAreaRight" fmla="*/ 981720 w 981360"/>
                <a:gd name="textAreaTop" fmla="*/ 0 h 360"/>
                <a:gd name="textAreaBottom" fmla="*/ 720 h 360"/>
              </a:gdLst>
              <a:ahLst/>
              <a:cxnLst/>
              <a:rect l="textAreaLeft" t="textAreaTop" r="textAreaRight" b="textAreaBottom"/>
              <a:pathLst>
                <a:path w="537844">
                  <a:moveTo>
                    <a:pt x="0" y="0"/>
                  </a:moveTo>
                  <a:lnTo>
                    <a:pt x="145874" y="0"/>
                  </a:lnTo>
                </a:path>
                <a:path w="537844">
                  <a:moveTo>
                    <a:pt x="391459" y="0"/>
                  </a:moveTo>
                  <a:lnTo>
                    <a:pt x="537334" y="0"/>
                  </a:lnTo>
                </a:path>
              </a:pathLst>
            </a:custGeom>
            <a:noFill/>
            <a:ln w="38100">
              <a:solidFill>
                <a:srgbClr val="C00000"/>
              </a:solidFill>
            </a:ln>
          </p:spPr>
          <p:style>
            <a:lnRef idx="1">
              <a:schemeClr val="dk1"/>
            </a:lnRef>
            <a:fillRef idx="0">
              <a:schemeClr val="dk1"/>
            </a:fillRef>
            <a:effectRef idx="0">
              <a:schemeClr val="dk1"/>
            </a:effectRef>
            <a:fontRef idx="minor"/>
          </p:style>
          <p:txBody>
            <a:bodyPr lIns="0" tIns="0" rIns="0" bIns="0" anchor="t">
              <a:noAutofit/>
            </a:bodyPr>
            <a:lstStyle/>
            <a:p>
              <a:pPr defTabSz="914400">
                <a:lnSpc>
                  <a:spcPct val="100000"/>
                </a:lnSpc>
              </a:pPr>
              <a:endParaRPr lang="fr-FR" sz="4000" b="1" u="none" strike="noStrike">
                <a:solidFill>
                  <a:schemeClr val="dk1"/>
                </a:solidFill>
                <a:effectLst/>
                <a:uFillTx/>
                <a:latin typeface="Aptos"/>
              </a:endParaRPr>
            </a:p>
          </p:txBody>
        </p:sp>
        <p:sp>
          <p:nvSpPr>
            <p:cNvPr id="852" name="object 97"/>
            <p:cNvSpPr/>
            <p:nvPr/>
          </p:nvSpPr>
          <p:spPr>
            <a:xfrm>
              <a:off x="2764800" y="3635280"/>
              <a:ext cx="428400" cy="250920"/>
            </a:xfrm>
            <a:custGeom>
              <a:avLst/>
              <a:gdLst>
                <a:gd name="textAreaLeft" fmla="*/ 0 w 428400"/>
                <a:gd name="textAreaRight" fmla="*/ 428760 w 428400"/>
                <a:gd name="textAreaTop" fmla="*/ 0 h 250920"/>
                <a:gd name="textAreaBottom" fmla="*/ 251280 h 250920"/>
              </a:gdLst>
              <a:ahLst/>
              <a:cxnLst/>
              <a:rect l="textAreaLeft" t="textAreaTop" r="textAreaRight" b="textAreaBottom"/>
              <a:pathLst>
                <a:path w="234950" h="164464">
                  <a:moveTo>
                    <a:pt x="0" y="0"/>
                  </a:moveTo>
                  <a:lnTo>
                    <a:pt x="234597" y="164230"/>
                  </a:lnTo>
                </a:path>
              </a:pathLst>
            </a:custGeom>
            <a:noFill/>
            <a:ln w="5060">
              <a:solidFill>
                <a:srgbClr val="000000"/>
              </a:solidFill>
              <a:round/>
            </a:ln>
          </p:spPr>
          <p:style>
            <a:lnRef idx="0">
              <a:scrgbClr r="0" g="0" b="0"/>
            </a:lnRef>
            <a:fillRef idx="0">
              <a:scrgbClr r="0" g="0" b="0"/>
            </a:fillRef>
            <a:effectRef idx="0">
              <a:scrgbClr r="0" g="0" b="0"/>
            </a:effectRef>
            <a:fontRef idx="minor"/>
          </p:style>
          <p:txBody>
            <a:bodyPr lIns="0" tIns="0" rIns="0" bIns="0" anchor="t">
              <a:noAutofit/>
            </a:bodyPr>
            <a:lstStyle/>
            <a:p>
              <a:pPr defTabSz="914400">
                <a:lnSpc>
                  <a:spcPct val="100000"/>
                </a:lnSpc>
              </a:pPr>
              <a:endParaRPr lang="fr-FR" sz="4000" b="1" u="none" strike="noStrike">
                <a:solidFill>
                  <a:schemeClr val="dk1"/>
                </a:solidFill>
                <a:effectLst/>
                <a:uFillTx/>
                <a:latin typeface="Aptos"/>
              </a:endParaRPr>
            </a:p>
          </p:txBody>
        </p:sp>
        <p:sp>
          <p:nvSpPr>
            <p:cNvPr id="853" name="object 100"/>
            <p:cNvSpPr/>
            <p:nvPr/>
          </p:nvSpPr>
          <p:spPr>
            <a:xfrm>
              <a:off x="3291120" y="4002120"/>
              <a:ext cx="85320" cy="358560"/>
            </a:xfrm>
            <a:custGeom>
              <a:avLst/>
              <a:gdLst>
                <a:gd name="textAreaLeft" fmla="*/ 0 w 85320"/>
                <a:gd name="textAreaRight" fmla="*/ 85680 w 85320"/>
                <a:gd name="textAreaTop" fmla="*/ 0 h 358560"/>
                <a:gd name="textAreaBottom" fmla="*/ 358920 h 358560"/>
              </a:gdLst>
              <a:ahLst/>
              <a:cxnLst/>
              <a:rect l="textAreaLeft" t="textAreaTop" r="textAreaRight" b="textAreaBottom"/>
              <a:pathLst>
                <a:path w="46990" h="234950">
                  <a:moveTo>
                    <a:pt x="0" y="0"/>
                  </a:moveTo>
                  <a:lnTo>
                    <a:pt x="46923" y="234597"/>
                  </a:lnTo>
                </a:path>
              </a:pathLst>
            </a:custGeom>
            <a:noFill/>
            <a:ln w="5060">
              <a:solidFill>
                <a:srgbClr val="000000"/>
              </a:solidFill>
              <a:round/>
            </a:ln>
          </p:spPr>
          <p:style>
            <a:lnRef idx="0">
              <a:scrgbClr r="0" g="0" b="0"/>
            </a:lnRef>
            <a:fillRef idx="0">
              <a:scrgbClr r="0" g="0" b="0"/>
            </a:fillRef>
            <a:effectRef idx="0">
              <a:scrgbClr r="0" g="0" b="0"/>
            </a:effectRef>
            <a:fontRef idx="minor"/>
          </p:style>
          <p:txBody>
            <a:bodyPr lIns="0" tIns="0" rIns="0" bIns="0" anchor="t">
              <a:noAutofit/>
            </a:bodyPr>
            <a:lstStyle/>
            <a:p>
              <a:pPr defTabSz="914400">
                <a:lnSpc>
                  <a:spcPct val="100000"/>
                </a:lnSpc>
              </a:pPr>
              <a:endParaRPr lang="fr-FR" sz="4000" b="1" u="none" strike="noStrike">
                <a:solidFill>
                  <a:schemeClr val="dk1"/>
                </a:solidFill>
                <a:effectLst/>
                <a:uFillTx/>
                <a:latin typeface="Aptos"/>
              </a:endParaRPr>
            </a:p>
          </p:txBody>
        </p:sp>
        <p:sp>
          <p:nvSpPr>
            <p:cNvPr id="854" name="object 104"/>
            <p:cNvSpPr/>
            <p:nvPr/>
          </p:nvSpPr>
          <p:spPr>
            <a:xfrm>
              <a:off x="3291120" y="4497480"/>
              <a:ext cx="85320" cy="358560"/>
            </a:xfrm>
            <a:custGeom>
              <a:avLst/>
              <a:gdLst>
                <a:gd name="textAreaLeft" fmla="*/ 0 w 85320"/>
                <a:gd name="textAreaRight" fmla="*/ 85680 w 85320"/>
                <a:gd name="textAreaTop" fmla="*/ 0 h 358560"/>
                <a:gd name="textAreaBottom" fmla="*/ 358920 h 358560"/>
              </a:gdLst>
              <a:ahLst/>
              <a:cxnLst/>
              <a:rect l="textAreaLeft" t="textAreaTop" r="textAreaRight" b="textAreaBottom"/>
              <a:pathLst>
                <a:path w="46990" h="234950">
                  <a:moveTo>
                    <a:pt x="46923" y="0"/>
                  </a:moveTo>
                  <a:lnTo>
                    <a:pt x="0" y="234597"/>
                  </a:lnTo>
                </a:path>
              </a:pathLst>
            </a:custGeom>
            <a:noFill/>
            <a:ln w="5060">
              <a:solidFill>
                <a:srgbClr val="000000"/>
              </a:solidFill>
              <a:round/>
            </a:ln>
          </p:spPr>
          <p:style>
            <a:lnRef idx="0">
              <a:scrgbClr r="0" g="0" b="0"/>
            </a:lnRef>
            <a:fillRef idx="0">
              <a:scrgbClr r="0" g="0" b="0"/>
            </a:fillRef>
            <a:effectRef idx="0">
              <a:scrgbClr r="0" g="0" b="0"/>
            </a:effectRef>
            <a:fontRef idx="minor"/>
          </p:style>
          <p:txBody>
            <a:bodyPr lIns="0" tIns="0" rIns="0" bIns="0" anchor="t">
              <a:noAutofit/>
            </a:bodyPr>
            <a:lstStyle/>
            <a:p>
              <a:pPr defTabSz="914400">
                <a:lnSpc>
                  <a:spcPct val="100000"/>
                </a:lnSpc>
              </a:pPr>
              <a:endParaRPr lang="fr-FR" sz="4000" b="1" u="none" strike="noStrike">
                <a:solidFill>
                  <a:schemeClr val="dk1"/>
                </a:solidFill>
                <a:effectLst/>
                <a:uFillTx/>
                <a:latin typeface="Aptos"/>
              </a:endParaRPr>
            </a:p>
          </p:txBody>
        </p:sp>
        <p:sp>
          <p:nvSpPr>
            <p:cNvPr id="855" name="object 110"/>
            <p:cNvSpPr/>
            <p:nvPr/>
          </p:nvSpPr>
          <p:spPr>
            <a:xfrm>
              <a:off x="3906720" y="3160440"/>
              <a:ext cx="214200" cy="358560"/>
            </a:xfrm>
            <a:custGeom>
              <a:avLst/>
              <a:gdLst>
                <a:gd name="textAreaLeft" fmla="*/ 0 w 214200"/>
                <a:gd name="textAreaRight" fmla="*/ 214560 w 214200"/>
                <a:gd name="textAreaTop" fmla="*/ 0 h 358560"/>
                <a:gd name="textAreaBottom" fmla="*/ 358920 h 358560"/>
              </a:gdLst>
              <a:ahLst/>
              <a:cxnLst/>
              <a:rect l="textAreaLeft" t="textAreaTop" r="textAreaRight" b="textAreaBottom"/>
              <a:pathLst>
                <a:path w="117475" h="234950">
                  <a:moveTo>
                    <a:pt x="0" y="0"/>
                  </a:moveTo>
                  <a:lnTo>
                    <a:pt x="117307" y="234597"/>
                  </a:lnTo>
                </a:path>
              </a:pathLst>
            </a:custGeom>
            <a:noFill/>
            <a:ln w="38100">
              <a:solidFill>
                <a:srgbClr val="C00000"/>
              </a:solidFill>
              <a:round/>
            </a:ln>
          </p:spPr>
          <p:style>
            <a:lnRef idx="0">
              <a:scrgbClr r="0" g="0" b="0"/>
            </a:lnRef>
            <a:fillRef idx="0">
              <a:scrgbClr r="0" g="0" b="0"/>
            </a:fillRef>
            <a:effectRef idx="0">
              <a:scrgbClr r="0" g="0" b="0"/>
            </a:effectRef>
            <a:fontRef idx="minor"/>
          </p:style>
          <p:txBody>
            <a:bodyPr lIns="0" tIns="0" rIns="0" bIns="0" anchor="t">
              <a:noAutofit/>
            </a:bodyPr>
            <a:lstStyle/>
            <a:p>
              <a:pPr defTabSz="914400">
                <a:lnSpc>
                  <a:spcPct val="100000"/>
                </a:lnSpc>
              </a:pPr>
              <a:endParaRPr lang="fr-FR" sz="4000" b="1" u="none" strike="noStrike">
                <a:solidFill>
                  <a:schemeClr val="dk1"/>
                </a:solidFill>
                <a:effectLst/>
                <a:uFillTx/>
                <a:latin typeface="Aptos"/>
              </a:endParaRPr>
            </a:p>
          </p:txBody>
        </p:sp>
        <p:sp>
          <p:nvSpPr>
            <p:cNvPr id="856" name="object 114"/>
            <p:cNvSpPr/>
            <p:nvPr/>
          </p:nvSpPr>
          <p:spPr>
            <a:xfrm>
              <a:off x="4170600" y="3655800"/>
              <a:ext cx="159480" cy="1249560"/>
            </a:xfrm>
            <a:custGeom>
              <a:avLst/>
              <a:gdLst>
                <a:gd name="textAreaLeft" fmla="*/ 0 w 159480"/>
                <a:gd name="textAreaRight" fmla="*/ 159840 w 159480"/>
                <a:gd name="textAreaTop" fmla="*/ 0 h 1249560"/>
                <a:gd name="textAreaBottom" fmla="*/ 1249920 h 1249560"/>
              </a:gdLst>
              <a:ahLst/>
              <a:cxnLst/>
              <a:rect l="textAreaLeft" t="textAreaTop" r="textAreaRight" b="textAreaBottom"/>
              <a:pathLst>
                <a:path w="87630" h="817880">
                  <a:moveTo>
                    <a:pt x="87624" y="817799"/>
                  </a:moveTo>
                  <a:lnTo>
                    <a:pt x="0" y="0"/>
                  </a:lnTo>
                </a:path>
              </a:pathLst>
            </a:custGeom>
            <a:noFill/>
            <a:ln w="5060">
              <a:solidFill>
                <a:srgbClr val="000000"/>
              </a:solidFill>
              <a:round/>
            </a:ln>
          </p:spPr>
          <p:style>
            <a:lnRef idx="0">
              <a:scrgbClr r="0" g="0" b="0"/>
            </a:lnRef>
            <a:fillRef idx="0">
              <a:scrgbClr r="0" g="0" b="0"/>
            </a:fillRef>
            <a:effectRef idx="0">
              <a:scrgbClr r="0" g="0" b="0"/>
            </a:effectRef>
            <a:fontRef idx="minor"/>
          </p:style>
          <p:txBody>
            <a:bodyPr lIns="0" tIns="0" rIns="0" bIns="0" anchor="t">
              <a:noAutofit/>
            </a:bodyPr>
            <a:lstStyle/>
            <a:p>
              <a:pPr defTabSz="914400">
                <a:lnSpc>
                  <a:spcPct val="100000"/>
                </a:lnSpc>
              </a:pPr>
              <a:endParaRPr lang="fr-FR" sz="4000" b="1" u="none" strike="noStrike">
                <a:solidFill>
                  <a:schemeClr val="dk1"/>
                </a:solidFill>
                <a:effectLst/>
                <a:uFillTx/>
                <a:latin typeface="Aptos"/>
              </a:endParaRPr>
            </a:p>
          </p:txBody>
        </p:sp>
        <p:sp>
          <p:nvSpPr>
            <p:cNvPr id="857" name="object 118"/>
            <p:cNvSpPr/>
            <p:nvPr/>
          </p:nvSpPr>
          <p:spPr>
            <a:xfrm>
              <a:off x="3947760" y="3103560"/>
              <a:ext cx="1610640" cy="224640"/>
            </a:xfrm>
            <a:custGeom>
              <a:avLst/>
              <a:gdLst>
                <a:gd name="textAreaLeft" fmla="*/ 0 w 1610640"/>
                <a:gd name="textAreaRight" fmla="*/ 1611000 w 1610640"/>
                <a:gd name="textAreaTop" fmla="*/ 0 h 224640"/>
                <a:gd name="textAreaBottom" fmla="*/ 225000 h 224640"/>
              </a:gdLst>
              <a:ahLst/>
              <a:cxnLst/>
              <a:rect l="textAreaLeft" t="textAreaTop" r="textAreaRight" b="textAreaBottom"/>
              <a:pathLst>
                <a:path w="882650" h="147319">
                  <a:moveTo>
                    <a:pt x="0" y="0"/>
                  </a:moveTo>
                  <a:lnTo>
                    <a:pt x="882598" y="147103"/>
                  </a:lnTo>
                </a:path>
              </a:pathLst>
            </a:custGeom>
            <a:noFill/>
            <a:ln w="5060">
              <a:solidFill>
                <a:srgbClr val="000000"/>
              </a:solidFill>
              <a:round/>
            </a:ln>
          </p:spPr>
          <p:style>
            <a:lnRef idx="0">
              <a:scrgbClr r="0" g="0" b="0"/>
            </a:lnRef>
            <a:fillRef idx="0">
              <a:scrgbClr r="0" g="0" b="0"/>
            </a:fillRef>
            <a:effectRef idx="0">
              <a:scrgbClr r="0" g="0" b="0"/>
            </a:effectRef>
            <a:fontRef idx="minor"/>
          </p:style>
          <p:txBody>
            <a:bodyPr lIns="0" tIns="0" rIns="0" bIns="0" anchor="t">
              <a:noAutofit/>
            </a:bodyPr>
            <a:lstStyle/>
            <a:p>
              <a:pPr defTabSz="914400">
                <a:lnSpc>
                  <a:spcPct val="100000"/>
                </a:lnSpc>
              </a:pPr>
              <a:endParaRPr lang="fr-FR" sz="4000" b="1" u="none" strike="noStrike">
                <a:solidFill>
                  <a:schemeClr val="dk1"/>
                </a:solidFill>
                <a:effectLst/>
                <a:uFillTx/>
                <a:latin typeface="Aptos"/>
              </a:endParaRPr>
            </a:p>
          </p:txBody>
        </p:sp>
        <p:sp>
          <p:nvSpPr>
            <p:cNvPr id="858" name="object 121"/>
            <p:cNvSpPr/>
            <p:nvPr/>
          </p:nvSpPr>
          <p:spPr>
            <a:xfrm>
              <a:off x="4420800" y="4382280"/>
              <a:ext cx="842400" cy="539280"/>
            </a:xfrm>
            <a:custGeom>
              <a:avLst/>
              <a:gdLst>
                <a:gd name="textAreaLeft" fmla="*/ 0 w 842400"/>
                <a:gd name="textAreaRight" fmla="*/ 842760 w 842400"/>
                <a:gd name="textAreaTop" fmla="*/ 0 h 539280"/>
                <a:gd name="textAreaBottom" fmla="*/ 539640 h 539280"/>
              </a:gdLst>
              <a:ahLst/>
              <a:cxnLst/>
              <a:rect l="textAreaLeft" t="textAreaTop" r="textAreaRight" b="textAreaBottom"/>
              <a:pathLst>
                <a:path w="461644" h="353060">
                  <a:moveTo>
                    <a:pt x="0" y="352853"/>
                  </a:moveTo>
                  <a:lnTo>
                    <a:pt x="461397" y="0"/>
                  </a:lnTo>
                </a:path>
              </a:pathLst>
            </a:custGeom>
            <a:noFill/>
            <a:ln w="5060">
              <a:solidFill>
                <a:srgbClr val="000000"/>
              </a:solidFill>
              <a:round/>
            </a:ln>
          </p:spPr>
          <p:style>
            <a:lnRef idx="0">
              <a:scrgbClr r="0" g="0" b="0"/>
            </a:lnRef>
            <a:fillRef idx="0">
              <a:scrgbClr r="0" g="0" b="0"/>
            </a:fillRef>
            <a:effectRef idx="0">
              <a:scrgbClr r="0" g="0" b="0"/>
            </a:effectRef>
            <a:fontRef idx="minor"/>
          </p:style>
          <p:txBody>
            <a:bodyPr lIns="0" tIns="0" rIns="0" bIns="0" anchor="t">
              <a:noAutofit/>
            </a:bodyPr>
            <a:lstStyle/>
            <a:p>
              <a:pPr defTabSz="914400">
                <a:lnSpc>
                  <a:spcPct val="100000"/>
                </a:lnSpc>
              </a:pPr>
              <a:endParaRPr lang="fr-FR" sz="4000" b="1" u="none" strike="noStrike">
                <a:solidFill>
                  <a:schemeClr val="dk1"/>
                </a:solidFill>
                <a:effectLst/>
                <a:uFillTx/>
                <a:latin typeface="Aptos"/>
              </a:endParaRPr>
            </a:p>
          </p:txBody>
        </p:sp>
        <p:sp>
          <p:nvSpPr>
            <p:cNvPr id="859" name="object 123"/>
            <p:cNvSpPr/>
            <p:nvPr/>
          </p:nvSpPr>
          <p:spPr>
            <a:xfrm>
              <a:off x="4243320" y="3638520"/>
              <a:ext cx="1019520" cy="640080"/>
            </a:xfrm>
            <a:custGeom>
              <a:avLst/>
              <a:gdLst>
                <a:gd name="textAreaLeft" fmla="*/ 0 w 1019520"/>
                <a:gd name="textAreaRight" fmla="*/ 1019880 w 1019520"/>
                <a:gd name="textAreaTop" fmla="*/ 0 h 640080"/>
                <a:gd name="textAreaBottom" fmla="*/ 640440 h 640080"/>
              </a:gdLst>
              <a:ahLst/>
              <a:cxnLst/>
              <a:rect l="textAreaLeft" t="textAreaTop" r="textAreaRight" b="textAreaBottom"/>
              <a:pathLst>
                <a:path w="558800" h="419100">
                  <a:moveTo>
                    <a:pt x="0" y="0"/>
                  </a:moveTo>
                  <a:lnTo>
                    <a:pt x="558598" y="418975"/>
                  </a:lnTo>
                </a:path>
              </a:pathLst>
            </a:custGeom>
            <a:noFill/>
            <a:ln w="38100">
              <a:solidFill>
                <a:srgbClr val="C00000"/>
              </a:solidFill>
              <a:round/>
            </a:ln>
          </p:spPr>
          <p:style>
            <a:lnRef idx="0">
              <a:scrgbClr r="0" g="0" b="0"/>
            </a:lnRef>
            <a:fillRef idx="0">
              <a:scrgbClr r="0" g="0" b="0"/>
            </a:fillRef>
            <a:effectRef idx="0">
              <a:scrgbClr r="0" g="0" b="0"/>
            </a:effectRef>
            <a:fontRef idx="minor"/>
          </p:style>
          <p:txBody>
            <a:bodyPr lIns="0" tIns="0" rIns="0" bIns="0" anchor="t">
              <a:noAutofit/>
            </a:bodyPr>
            <a:lstStyle/>
            <a:p>
              <a:pPr defTabSz="914400">
                <a:lnSpc>
                  <a:spcPct val="100000"/>
                </a:lnSpc>
              </a:pPr>
              <a:endParaRPr lang="fr-FR" sz="4000" b="1" u="none" strike="noStrike">
                <a:solidFill>
                  <a:schemeClr val="dk1"/>
                </a:solidFill>
                <a:effectLst/>
                <a:uFillTx/>
                <a:latin typeface="Aptos"/>
              </a:endParaRPr>
            </a:p>
          </p:txBody>
        </p:sp>
        <p:sp>
          <p:nvSpPr>
            <p:cNvPr id="860" name="object 125"/>
            <p:cNvSpPr/>
            <p:nvPr/>
          </p:nvSpPr>
          <p:spPr>
            <a:xfrm>
              <a:off x="5694480" y="3408120"/>
              <a:ext cx="470160" cy="590760"/>
            </a:xfrm>
            <a:custGeom>
              <a:avLst/>
              <a:gdLst>
                <a:gd name="textAreaLeft" fmla="*/ 0 w 470160"/>
                <a:gd name="textAreaRight" fmla="*/ 470520 w 470160"/>
                <a:gd name="textAreaTop" fmla="*/ 0 h 590760"/>
                <a:gd name="textAreaBottom" fmla="*/ 591120 h 590760"/>
              </a:gdLst>
              <a:ahLst/>
              <a:cxnLst/>
              <a:rect l="textAreaLeft" t="textAreaTop" r="textAreaRight" b="textAreaBottom"/>
              <a:pathLst>
                <a:path w="257810" h="386714">
                  <a:moveTo>
                    <a:pt x="0" y="0"/>
                  </a:moveTo>
                  <a:lnTo>
                    <a:pt x="257498" y="386244"/>
                  </a:lnTo>
                </a:path>
              </a:pathLst>
            </a:custGeom>
            <a:noFill/>
            <a:ln w="5060">
              <a:solidFill>
                <a:srgbClr val="000000"/>
              </a:solidFill>
              <a:round/>
            </a:ln>
          </p:spPr>
          <p:style>
            <a:lnRef idx="0">
              <a:scrgbClr r="0" g="0" b="0"/>
            </a:lnRef>
            <a:fillRef idx="0">
              <a:scrgbClr r="0" g="0" b="0"/>
            </a:fillRef>
            <a:effectRef idx="0">
              <a:scrgbClr r="0" g="0" b="0"/>
            </a:effectRef>
            <a:fontRef idx="minor"/>
          </p:style>
          <p:txBody>
            <a:bodyPr lIns="0" tIns="0" rIns="0" bIns="0" anchor="t">
              <a:noAutofit/>
            </a:bodyPr>
            <a:lstStyle/>
            <a:p>
              <a:pPr defTabSz="914400">
                <a:lnSpc>
                  <a:spcPct val="100000"/>
                </a:lnSpc>
              </a:pPr>
              <a:endParaRPr lang="fr-FR" sz="4000" b="1" u="none" strike="noStrike">
                <a:solidFill>
                  <a:schemeClr val="dk1"/>
                </a:solidFill>
                <a:effectLst/>
                <a:uFillTx/>
                <a:latin typeface="Aptos"/>
              </a:endParaRPr>
            </a:p>
          </p:txBody>
        </p:sp>
        <p:sp>
          <p:nvSpPr>
            <p:cNvPr id="861" name="object 128"/>
            <p:cNvSpPr/>
            <p:nvPr/>
          </p:nvSpPr>
          <p:spPr>
            <a:xfrm>
              <a:off x="5425920" y="4114440"/>
              <a:ext cx="691560" cy="192600"/>
            </a:xfrm>
            <a:custGeom>
              <a:avLst/>
              <a:gdLst>
                <a:gd name="textAreaLeft" fmla="*/ 0 w 691560"/>
                <a:gd name="textAreaRight" fmla="*/ 691920 w 691560"/>
                <a:gd name="textAreaTop" fmla="*/ 0 h 192600"/>
                <a:gd name="textAreaBottom" fmla="*/ 192960 h 192600"/>
              </a:gdLst>
              <a:ahLst/>
              <a:cxnLst/>
              <a:rect l="textAreaLeft" t="textAreaTop" r="textAreaRight" b="textAreaBottom"/>
              <a:pathLst>
                <a:path w="379094" h="126364">
                  <a:moveTo>
                    <a:pt x="0" y="126224"/>
                  </a:moveTo>
                  <a:lnTo>
                    <a:pt x="378656" y="0"/>
                  </a:lnTo>
                </a:path>
              </a:pathLst>
            </a:custGeom>
            <a:noFill/>
            <a:ln w="38100">
              <a:solidFill>
                <a:srgbClr val="C00000"/>
              </a:solidFill>
              <a:round/>
            </a:ln>
          </p:spPr>
          <p:style>
            <a:lnRef idx="0">
              <a:scrgbClr r="0" g="0" b="0"/>
            </a:lnRef>
            <a:fillRef idx="0">
              <a:scrgbClr r="0" g="0" b="0"/>
            </a:fillRef>
            <a:effectRef idx="0">
              <a:scrgbClr r="0" g="0" b="0"/>
            </a:effectRef>
            <a:fontRef idx="minor"/>
          </p:style>
          <p:txBody>
            <a:bodyPr lIns="0" tIns="0" rIns="0" bIns="0" anchor="t">
              <a:noAutofit/>
            </a:bodyPr>
            <a:lstStyle/>
            <a:p>
              <a:pPr defTabSz="914400">
                <a:lnSpc>
                  <a:spcPct val="100000"/>
                </a:lnSpc>
              </a:pPr>
              <a:endParaRPr lang="fr-FR" sz="4000" b="1" u="none" strike="noStrike">
                <a:solidFill>
                  <a:schemeClr val="dk1"/>
                </a:solidFill>
                <a:effectLst/>
                <a:uFillTx/>
                <a:latin typeface="Aptos"/>
              </a:endParaRPr>
            </a:p>
          </p:txBody>
        </p:sp>
        <p:sp>
          <p:nvSpPr>
            <p:cNvPr id="862" name="object 131"/>
            <p:cNvSpPr/>
            <p:nvPr/>
          </p:nvSpPr>
          <p:spPr>
            <a:xfrm>
              <a:off x="5846040" y="4177800"/>
              <a:ext cx="346320" cy="826560"/>
            </a:xfrm>
            <a:custGeom>
              <a:avLst/>
              <a:gdLst>
                <a:gd name="textAreaLeft" fmla="*/ 0 w 346320"/>
                <a:gd name="textAreaRight" fmla="*/ 346680 w 346320"/>
                <a:gd name="textAreaTop" fmla="*/ 0 h 826560"/>
                <a:gd name="textAreaBottom" fmla="*/ 826920 h 826560"/>
              </a:gdLst>
              <a:ahLst/>
              <a:cxnLst/>
              <a:rect l="textAreaLeft" t="textAreaTop" r="textAreaRight" b="textAreaBottom"/>
              <a:pathLst>
                <a:path w="189864" h="541019">
                  <a:moveTo>
                    <a:pt x="189301" y="0"/>
                  </a:moveTo>
                  <a:lnTo>
                    <a:pt x="0" y="540845"/>
                  </a:lnTo>
                </a:path>
              </a:pathLst>
            </a:custGeom>
            <a:noFill/>
            <a:ln w="5060">
              <a:solidFill>
                <a:srgbClr val="000000"/>
              </a:solidFill>
              <a:round/>
            </a:ln>
          </p:spPr>
          <p:style>
            <a:lnRef idx="0">
              <a:scrgbClr r="0" g="0" b="0"/>
            </a:lnRef>
            <a:fillRef idx="0">
              <a:scrgbClr r="0" g="0" b="0"/>
            </a:fillRef>
            <a:effectRef idx="0">
              <a:scrgbClr r="0" g="0" b="0"/>
            </a:effectRef>
            <a:fontRef idx="minor"/>
          </p:style>
          <p:txBody>
            <a:bodyPr lIns="0" tIns="0" rIns="0" bIns="0" anchor="t">
              <a:noAutofit/>
            </a:bodyPr>
            <a:lstStyle/>
            <a:p>
              <a:pPr defTabSz="914400">
                <a:lnSpc>
                  <a:spcPct val="100000"/>
                </a:lnSpc>
              </a:pPr>
              <a:endParaRPr lang="fr-FR" sz="4000" b="1" u="none" strike="noStrike">
                <a:solidFill>
                  <a:schemeClr val="dk1"/>
                </a:solidFill>
                <a:effectLst/>
                <a:uFillTx/>
                <a:latin typeface="Aptos"/>
              </a:endParaRPr>
            </a:p>
          </p:txBody>
        </p:sp>
        <p:sp>
          <p:nvSpPr>
            <p:cNvPr id="863" name="object 134"/>
            <p:cNvSpPr/>
            <p:nvPr/>
          </p:nvSpPr>
          <p:spPr>
            <a:xfrm>
              <a:off x="6316560" y="3408120"/>
              <a:ext cx="720360" cy="603360"/>
            </a:xfrm>
            <a:custGeom>
              <a:avLst/>
              <a:gdLst>
                <a:gd name="textAreaLeft" fmla="*/ 0 w 720360"/>
                <a:gd name="textAreaRight" fmla="*/ 720720 w 720360"/>
                <a:gd name="textAreaTop" fmla="*/ 0 h 603360"/>
                <a:gd name="textAreaBottom" fmla="*/ 603720 h 603360"/>
              </a:gdLst>
              <a:ahLst/>
              <a:cxnLst/>
              <a:rect l="textAreaLeft" t="textAreaTop" r="textAreaRight" b="textAreaBottom"/>
              <a:pathLst>
                <a:path w="394970" h="394969">
                  <a:moveTo>
                    <a:pt x="0" y="394659"/>
                  </a:moveTo>
                  <a:lnTo>
                    <a:pt x="394654" y="0"/>
                  </a:lnTo>
                </a:path>
              </a:pathLst>
            </a:custGeom>
            <a:noFill/>
            <a:ln w="5060">
              <a:solidFill>
                <a:srgbClr val="000000"/>
              </a:solidFill>
              <a:round/>
            </a:ln>
          </p:spPr>
          <p:style>
            <a:lnRef idx="0">
              <a:scrgbClr r="0" g="0" b="0"/>
            </a:lnRef>
            <a:fillRef idx="0">
              <a:scrgbClr r="0" g="0" b="0"/>
            </a:fillRef>
            <a:effectRef idx="0">
              <a:scrgbClr r="0" g="0" b="0"/>
            </a:effectRef>
            <a:fontRef idx="minor"/>
          </p:style>
          <p:txBody>
            <a:bodyPr lIns="0" tIns="0" rIns="0" bIns="0" anchor="t">
              <a:noAutofit/>
            </a:bodyPr>
            <a:lstStyle/>
            <a:p>
              <a:pPr defTabSz="914400">
                <a:lnSpc>
                  <a:spcPct val="100000"/>
                </a:lnSpc>
              </a:pPr>
              <a:endParaRPr lang="fr-FR" sz="4000" b="1" u="none" strike="noStrike">
                <a:solidFill>
                  <a:schemeClr val="dk1"/>
                </a:solidFill>
                <a:effectLst/>
                <a:uFillTx/>
                <a:latin typeface="Aptos"/>
              </a:endParaRPr>
            </a:p>
          </p:txBody>
        </p:sp>
        <p:sp>
          <p:nvSpPr>
            <p:cNvPr id="864" name="object 137"/>
            <p:cNvSpPr/>
            <p:nvPr/>
          </p:nvSpPr>
          <p:spPr>
            <a:xfrm>
              <a:off x="7200000" y="3385440"/>
              <a:ext cx="723960" cy="404280"/>
            </a:xfrm>
            <a:custGeom>
              <a:avLst/>
              <a:gdLst>
                <a:gd name="textAreaLeft" fmla="*/ 0 w 723960"/>
                <a:gd name="textAreaRight" fmla="*/ 724320 w 723960"/>
                <a:gd name="textAreaTop" fmla="*/ 0 h 404280"/>
                <a:gd name="textAreaBottom" fmla="*/ 404640 h 404280"/>
              </a:gdLst>
              <a:ahLst/>
              <a:cxnLst/>
              <a:rect l="textAreaLeft" t="textAreaTop" r="textAreaRight" b="textAreaBottom"/>
              <a:pathLst>
                <a:path w="396875" h="264794">
                  <a:moveTo>
                    <a:pt x="0" y="0"/>
                  </a:moveTo>
                  <a:lnTo>
                    <a:pt x="396597" y="264402"/>
                  </a:lnTo>
                </a:path>
              </a:pathLst>
            </a:custGeom>
            <a:noFill/>
            <a:ln w="5060">
              <a:solidFill>
                <a:srgbClr val="000000"/>
              </a:solidFill>
              <a:round/>
            </a:ln>
          </p:spPr>
          <p:style>
            <a:lnRef idx="0">
              <a:scrgbClr r="0" g="0" b="0"/>
            </a:lnRef>
            <a:fillRef idx="0">
              <a:scrgbClr r="0" g="0" b="0"/>
            </a:fillRef>
            <a:effectRef idx="0">
              <a:scrgbClr r="0" g="0" b="0"/>
            </a:effectRef>
            <a:fontRef idx="minor"/>
          </p:style>
          <p:txBody>
            <a:bodyPr lIns="0" tIns="0" rIns="0" bIns="0" anchor="t">
              <a:noAutofit/>
            </a:bodyPr>
            <a:lstStyle/>
            <a:p>
              <a:pPr defTabSz="914400">
                <a:lnSpc>
                  <a:spcPct val="100000"/>
                </a:lnSpc>
              </a:pPr>
              <a:endParaRPr lang="fr-FR" sz="4000" b="1" u="none" strike="noStrike">
                <a:solidFill>
                  <a:schemeClr val="dk1"/>
                </a:solidFill>
                <a:effectLst/>
                <a:uFillTx/>
                <a:latin typeface="Aptos"/>
              </a:endParaRPr>
            </a:p>
          </p:txBody>
        </p:sp>
        <p:sp>
          <p:nvSpPr>
            <p:cNvPr id="865" name="object 141"/>
            <p:cNvSpPr/>
            <p:nvPr/>
          </p:nvSpPr>
          <p:spPr>
            <a:xfrm>
              <a:off x="8013960" y="3903120"/>
              <a:ext cx="101520" cy="853560"/>
            </a:xfrm>
            <a:custGeom>
              <a:avLst/>
              <a:gdLst>
                <a:gd name="textAreaLeft" fmla="*/ 0 w 101520"/>
                <a:gd name="textAreaRight" fmla="*/ 101880 w 101520"/>
                <a:gd name="textAreaTop" fmla="*/ 0 h 853560"/>
                <a:gd name="textAreaBottom" fmla="*/ 853920 h 853560"/>
              </a:gdLst>
              <a:ahLst/>
              <a:cxnLst/>
              <a:rect l="textAreaLeft" t="textAreaTop" r="textAreaRight" b="textAreaBottom"/>
              <a:pathLst>
                <a:path w="55879" h="558800">
                  <a:moveTo>
                    <a:pt x="0" y="0"/>
                  </a:moveTo>
                  <a:lnTo>
                    <a:pt x="55863" y="558598"/>
                  </a:lnTo>
                </a:path>
              </a:pathLst>
            </a:custGeom>
            <a:noFill/>
            <a:ln w="5060">
              <a:solidFill>
                <a:srgbClr val="000000"/>
              </a:solidFill>
              <a:round/>
            </a:ln>
          </p:spPr>
          <p:style>
            <a:lnRef idx="0">
              <a:scrgbClr r="0" g="0" b="0"/>
            </a:lnRef>
            <a:fillRef idx="0">
              <a:scrgbClr r="0" g="0" b="0"/>
            </a:fillRef>
            <a:effectRef idx="0">
              <a:scrgbClr r="0" g="0" b="0"/>
            </a:effectRef>
            <a:fontRef idx="minor"/>
          </p:style>
          <p:txBody>
            <a:bodyPr lIns="0" tIns="0" rIns="0" bIns="0" anchor="t">
              <a:noAutofit/>
            </a:bodyPr>
            <a:lstStyle/>
            <a:p>
              <a:pPr defTabSz="914400">
                <a:lnSpc>
                  <a:spcPct val="100000"/>
                </a:lnSpc>
              </a:pPr>
              <a:endParaRPr lang="fr-FR" sz="4000" b="1" u="none" strike="noStrike">
                <a:solidFill>
                  <a:schemeClr val="dk1"/>
                </a:solidFill>
                <a:effectLst/>
                <a:uFillTx/>
                <a:latin typeface="Aptos"/>
              </a:endParaRPr>
            </a:p>
          </p:txBody>
        </p:sp>
        <p:sp>
          <p:nvSpPr>
            <p:cNvPr id="866" name="object 144"/>
            <p:cNvSpPr/>
            <p:nvPr/>
          </p:nvSpPr>
          <p:spPr>
            <a:xfrm>
              <a:off x="7200000" y="2665440"/>
              <a:ext cx="723960" cy="606240"/>
            </a:xfrm>
            <a:custGeom>
              <a:avLst/>
              <a:gdLst>
                <a:gd name="textAreaLeft" fmla="*/ 0 w 723960"/>
                <a:gd name="textAreaRight" fmla="*/ 724320 w 723960"/>
                <a:gd name="textAreaTop" fmla="*/ 0 h 606240"/>
                <a:gd name="textAreaBottom" fmla="*/ 606600 h 606240"/>
              </a:gdLst>
              <a:ahLst/>
              <a:cxnLst/>
              <a:rect l="textAreaLeft" t="textAreaTop" r="textAreaRight" b="textAreaBottom"/>
              <a:pathLst>
                <a:path w="396875" h="396875">
                  <a:moveTo>
                    <a:pt x="0" y="396602"/>
                  </a:moveTo>
                  <a:lnTo>
                    <a:pt x="396599" y="0"/>
                  </a:lnTo>
                </a:path>
              </a:pathLst>
            </a:custGeom>
            <a:noFill/>
            <a:ln w="5060">
              <a:solidFill>
                <a:srgbClr val="000000"/>
              </a:solidFill>
              <a:round/>
            </a:ln>
          </p:spPr>
          <p:style>
            <a:lnRef idx="0">
              <a:scrgbClr r="0" g="0" b="0"/>
            </a:lnRef>
            <a:fillRef idx="0">
              <a:scrgbClr r="0" g="0" b="0"/>
            </a:fillRef>
            <a:effectRef idx="0">
              <a:scrgbClr r="0" g="0" b="0"/>
            </a:effectRef>
            <a:fontRef idx="minor"/>
          </p:style>
          <p:txBody>
            <a:bodyPr lIns="0" tIns="0" rIns="0" bIns="0" anchor="t">
              <a:noAutofit/>
            </a:bodyPr>
            <a:lstStyle/>
            <a:p>
              <a:pPr defTabSz="914400">
                <a:lnSpc>
                  <a:spcPct val="100000"/>
                </a:lnSpc>
              </a:pPr>
              <a:endParaRPr lang="fr-FR" sz="4000" b="1" u="none" strike="noStrike">
                <a:solidFill>
                  <a:schemeClr val="dk1"/>
                </a:solidFill>
                <a:effectLst/>
                <a:uFillTx/>
                <a:latin typeface="Aptos"/>
              </a:endParaRPr>
            </a:p>
          </p:txBody>
        </p:sp>
        <p:sp>
          <p:nvSpPr>
            <p:cNvPr id="867" name="object 147"/>
            <p:cNvSpPr/>
            <p:nvPr/>
          </p:nvSpPr>
          <p:spPr>
            <a:xfrm>
              <a:off x="7495920" y="2383560"/>
              <a:ext cx="428400" cy="179280"/>
            </a:xfrm>
            <a:custGeom>
              <a:avLst/>
              <a:gdLst>
                <a:gd name="textAreaLeft" fmla="*/ 0 w 428400"/>
                <a:gd name="textAreaRight" fmla="*/ 428760 w 428400"/>
                <a:gd name="textAreaTop" fmla="*/ 0 h 179280"/>
                <a:gd name="textAreaBottom" fmla="*/ 179640 h 179280"/>
              </a:gdLst>
              <a:ahLst/>
              <a:cxnLst/>
              <a:rect l="textAreaLeft" t="textAreaTop" r="textAreaRight" b="textAreaBottom"/>
              <a:pathLst>
                <a:path w="234950" h="117475">
                  <a:moveTo>
                    <a:pt x="234597" y="117308"/>
                  </a:moveTo>
                  <a:lnTo>
                    <a:pt x="0" y="0"/>
                  </a:lnTo>
                </a:path>
              </a:pathLst>
            </a:custGeom>
            <a:noFill/>
            <a:ln w="5060">
              <a:solidFill>
                <a:srgbClr val="000000"/>
              </a:solidFill>
              <a:round/>
            </a:ln>
          </p:spPr>
          <p:style>
            <a:lnRef idx="0">
              <a:scrgbClr r="0" g="0" b="0"/>
            </a:lnRef>
            <a:fillRef idx="0">
              <a:scrgbClr r="0" g="0" b="0"/>
            </a:fillRef>
            <a:effectRef idx="0">
              <a:scrgbClr r="0" g="0" b="0"/>
            </a:effectRef>
            <a:fontRef idx="minor"/>
          </p:style>
          <p:txBody>
            <a:bodyPr lIns="0" tIns="0" rIns="0" bIns="0" anchor="t">
              <a:noAutofit/>
            </a:bodyPr>
            <a:lstStyle/>
            <a:p>
              <a:pPr defTabSz="914400">
                <a:lnSpc>
                  <a:spcPct val="100000"/>
                </a:lnSpc>
              </a:pPr>
              <a:endParaRPr lang="fr-FR" sz="4000" b="1" u="none" strike="noStrike">
                <a:solidFill>
                  <a:schemeClr val="dk1"/>
                </a:solidFill>
                <a:effectLst/>
                <a:uFillTx/>
                <a:latin typeface="Aptos"/>
              </a:endParaRPr>
            </a:p>
          </p:txBody>
        </p:sp>
        <p:sp>
          <p:nvSpPr>
            <p:cNvPr id="868" name="object 151"/>
            <p:cNvSpPr/>
            <p:nvPr/>
          </p:nvSpPr>
          <p:spPr>
            <a:xfrm>
              <a:off x="6904440" y="2136240"/>
              <a:ext cx="428400" cy="179280"/>
            </a:xfrm>
            <a:custGeom>
              <a:avLst/>
              <a:gdLst>
                <a:gd name="textAreaLeft" fmla="*/ 0 w 428400"/>
                <a:gd name="textAreaRight" fmla="*/ 428760 w 428400"/>
                <a:gd name="textAreaTop" fmla="*/ 0 h 179280"/>
                <a:gd name="textAreaBottom" fmla="*/ 179640 h 179280"/>
              </a:gdLst>
              <a:ahLst/>
              <a:cxnLst/>
              <a:rect l="textAreaLeft" t="textAreaTop" r="textAreaRight" b="textAreaBottom"/>
              <a:pathLst>
                <a:path w="234950" h="117475">
                  <a:moveTo>
                    <a:pt x="234597" y="117308"/>
                  </a:moveTo>
                  <a:lnTo>
                    <a:pt x="0" y="0"/>
                  </a:lnTo>
                </a:path>
              </a:pathLst>
            </a:custGeom>
            <a:noFill/>
            <a:ln w="5060">
              <a:solidFill>
                <a:srgbClr val="000000"/>
              </a:solidFill>
              <a:round/>
            </a:ln>
          </p:spPr>
          <p:style>
            <a:lnRef idx="0">
              <a:scrgbClr r="0" g="0" b="0"/>
            </a:lnRef>
            <a:fillRef idx="0">
              <a:scrgbClr r="0" g="0" b="0"/>
            </a:fillRef>
            <a:effectRef idx="0">
              <a:scrgbClr r="0" g="0" b="0"/>
            </a:effectRef>
            <a:fontRef idx="minor"/>
          </p:style>
          <p:txBody>
            <a:bodyPr lIns="0" tIns="0" rIns="0" bIns="0" anchor="t">
              <a:noAutofit/>
            </a:bodyPr>
            <a:lstStyle/>
            <a:p>
              <a:pPr defTabSz="914400">
                <a:lnSpc>
                  <a:spcPct val="100000"/>
                </a:lnSpc>
              </a:pPr>
              <a:endParaRPr lang="fr-FR" sz="4000" b="1" u="none" strike="noStrike">
                <a:solidFill>
                  <a:schemeClr val="dk1"/>
                </a:solidFill>
                <a:effectLst/>
                <a:uFillTx/>
                <a:latin typeface="Aptos"/>
              </a:endParaRPr>
            </a:p>
          </p:txBody>
        </p:sp>
        <p:sp>
          <p:nvSpPr>
            <p:cNvPr id="869" name="object 155"/>
            <p:cNvSpPr/>
            <p:nvPr/>
          </p:nvSpPr>
          <p:spPr>
            <a:xfrm>
              <a:off x="7622280" y="4893840"/>
              <a:ext cx="1146960" cy="512280"/>
            </a:xfrm>
            <a:prstGeom prst="rect">
              <a:avLst/>
            </a:prstGeom>
            <a:noFill/>
            <a:ln w="0">
              <a:noFill/>
            </a:ln>
          </p:spPr>
          <p:style>
            <a:lnRef idx="0">
              <a:scrgbClr r="0" g="0" b="0"/>
            </a:lnRef>
            <a:fillRef idx="0">
              <a:scrgbClr r="0" g="0" b="0"/>
            </a:fillRef>
            <a:effectRef idx="0">
              <a:scrgbClr r="0" g="0" b="0"/>
            </a:effectRef>
            <a:fontRef idx="minor"/>
          </p:style>
          <p:txBody>
            <a:bodyPr lIns="0" tIns="12240" rIns="0" bIns="0" anchor="t">
              <a:spAutoFit/>
            </a:bodyPr>
            <a:lstStyle/>
            <a:p>
              <a:pPr marL="145440" defTabSz="914400">
                <a:lnSpc>
                  <a:spcPct val="100000"/>
                </a:lnSpc>
                <a:spcBef>
                  <a:spcPts val="96"/>
                </a:spcBef>
              </a:pPr>
              <a:r>
                <a:rPr lang="fr-FR" sz="1400" b="1" u="none" strike="noStrike" spc="-11">
                  <a:solidFill>
                    <a:schemeClr val="dk1"/>
                  </a:solidFill>
                  <a:effectLst/>
                  <a:uFillTx/>
                  <a:latin typeface="Tahoma"/>
                </a:rPr>
                <a:t>Eforie</a:t>
              </a:r>
              <a:endParaRPr lang="fr-MA" sz="1400" b="0" u="none" strike="noStrike">
                <a:solidFill>
                  <a:srgbClr val="000000"/>
                </a:solidFill>
                <a:effectLst/>
                <a:uFillTx/>
                <a:latin typeface="Arial"/>
              </a:endParaRPr>
            </a:p>
            <a:p>
              <a:pPr marL="12600" defTabSz="914400">
                <a:lnSpc>
                  <a:spcPct val="100000"/>
                </a:lnSpc>
                <a:spcBef>
                  <a:spcPts val="516"/>
                </a:spcBef>
              </a:pPr>
              <a:endParaRPr lang="fr-MA" sz="1050" b="0" u="none" strike="noStrike">
                <a:solidFill>
                  <a:srgbClr val="000000"/>
                </a:solidFill>
                <a:effectLst/>
                <a:uFillTx/>
                <a:latin typeface="Arial"/>
              </a:endParaRPr>
            </a:p>
          </p:txBody>
        </p:sp>
        <p:sp>
          <p:nvSpPr>
            <p:cNvPr id="870" name="object 159"/>
            <p:cNvSpPr/>
            <p:nvPr/>
          </p:nvSpPr>
          <p:spPr>
            <a:xfrm>
              <a:off x="2032920" y="5347800"/>
              <a:ext cx="147960" cy="11052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marL="12600" defTabSz="914400">
                <a:lnSpc>
                  <a:spcPts val="595"/>
                </a:lnSpc>
              </a:pPr>
              <a:r>
                <a:rPr lang="fr-FR" sz="1050" b="1" u="none" strike="noStrike" spc="-51">
                  <a:solidFill>
                    <a:srgbClr val="8D8DEE"/>
                  </a:solidFill>
                  <a:effectLst/>
                  <a:uFillTx/>
                  <a:latin typeface="Lucida Sans Unicode"/>
                </a:rPr>
                <a:t>▲</a:t>
              </a:r>
              <a:endParaRPr lang="fr-MA" sz="1050" b="0" u="none" strike="noStrike">
                <a:solidFill>
                  <a:srgbClr val="000000"/>
                </a:solidFill>
                <a:effectLst/>
                <a:uFillTx/>
                <a:latin typeface="Arial"/>
              </a:endParaRPr>
            </a:p>
          </p:txBody>
        </p:sp>
        <p:sp>
          <p:nvSpPr>
            <p:cNvPr id="871" name="object 107"/>
            <p:cNvSpPr/>
            <p:nvPr/>
          </p:nvSpPr>
          <p:spPr>
            <a:xfrm>
              <a:off x="3351600" y="4959360"/>
              <a:ext cx="910440" cy="360"/>
            </a:xfrm>
            <a:custGeom>
              <a:avLst/>
              <a:gdLst>
                <a:gd name="textAreaLeft" fmla="*/ 0 w 910440"/>
                <a:gd name="textAreaRight" fmla="*/ 910800 w 910440"/>
                <a:gd name="textAreaTop" fmla="*/ 0 h 360"/>
                <a:gd name="textAreaBottom" fmla="*/ 720 h 360"/>
              </a:gdLst>
              <a:ahLst/>
              <a:cxnLst/>
              <a:rect l="textAreaLeft" t="textAreaTop" r="textAreaRight" b="textAreaBottom"/>
              <a:pathLst>
                <a:path w="499110">
                  <a:moveTo>
                    <a:pt x="372222" y="0"/>
                  </a:moveTo>
                  <a:lnTo>
                    <a:pt x="498859" y="0"/>
                  </a:lnTo>
                </a:path>
                <a:path w="499110">
                  <a:moveTo>
                    <a:pt x="0" y="0"/>
                  </a:moveTo>
                  <a:lnTo>
                    <a:pt x="126637" y="0"/>
                  </a:lnTo>
                </a:path>
              </a:pathLst>
            </a:custGeom>
            <a:noFill/>
            <a:ln>
              <a:solidFill>
                <a:srgbClr val="000000"/>
              </a:solidFill>
            </a:ln>
          </p:spPr>
          <p:style>
            <a:lnRef idx="1">
              <a:schemeClr val="dk1"/>
            </a:lnRef>
            <a:fillRef idx="0">
              <a:schemeClr val="dk1"/>
            </a:fillRef>
            <a:effectRef idx="0">
              <a:schemeClr val="dk1"/>
            </a:effectRef>
            <a:fontRef idx="minor"/>
          </p:style>
          <p:txBody>
            <a:bodyPr lIns="0" tIns="0" rIns="0" bIns="0" anchor="t">
              <a:noAutofit/>
            </a:bodyPr>
            <a:lstStyle/>
            <a:p>
              <a:pPr defTabSz="914400">
                <a:lnSpc>
                  <a:spcPct val="100000"/>
                </a:lnSpc>
              </a:pPr>
              <a:endParaRPr lang="fr-FR" sz="4000" b="1" u="none" strike="noStrike">
                <a:solidFill>
                  <a:schemeClr val="dk1"/>
                </a:solidFill>
                <a:effectLst/>
                <a:uFillTx/>
                <a:latin typeface="Aptos"/>
              </a:endParaRPr>
            </a:p>
          </p:txBody>
        </p:sp>
      </p:grpSp>
      <p:sp>
        <p:nvSpPr>
          <p:cNvPr id="872" name="PlaceHolder 1"/>
          <p:cNvSpPr>
            <a:spLocks noGrp="1"/>
          </p:cNvSpPr>
          <p:nvPr>
            <p:ph type="title"/>
          </p:nvPr>
        </p:nvSpPr>
        <p:spPr>
          <a:prstGeom prst="rect">
            <a:avLst/>
          </a:prstGeom>
          <a:noFill/>
          <a:ln w="0">
            <a:noFill/>
          </a:ln>
        </p:spPr>
        <p:txBody>
          <a:bodyPr lIns="91440" tIns="45720" rIns="91440" bIns="45720" anchor="ctr">
            <a:normAutofit/>
          </a:bodyPr>
          <a:lstStyle/>
          <a:p>
            <a:pPr indent="0" defTabSz="914400">
              <a:lnSpc>
                <a:spcPct val="90000"/>
              </a:lnSpc>
              <a:buNone/>
            </a:pPr>
            <a:r>
              <a:rPr lang="fr-FR" sz="4400" b="0" u="none" strike="noStrike">
                <a:solidFill>
                  <a:schemeClr val="dk1"/>
                </a:solidFill>
                <a:effectLst/>
                <a:uFillTx/>
                <a:latin typeface="Aptos Display"/>
              </a:rPr>
              <a:t> espace de recherche.</a:t>
            </a:r>
            <a:br>
              <a:rPr sz="4400"/>
            </a:br>
            <a:endParaRPr lang="fr-FR" sz="4400" b="0" u="none" strike="noStrike">
              <a:solidFill>
                <a:schemeClr val="dk1"/>
              </a:solidFill>
              <a:effectLst/>
              <a:uFillTx/>
              <a:latin typeface="Aptos"/>
            </a:endParaRPr>
          </a:p>
        </p:txBody>
      </p:sp>
      <p:cxnSp>
        <p:nvCxnSpPr>
          <p:cNvPr id="873" name="Connecteur droit 2"/>
          <p:cNvCxnSpPr/>
          <p:nvPr/>
        </p:nvCxnSpPr>
        <p:spPr>
          <a:xfrm>
            <a:off x="2784240" y="3092400"/>
            <a:ext cx="1017360" cy="360"/>
          </a:xfrm>
          <a:prstGeom prst="straightConnector1">
            <a:avLst/>
          </a:prstGeom>
          <a:ln w="38100">
            <a:solidFill>
              <a:srgbClr val="C00000"/>
            </a:solidFill>
          </a:ln>
        </p:spPr>
      </p:cxnSp>
      <p:sp>
        <p:nvSpPr>
          <p:cNvPr id="874" name="ZoneTexte 3"/>
          <p:cNvSpPr/>
          <p:nvPr/>
        </p:nvSpPr>
        <p:spPr>
          <a:xfrm>
            <a:off x="842400" y="1520640"/>
            <a:ext cx="3438000" cy="39960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defTabSz="914400">
              <a:lnSpc>
                <a:spcPct val="100000"/>
              </a:lnSpc>
            </a:pPr>
            <a:r>
              <a:rPr lang="fr-FR" sz="2000" b="1" u="none" strike="noStrike">
                <a:solidFill>
                  <a:schemeClr val="dk1"/>
                </a:solidFill>
                <a:effectLst/>
                <a:uFillTx/>
                <a:latin typeface="Aptos"/>
              </a:rPr>
              <a:t>Exemple de chemin solution:</a:t>
            </a:r>
            <a:endParaRPr lang="fr-MA" sz="2000" b="0" u="none" strike="noStrike">
              <a:solidFill>
                <a:srgbClr val="000000"/>
              </a:solidFill>
              <a:effectLst/>
              <a:uFillTx/>
              <a:latin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5" name="PlaceHolder 1"/>
          <p:cNvSpPr>
            <a:spLocks noGrp="1"/>
          </p:cNvSpPr>
          <p:nvPr>
            <p:ph type="title"/>
          </p:nvPr>
        </p:nvSpPr>
        <p:spPr>
          <a:prstGeom prst="rect">
            <a:avLst/>
          </a:prstGeom>
          <a:noFill/>
          <a:ln w="0">
            <a:noFill/>
          </a:ln>
        </p:spPr>
        <p:txBody>
          <a:bodyPr lIns="91440" tIns="45720" rIns="91440" bIns="45720" anchor="ctr">
            <a:normAutofit/>
          </a:bodyPr>
          <a:lstStyle/>
          <a:p>
            <a:pPr indent="0" defTabSz="914400">
              <a:lnSpc>
                <a:spcPct val="90000"/>
              </a:lnSpc>
              <a:buNone/>
            </a:pPr>
            <a:r>
              <a:rPr lang="fr-FR" sz="4400" b="0" u="none" strike="noStrike">
                <a:solidFill>
                  <a:schemeClr val="dk1"/>
                </a:solidFill>
                <a:effectLst/>
                <a:uFillTx/>
                <a:latin typeface="Aptos Display"/>
              </a:rPr>
              <a:t> les algorithmes en ia.</a:t>
            </a:r>
            <a:br>
              <a:rPr sz="4400"/>
            </a:br>
            <a:endParaRPr lang="fr-FR" sz="4400" b="0" u="none" strike="noStrike">
              <a:solidFill>
                <a:schemeClr val="dk1"/>
              </a:solidFill>
              <a:effectLst/>
              <a:uFillTx/>
              <a:latin typeface="Aptos"/>
            </a:endParaRPr>
          </a:p>
        </p:txBody>
      </p:sp>
      <p:graphicFrame>
        <p:nvGraphicFramePr>
          <p:cNvPr id="6" name="Diagram6"/>
          <p:cNvGraphicFramePr/>
          <p:nvPr/>
        </p:nvGraphicFramePr>
        <p:xfrm>
          <a:off x="3244320" y="1808640"/>
          <a:ext cx="6197400" cy="40676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6" name="PlaceHolder 1"/>
          <p:cNvSpPr>
            <a:spLocks noGrp="1"/>
          </p:cNvSpPr>
          <p:nvPr>
            <p:ph type="title"/>
          </p:nvPr>
        </p:nvSpPr>
        <p:spPr>
          <a:prstGeom prst="rect">
            <a:avLst/>
          </a:prstGeom>
          <a:noFill/>
          <a:ln w="0">
            <a:noFill/>
          </a:ln>
        </p:spPr>
        <p:txBody>
          <a:bodyPr lIns="91440" tIns="45720" rIns="91440" bIns="45720" anchor="ctr">
            <a:normAutofit/>
          </a:bodyPr>
          <a:lstStyle/>
          <a:p>
            <a:pPr indent="0" defTabSz="914400">
              <a:lnSpc>
                <a:spcPct val="90000"/>
              </a:lnSpc>
              <a:buNone/>
            </a:pPr>
            <a:r>
              <a:rPr lang="fr-FR" sz="4400" b="0" u="none" strike="noStrike">
                <a:solidFill>
                  <a:schemeClr val="dk1"/>
                </a:solidFill>
                <a:effectLst/>
                <a:uFillTx/>
                <a:latin typeface="Aptos Display"/>
              </a:rPr>
              <a:t> les algorithmes en ia.</a:t>
            </a:r>
            <a:br>
              <a:rPr sz="4400"/>
            </a:br>
            <a:endParaRPr lang="fr-FR" sz="4400" b="0" u="none" strike="noStrike">
              <a:solidFill>
                <a:schemeClr val="dk1"/>
              </a:solidFill>
              <a:effectLst/>
              <a:uFillTx/>
              <a:latin typeface="Aptos"/>
            </a:endParaRPr>
          </a:p>
        </p:txBody>
      </p:sp>
      <p:graphicFrame>
        <p:nvGraphicFramePr>
          <p:cNvPr id="7" name="Diagram7"/>
          <p:cNvGraphicFramePr/>
          <p:nvPr/>
        </p:nvGraphicFramePr>
        <p:xfrm>
          <a:off x="850320" y="1531440"/>
          <a:ext cx="3957480" cy="10778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77" name="ZoneTexte 3"/>
          <p:cNvSpPr/>
          <p:nvPr/>
        </p:nvSpPr>
        <p:spPr>
          <a:xfrm>
            <a:off x="870839" y="2404800"/>
            <a:ext cx="10756587" cy="755933"/>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marL="743040" lvl="1" indent="-285840">
              <a:lnSpc>
                <a:spcPct val="125000"/>
              </a:lnSpc>
              <a:spcAft>
                <a:spcPts val="799"/>
              </a:spcAft>
              <a:buClr>
                <a:srgbClr val="000000"/>
              </a:buClr>
              <a:buFont typeface="Courier New"/>
              <a:buChar char="o"/>
              <a:tabLst>
                <a:tab pos="914400" algn="l"/>
              </a:tabLst>
            </a:pPr>
            <a:r>
              <a:rPr lang="fr-MA" dirty="0"/>
              <a:t>Les </a:t>
            </a:r>
            <a:r>
              <a:rPr lang="fr-MA" b="1" dirty="0"/>
              <a:t>algorithmes aveugles</a:t>
            </a:r>
            <a:r>
              <a:rPr lang="fr-MA" dirty="0"/>
              <a:t> sont les méthodes les plus simples en intelligence artificielle : ils explorent l’espace d’états </a:t>
            </a:r>
            <a:r>
              <a:rPr lang="fr-MA" b="1" dirty="0"/>
              <a:t>sans utiliser d’information sur la position du but</a:t>
            </a:r>
            <a:r>
              <a:rPr lang="fr-MA" dirty="0"/>
              <a:t>.</a:t>
            </a:r>
            <a:r>
              <a:rPr lang="fr-FR" sz="1800" b="0" u="none" strike="noStrike" dirty="0">
                <a:solidFill>
                  <a:schemeClr val="dk1"/>
                </a:solidFill>
                <a:effectLst/>
                <a:uFillTx/>
                <a:latin typeface="Calibri"/>
                <a:ea typeface="Times New Roman"/>
              </a:rPr>
              <a:t>.</a:t>
            </a:r>
            <a:endParaRPr lang="fr-MA" sz="1800" b="0" u="none" strike="noStrike" dirty="0">
              <a:solidFill>
                <a:srgbClr val="000000"/>
              </a:solidFill>
              <a:effectLst/>
              <a:uFillTx/>
              <a:latin typeface="Arial"/>
            </a:endParaRPr>
          </a:p>
        </p:txBody>
      </p:sp>
      <p:graphicFrame>
        <p:nvGraphicFramePr>
          <p:cNvPr id="8" name="Diagram8"/>
          <p:cNvGraphicFramePr/>
          <p:nvPr>
            <p:extLst>
              <p:ext uri="{D42A27DB-BD31-4B8C-83A1-F6EECF244321}">
                <p14:modId xmlns:p14="http://schemas.microsoft.com/office/powerpoint/2010/main" val="1302794023"/>
              </p:ext>
            </p:extLst>
          </p:nvPr>
        </p:nvGraphicFramePr>
        <p:xfrm>
          <a:off x="244604" y="3193068"/>
          <a:ext cx="7121880" cy="329904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8" name="PlaceHolder 1"/>
          <p:cNvSpPr>
            <a:spLocks noGrp="1"/>
          </p:cNvSpPr>
          <p:nvPr>
            <p:ph type="title"/>
          </p:nvPr>
        </p:nvSpPr>
        <p:spPr>
          <a:prstGeom prst="rect">
            <a:avLst/>
          </a:prstGeom>
          <a:noFill/>
          <a:ln w="0">
            <a:noFill/>
          </a:ln>
        </p:spPr>
        <p:txBody>
          <a:bodyPr lIns="91440" tIns="45720" rIns="91440" bIns="45720" anchor="ctr">
            <a:normAutofit/>
          </a:bodyPr>
          <a:lstStyle/>
          <a:p>
            <a:pPr indent="0" defTabSz="914400">
              <a:lnSpc>
                <a:spcPct val="90000"/>
              </a:lnSpc>
              <a:buNone/>
            </a:pPr>
            <a:r>
              <a:rPr lang="fr-FR" sz="4400" b="0" u="none" strike="noStrike">
                <a:solidFill>
                  <a:schemeClr val="dk1"/>
                </a:solidFill>
                <a:effectLst/>
                <a:uFillTx/>
                <a:latin typeface="Aptos Display"/>
              </a:rPr>
              <a:t> les algorithmes en ia.</a:t>
            </a:r>
            <a:br>
              <a:rPr sz="4400"/>
            </a:br>
            <a:endParaRPr lang="fr-FR" sz="4400" b="0" u="none" strike="noStrike">
              <a:solidFill>
                <a:schemeClr val="dk1"/>
              </a:solidFill>
              <a:effectLst/>
              <a:uFillTx/>
              <a:latin typeface="Aptos"/>
            </a:endParaRPr>
          </a:p>
        </p:txBody>
      </p:sp>
      <p:graphicFrame>
        <p:nvGraphicFramePr>
          <p:cNvPr id="9" name="Diagram9"/>
          <p:cNvGraphicFramePr/>
          <p:nvPr/>
        </p:nvGraphicFramePr>
        <p:xfrm>
          <a:off x="1518120" y="681480"/>
          <a:ext cx="9207720" cy="47635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9" name="PlaceHolder 1"/>
          <p:cNvSpPr>
            <a:spLocks noGrp="1"/>
          </p:cNvSpPr>
          <p:nvPr>
            <p:ph type="title"/>
          </p:nvPr>
        </p:nvSpPr>
        <p:spPr>
          <a:xfrm>
            <a:off x="750840" y="1029672"/>
            <a:ext cx="9720072" cy="1499616"/>
          </a:xfrm>
          <a:prstGeom prst="rect">
            <a:avLst/>
          </a:prstGeom>
          <a:noFill/>
          <a:ln w="0">
            <a:noFill/>
          </a:ln>
        </p:spPr>
        <p:txBody>
          <a:bodyPr lIns="91440" tIns="45720" rIns="91440" bIns="45720" anchor="ctr">
            <a:normAutofit fontScale="90000"/>
          </a:bodyPr>
          <a:lstStyle/>
          <a:p>
            <a:pPr indent="0" defTabSz="914400">
              <a:lnSpc>
                <a:spcPct val="90000"/>
              </a:lnSpc>
              <a:buNone/>
            </a:pPr>
            <a:r>
              <a:rPr lang="fr-FR" sz="4400" b="0" u="none" strike="noStrike" dirty="0">
                <a:solidFill>
                  <a:schemeClr val="dk1"/>
                </a:solidFill>
                <a:effectLst/>
                <a:uFillTx/>
                <a:latin typeface="Aptos Display"/>
              </a:rPr>
              <a:t> les algorithmes aveugles: BFS</a:t>
            </a:r>
            <a:br>
              <a:rPr sz="4400" dirty="0"/>
            </a:br>
            <a:br>
              <a:rPr sz="4400" dirty="0"/>
            </a:br>
            <a:endParaRPr lang="fr-FR" sz="4400" b="0" u="none" strike="noStrike" dirty="0">
              <a:solidFill>
                <a:schemeClr val="dk1"/>
              </a:solidFill>
              <a:effectLst/>
              <a:uFillTx/>
              <a:latin typeface="Aptos"/>
            </a:endParaRPr>
          </a:p>
        </p:txBody>
      </p:sp>
      <p:sp>
        <p:nvSpPr>
          <p:cNvPr id="880" name="object 3"/>
          <p:cNvSpPr/>
          <p:nvPr/>
        </p:nvSpPr>
        <p:spPr>
          <a:xfrm>
            <a:off x="384480" y="1779480"/>
            <a:ext cx="11056680" cy="2839320"/>
          </a:xfrm>
          <a:prstGeom prst="rect">
            <a:avLst/>
          </a:prstGeom>
          <a:noFill/>
          <a:ln w="0">
            <a:noFill/>
          </a:ln>
        </p:spPr>
        <p:style>
          <a:lnRef idx="0">
            <a:scrgbClr r="0" g="0" b="0"/>
          </a:lnRef>
          <a:fillRef idx="0">
            <a:scrgbClr r="0" g="0" b="0"/>
          </a:fillRef>
          <a:effectRef idx="0">
            <a:scrgbClr r="0" g="0" b="0"/>
          </a:effectRef>
          <a:fontRef idx="minor"/>
        </p:style>
        <p:txBody>
          <a:bodyPr lIns="0" tIns="6840" rIns="0" bIns="0" anchor="t">
            <a:spAutoFit/>
          </a:bodyPr>
          <a:lstStyle/>
          <a:p>
            <a:pPr marL="88920" algn="just" defTabSz="914400">
              <a:lnSpc>
                <a:spcPct val="122000"/>
              </a:lnSpc>
              <a:spcBef>
                <a:spcPts val="54"/>
              </a:spcBef>
            </a:pPr>
            <a:r>
              <a:rPr lang="fr-FR" sz="2050" b="0" u="none" strike="noStrike" dirty="0">
                <a:solidFill>
                  <a:schemeClr val="dk1"/>
                </a:solidFill>
                <a:effectLst/>
                <a:uFillTx/>
                <a:latin typeface="Calibri"/>
              </a:rPr>
              <a:t>La stratégie d’exploration en largeur (</a:t>
            </a:r>
            <a:r>
              <a:rPr lang="fr-FR" sz="2050" b="0" u="none" strike="noStrike" dirty="0" err="1">
                <a:solidFill>
                  <a:schemeClr val="dk1"/>
                </a:solidFill>
                <a:effectLst/>
                <a:uFillTx/>
                <a:latin typeface="Calibri"/>
              </a:rPr>
              <a:t>Breadth</a:t>
            </a:r>
            <a:r>
              <a:rPr lang="fr-FR" sz="2050" b="0" u="none" strike="noStrike" dirty="0">
                <a:solidFill>
                  <a:schemeClr val="dk1"/>
                </a:solidFill>
                <a:effectLst/>
                <a:uFillTx/>
                <a:latin typeface="Calibri"/>
              </a:rPr>
              <a:t>-First </a:t>
            </a:r>
            <a:r>
              <a:rPr lang="fr-FR" sz="2050" b="0" u="none" strike="noStrike" dirty="0" err="1">
                <a:solidFill>
                  <a:schemeClr val="dk1"/>
                </a:solidFill>
                <a:effectLst/>
                <a:uFillTx/>
                <a:latin typeface="Calibri"/>
              </a:rPr>
              <a:t>Search</a:t>
            </a:r>
            <a:r>
              <a:rPr lang="fr-FR" sz="2050" b="0" u="none" strike="noStrike" dirty="0">
                <a:solidFill>
                  <a:schemeClr val="dk1"/>
                </a:solidFill>
                <a:effectLst/>
                <a:uFillTx/>
                <a:latin typeface="Calibri"/>
              </a:rPr>
              <a:t>) consiste à développer les nœuds par niveau. On commence par l’état initial, puis on ajoute tous les états obtenus par les actions possibles dans la frontière. Ces états sont stockés dans une file FIFO (First In, First Out) : les premiers insérés seront les premiers explorés. Ainsi, les nouveaux états générés vont toujours à la fin de la file, ce qui garantit que l’algorithme explore tous les nœuds d’une profondeur avant de passer à la profondeur suivante.</a:t>
            </a:r>
            <a:endParaRPr lang="fr-MA" sz="2050" b="0" u="none" strike="noStrike" dirty="0">
              <a:solidFill>
                <a:srgbClr val="000000"/>
              </a:solidFill>
              <a:effectLst/>
              <a:uFillTx/>
              <a:latin typeface="Arial"/>
            </a:endParaRPr>
          </a:p>
          <a:p>
            <a:pPr marL="513000" indent="-424800" algn="just" defTabSz="914400">
              <a:lnSpc>
                <a:spcPct val="120000"/>
              </a:lnSpc>
              <a:spcBef>
                <a:spcPts val="510"/>
              </a:spcBef>
              <a:buClr>
                <a:srgbClr val="000000"/>
              </a:buClr>
              <a:buFont typeface="Wingdings" charset="2"/>
              <a:buChar char=""/>
              <a:tabLst>
                <a:tab pos="514440" algn="l"/>
              </a:tabLst>
            </a:pPr>
            <a:r>
              <a:rPr lang="fr-FR" sz="2100" b="0" u="none" strike="noStrike" spc="-11" dirty="0">
                <a:solidFill>
                  <a:schemeClr val="dk1"/>
                </a:solidFill>
                <a:effectLst/>
                <a:uFillTx/>
                <a:latin typeface="Calibri"/>
              </a:rPr>
              <a:t>Développement</a:t>
            </a:r>
            <a:r>
              <a:rPr lang="fr-FR" sz="2100" b="0" u="none" strike="noStrike" spc="-51" dirty="0">
                <a:solidFill>
                  <a:schemeClr val="dk1"/>
                </a:solidFill>
                <a:effectLst/>
                <a:uFillTx/>
                <a:latin typeface="Calibri"/>
              </a:rPr>
              <a:t> </a:t>
            </a:r>
            <a:r>
              <a:rPr lang="fr-FR" sz="2100" b="0" u="none" strike="noStrike" dirty="0">
                <a:solidFill>
                  <a:schemeClr val="dk1"/>
                </a:solidFill>
                <a:effectLst/>
                <a:uFillTx/>
                <a:latin typeface="Calibri"/>
              </a:rPr>
              <a:t>de</a:t>
            </a:r>
            <a:r>
              <a:rPr lang="fr-FR" sz="2100" b="0" u="none" strike="noStrike" spc="-14" dirty="0">
                <a:solidFill>
                  <a:schemeClr val="dk1"/>
                </a:solidFill>
                <a:effectLst/>
                <a:uFillTx/>
                <a:latin typeface="Calibri"/>
              </a:rPr>
              <a:t> </a:t>
            </a:r>
            <a:r>
              <a:rPr lang="fr-FR" sz="2100" b="0" u="none" strike="noStrike" dirty="0">
                <a:solidFill>
                  <a:schemeClr val="dk1"/>
                </a:solidFill>
                <a:effectLst/>
                <a:uFillTx/>
                <a:latin typeface="Calibri"/>
              </a:rPr>
              <a:t>tous</a:t>
            </a:r>
            <a:r>
              <a:rPr lang="fr-FR" sz="2100" b="0" u="none" strike="noStrike" spc="-14" dirty="0">
                <a:solidFill>
                  <a:schemeClr val="dk1"/>
                </a:solidFill>
                <a:effectLst/>
                <a:uFillTx/>
                <a:latin typeface="Calibri"/>
              </a:rPr>
              <a:t> </a:t>
            </a:r>
            <a:r>
              <a:rPr lang="fr-FR" sz="2100" b="0" u="none" strike="noStrike" dirty="0">
                <a:solidFill>
                  <a:schemeClr val="dk1"/>
                </a:solidFill>
                <a:effectLst/>
                <a:uFillTx/>
                <a:latin typeface="Calibri"/>
              </a:rPr>
              <a:t>les</a:t>
            </a:r>
            <a:r>
              <a:rPr lang="fr-FR" sz="2100" b="0" u="none" strike="noStrike" spc="-11" dirty="0">
                <a:solidFill>
                  <a:schemeClr val="dk1"/>
                </a:solidFill>
                <a:effectLst/>
                <a:uFillTx/>
                <a:latin typeface="Calibri"/>
              </a:rPr>
              <a:t> </a:t>
            </a:r>
            <a:r>
              <a:rPr lang="fr-FR" sz="2100" b="0" u="none" strike="noStrike" dirty="0">
                <a:solidFill>
                  <a:schemeClr val="dk1"/>
                </a:solidFill>
                <a:effectLst/>
                <a:uFillTx/>
                <a:latin typeface="Calibri"/>
              </a:rPr>
              <a:t>nœuds</a:t>
            </a:r>
            <a:r>
              <a:rPr lang="fr-FR" sz="2100" b="0" u="none" strike="noStrike" spc="-45" dirty="0">
                <a:solidFill>
                  <a:schemeClr val="dk1"/>
                </a:solidFill>
                <a:effectLst/>
                <a:uFillTx/>
                <a:latin typeface="Calibri"/>
              </a:rPr>
              <a:t> </a:t>
            </a:r>
            <a:r>
              <a:rPr lang="fr-FR" sz="2100" b="0" u="none" strike="noStrike" dirty="0">
                <a:solidFill>
                  <a:schemeClr val="dk1"/>
                </a:solidFill>
                <a:effectLst/>
                <a:uFillTx/>
                <a:latin typeface="Calibri"/>
              </a:rPr>
              <a:t>au</a:t>
            </a:r>
            <a:r>
              <a:rPr lang="fr-FR" sz="2100" b="0" u="none" strike="noStrike" spc="-34" dirty="0">
                <a:solidFill>
                  <a:schemeClr val="dk1"/>
                </a:solidFill>
                <a:effectLst/>
                <a:uFillTx/>
                <a:latin typeface="Calibri"/>
              </a:rPr>
              <a:t> </a:t>
            </a:r>
            <a:r>
              <a:rPr lang="fr-FR" sz="2100" b="0" u="none" strike="noStrike" dirty="0">
                <a:solidFill>
                  <a:schemeClr val="dk1"/>
                </a:solidFill>
                <a:effectLst/>
                <a:uFillTx/>
                <a:latin typeface="Calibri"/>
              </a:rPr>
              <a:t>niveau</a:t>
            </a:r>
            <a:r>
              <a:rPr lang="fr-FR" sz="2100" b="0" u="none" strike="noStrike" spc="-65" dirty="0">
                <a:solidFill>
                  <a:schemeClr val="dk1"/>
                </a:solidFill>
                <a:effectLst/>
                <a:uFillTx/>
                <a:latin typeface="Calibri"/>
              </a:rPr>
              <a:t> </a:t>
            </a:r>
            <a:r>
              <a:rPr lang="fr-FR" sz="2100" b="0" u="none" strike="noStrike" dirty="0">
                <a:solidFill>
                  <a:schemeClr val="dk1"/>
                </a:solidFill>
                <a:effectLst/>
                <a:uFillTx/>
                <a:latin typeface="Calibri"/>
              </a:rPr>
              <a:t>i</a:t>
            </a:r>
            <a:r>
              <a:rPr lang="fr-FR" sz="2100" b="0" u="none" strike="noStrike" spc="-34" dirty="0">
                <a:solidFill>
                  <a:schemeClr val="dk1"/>
                </a:solidFill>
                <a:effectLst/>
                <a:uFillTx/>
                <a:latin typeface="Calibri"/>
              </a:rPr>
              <a:t> </a:t>
            </a:r>
            <a:r>
              <a:rPr lang="fr-FR" sz="2100" b="0" u="none" strike="noStrike" dirty="0">
                <a:solidFill>
                  <a:schemeClr val="dk1"/>
                </a:solidFill>
                <a:effectLst/>
                <a:uFillTx/>
                <a:latin typeface="Calibri"/>
              </a:rPr>
              <a:t>avant</a:t>
            </a:r>
            <a:r>
              <a:rPr lang="fr-FR" sz="2100" b="0" u="none" strike="noStrike" spc="-34" dirty="0">
                <a:solidFill>
                  <a:schemeClr val="dk1"/>
                </a:solidFill>
                <a:effectLst/>
                <a:uFillTx/>
                <a:latin typeface="Calibri"/>
              </a:rPr>
              <a:t> </a:t>
            </a:r>
            <a:r>
              <a:rPr lang="fr-FR" sz="2100" b="0" u="none" strike="noStrike" dirty="0">
                <a:solidFill>
                  <a:schemeClr val="dk1"/>
                </a:solidFill>
                <a:effectLst/>
                <a:uFillTx/>
                <a:latin typeface="Calibri"/>
              </a:rPr>
              <a:t>de</a:t>
            </a:r>
            <a:r>
              <a:rPr lang="fr-FR" sz="2100" b="0" u="none" strike="noStrike" spc="-20" dirty="0">
                <a:solidFill>
                  <a:schemeClr val="dk1"/>
                </a:solidFill>
                <a:effectLst/>
                <a:uFillTx/>
                <a:latin typeface="Calibri"/>
              </a:rPr>
              <a:t> </a:t>
            </a:r>
            <a:r>
              <a:rPr lang="fr-FR" sz="2100" b="0" u="none" strike="noStrike" dirty="0">
                <a:solidFill>
                  <a:schemeClr val="dk1"/>
                </a:solidFill>
                <a:effectLst/>
                <a:uFillTx/>
                <a:latin typeface="Calibri"/>
              </a:rPr>
              <a:t>développer</a:t>
            </a:r>
            <a:r>
              <a:rPr lang="fr-FR" sz="2100" b="0" u="none" strike="noStrike" spc="-31" dirty="0">
                <a:solidFill>
                  <a:schemeClr val="dk1"/>
                </a:solidFill>
                <a:effectLst/>
                <a:uFillTx/>
                <a:latin typeface="Calibri"/>
              </a:rPr>
              <a:t> </a:t>
            </a:r>
            <a:r>
              <a:rPr lang="fr-FR" sz="2100" b="0" u="none" strike="noStrike" dirty="0">
                <a:solidFill>
                  <a:schemeClr val="dk1"/>
                </a:solidFill>
                <a:effectLst/>
                <a:uFillTx/>
                <a:latin typeface="Calibri"/>
              </a:rPr>
              <a:t>les</a:t>
            </a:r>
            <a:r>
              <a:rPr lang="fr-FR" sz="2100" b="0" u="none" strike="noStrike" spc="-34" dirty="0">
                <a:solidFill>
                  <a:schemeClr val="dk1"/>
                </a:solidFill>
                <a:effectLst/>
                <a:uFillTx/>
                <a:latin typeface="Calibri"/>
              </a:rPr>
              <a:t> </a:t>
            </a:r>
            <a:r>
              <a:rPr lang="fr-FR" sz="2100" b="0" u="none" strike="noStrike" dirty="0">
                <a:solidFill>
                  <a:schemeClr val="dk1"/>
                </a:solidFill>
                <a:effectLst/>
                <a:uFillTx/>
                <a:latin typeface="Calibri"/>
              </a:rPr>
              <a:t>nœuds</a:t>
            </a:r>
            <a:r>
              <a:rPr lang="fr-FR" sz="2100" b="0" u="none" strike="noStrike" spc="-14" dirty="0">
                <a:solidFill>
                  <a:schemeClr val="dk1"/>
                </a:solidFill>
                <a:effectLst/>
                <a:uFillTx/>
                <a:latin typeface="Calibri"/>
              </a:rPr>
              <a:t> </a:t>
            </a:r>
            <a:r>
              <a:rPr lang="fr-FR" sz="2100" b="0" u="none" strike="noStrike" dirty="0">
                <a:solidFill>
                  <a:schemeClr val="dk1"/>
                </a:solidFill>
                <a:effectLst/>
                <a:uFillTx/>
                <a:latin typeface="Calibri"/>
              </a:rPr>
              <a:t>au</a:t>
            </a:r>
            <a:r>
              <a:rPr lang="fr-FR" sz="2100" b="0" u="none" strike="noStrike" spc="-34" dirty="0">
                <a:solidFill>
                  <a:schemeClr val="dk1"/>
                </a:solidFill>
                <a:effectLst/>
                <a:uFillTx/>
                <a:latin typeface="Calibri"/>
              </a:rPr>
              <a:t> </a:t>
            </a:r>
            <a:r>
              <a:rPr lang="fr-FR" sz="2100" b="0" u="none" strike="noStrike" spc="-11" dirty="0">
                <a:solidFill>
                  <a:schemeClr val="dk1"/>
                </a:solidFill>
                <a:effectLst/>
                <a:uFillTx/>
                <a:latin typeface="Calibri"/>
              </a:rPr>
              <a:t>niveau 	</a:t>
            </a:r>
            <a:r>
              <a:rPr lang="fr-FR" sz="2100" b="0" u="none" strike="noStrike" dirty="0">
                <a:solidFill>
                  <a:schemeClr val="dk1"/>
                </a:solidFill>
                <a:effectLst/>
                <a:uFillTx/>
                <a:latin typeface="Calibri"/>
              </a:rPr>
              <a:t>i +</a:t>
            </a:r>
            <a:r>
              <a:rPr lang="fr-FR" sz="2100" b="0" u="none" strike="noStrike" spc="-14" dirty="0">
                <a:solidFill>
                  <a:schemeClr val="dk1"/>
                </a:solidFill>
                <a:effectLst/>
                <a:uFillTx/>
                <a:latin typeface="Calibri"/>
              </a:rPr>
              <a:t> </a:t>
            </a:r>
            <a:r>
              <a:rPr lang="fr-FR" sz="2100" b="0" u="none" strike="noStrike" spc="-26" dirty="0">
                <a:solidFill>
                  <a:schemeClr val="dk1"/>
                </a:solidFill>
                <a:effectLst/>
                <a:uFillTx/>
                <a:latin typeface="Calibri"/>
              </a:rPr>
              <a:t>1.</a:t>
            </a:r>
            <a:endParaRPr lang="fr-MA" sz="2100" b="0" u="none" strike="noStrike" dirty="0">
              <a:solidFill>
                <a:srgbClr val="000000"/>
              </a:solidFill>
              <a:effectLst/>
              <a:uFillTx/>
              <a:latin typeface="Arial"/>
            </a:endParaRPr>
          </a:p>
          <a:p>
            <a:pPr marL="513720" indent="-424800" algn="just" defTabSz="914400">
              <a:lnSpc>
                <a:spcPct val="100000"/>
              </a:lnSpc>
              <a:spcBef>
                <a:spcPts val="1060"/>
              </a:spcBef>
              <a:buClr>
                <a:srgbClr val="000000"/>
              </a:buClr>
              <a:buFont typeface="Wingdings" charset="2"/>
              <a:buChar char=""/>
              <a:tabLst>
                <a:tab pos="513720" algn="l"/>
              </a:tabLst>
            </a:pPr>
            <a:r>
              <a:rPr lang="fr-FR" sz="2050" b="0" u="none" strike="noStrike" dirty="0">
                <a:solidFill>
                  <a:schemeClr val="dk1"/>
                </a:solidFill>
                <a:effectLst/>
                <a:uFillTx/>
                <a:latin typeface="Calibri"/>
              </a:rPr>
              <a:t>Les</a:t>
            </a:r>
            <a:r>
              <a:rPr lang="fr-FR" sz="2050" b="0" u="none" strike="noStrike" spc="74" dirty="0">
                <a:solidFill>
                  <a:schemeClr val="dk1"/>
                </a:solidFill>
                <a:effectLst/>
                <a:uFillTx/>
                <a:latin typeface="Calibri"/>
              </a:rPr>
              <a:t> </a:t>
            </a:r>
            <a:r>
              <a:rPr lang="fr-FR" sz="2050" b="0" u="none" strike="noStrike" dirty="0">
                <a:solidFill>
                  <a:schemeClr val="dk1"/>
                </a:solidFill>
                <a:effectLst/>
                <a:uFillTx/>
                <a:latin typeface="Calibri"/>
              </a:rPr>
              <a:t>nouveaux</a:t>
            </a:r>
            <a:r>
              <a:rPr lang="fr-FR" sz="2050" b="0" u="none" strike="noStrike" spc="139" dirty="0">
                <a:solidFill>
                  <a:schemeClr val="dk1"/>
                </a:solidFill>
                <a:effectLst/>
                <a:uFillTx/>
                <a:latin typeface="Calibri"/>
              </a:rPr>
              <a:t> </a:t>
            </a:r>
            <a:r>
              <a:rPr lang="fr-FR" sz="2050" b="0" u="none" strike="noStrike" dirty="0">
                <a:solidFill>
                  <a:schemeClr val="dk1"/>
                </a:solidFill>
                <a:effectLst/>
                <a:uFillTx/>
                <a:latin typeface="Calibri"/>
              </a:rPr>
              <a:t>successeurs</a:t>
            </a:r>
            <a:r>
              <a:rPr lang="fr-FR" sz="2050" b="0" u="none" strike="noStrike" spc="96" dirty="0">
                <a:solidFill>
                  <a:schemeClr val="dk1"/>
                </a:solidFill>
                <a:effectLst/>
                <a:uFillTx/>
                <a:latin typeface="Calibri"/>
              </a:rPr>
              <a:t> </a:t>
            </a:r>
            <a:r>
              <a:rPr lang="fr-FR" sz="2050" b="0" u="none" strike="noStrike" dirty="0">
                <a:solidFill>
                  <a:schemeClr val="dk1"/>
                </a:solidFill>
                <a:effectLst/>
                <a:uFillTx/>
                <a:latin typeface="Calibri"/>
              </a:rPr>
              <a:t>vont</a:t>
            </a:r>
            <a:r>
              <a:rPr lang="fr-FR" sz="2050" b="0" u="none" strike="noStrike" spc="96" dirty="0">
                <a:solidFill>
                  <a:schemeClr val="dk1"/>
                </a:solidFill>
                <a:effectLst/>
                <a:uFillTx/>
                <a:latin typeface="Calibri"/>
              </a:rPr>
              <a:t> </a:t>
            </a:r>
            <a:r>
              <a:rPr lang="fr-FR" sz="2050" b="0" u="none" strike="noStrike" dirty="0">
                <a:solidFill>
                  <a:schemeClr val="dk1"/>
                </a:solidFill>
                <a:effectLst/>
                <a:uFillTx/>
                <a:latin typeface="Calibri"/>
              </a:rPr>
              <a:t>à</a:t>
            </a:r>
            <a:r>
              <a:rPr lang="fr-FR" sz="2050" b="0" u="none" strike="noStrike" spc="40" dirty="0">
                <a:solidFill>
                  <a:schemeClr val="dk1"/>
                </a:solidFill>
                <a:effectLst/>
                <a:uFillTx/>
                <a:latin typeface="Calibri"/>
              </a:rPr>
              <a:t> </a:t>
            </a:r>
            <a:r>
              <a:rPr lang="fr-FR" sz="2050" b="0" u="none" strike="noStrike" dirty="0">
                <a:solidFill>
                  <a:schemeClr val="dk1"/>
                </a:solidFill>
                <a:effectLst/>
                <a:uFillTx/>
                <a:latin typeface="Calibri"/>
              </a:rPr>
              <a:t>la</a:t>
            </a:r>
            <a:r>
              <a:rPr lang="fr-FR" sz="2050" b="0" u="none" strike="noStrike" spc="79" dirty="0">
                <a:solidFill>
                  <a:schemeClr val="dk1"/>
                </a:solidFill>
                <a:effectLst/>
                <a:uFillTx/>
                <a:latin typeface="Calibri"/>
              </a:rPr>
              <a:t> </a:t>
            </a:r>
            <a:r>
              <a:rPr lang="fr-FR" sz="2050" b="0" u="none" strike="noStrike" spc="-20" dirty="0">
                <a:solidFill>
                  <a:schemeClr val="dk1"/>
                </a:solidFill>
                <a:effectLst/>
                <a:uFillTx/>
                <a:latin typeface="Calibri"/>
              </a:rPr>
              <a:t>fin.</a:t>
            </a:r>
            <a:endParaRPr lang="fr-MA" sz="2050" b="0" u="none" strike="noStrike" dirty="0">
              <a:solidFill>
                <a:srgbClr val="000000"/>
              </a:solidFill>
              <a:effectLst/>
              <a:uFillTx/>
              <a:latin typeface="Arial"/>
            </a:endParaRPr>
          </a:p>
        </p:txBody>
      </p:sp>
      <p:sp>
        <p:nvSpPr>
          <p:cNvPr id="881" name="object 4"/>
          <p:cNvSpPr/>
          <p:nvPr/>
        </p:nvSpPr>
        <p:spPr>
          <a:xfrm>
            <a:off x="460800" y="6208920"/>
            <a:ext cx="9439560" cy="1109160"/>
          </a:xfrm>
          <a:prstGeom prst="rect">
            <a:avLst/>
          </a:prstGeom>
          <a:noFill/>
          <a:ln w="0">
            <a:noFill/>
          </a:ln>
        </p:spPr>
        <p:style>
          <a:lnRef idx="0">
            <a:scrgbClr r="0" g="0" b="0"/>
          </a:lnRef>
          <a:fillRef idx="0">
            <a:scrgbClr r="0" g="0" b="0"/>
          </a:fillRef>
          <a:effectRef idx="0">
            <a:scrgbClr r="0" g="0" b="0"/>
          </a:effectRef>
          <a:fontRef idx="minor"/>
        </p:style>
        <p:txBody>
          <a:bodyPr lIns="0" tIns="11520" rIns="0" bIns="0" anchor="t">
            <a:spAutoFit/>
          </a:bodyPr>
          <a:lstStyle/>
          <a:p>
            <a:pPr marL="2418840" defTabSz="914400">
              <a:lnSpc>
                <a:spcPct val="100000"/>
              </a:lnSpc>
              <a:spcBef>
                <a:spcPts val="91"/>
              </a:spcBef>
            </a:pPr>
            <a:r>
              <a:rPr lang="fr-FR" sz="2100" b="0" u="none" strike="noStrike">
                <a:solidFill>
                  <a:schemeClr val="dk1"/>
                </a:solidFill>
                <a:effectLst/>
                <a:uFillTx/>
                <a:latin typeface="Calibri"/>
              </a:rPr>
              <a:t>Les</a:t>
            </a:r>
            <a:r>
              <a:rPr lang="fr-FR" sz="2100" b="0" u="none" strike="noStrike" spc="6">
                <a:solidFill>
                  <a:schemeClr val="dk1"/>
                </a:solidFill>
                <a:effectLst/>
                <a:uFillTx/>
                <a:latin typeface="Calibri"/>
              </a:rPr>
              <a:t> </a:t>
            </a:r>
            <a:r>
              <a:rPr lang="fr-FR" sz="2100" b="0" u="none" strike="noStrike">
                <a:solidFill>
                  <a:schemeClr val="dk1"/>
                </a:solidFill>
                <a:effectLst/>
                <a:uFillTx/>
                <a:latin typeface="Calibri"/>
              </a:rPr>
              <a:t>nœuds</a:t>
            </a:r>
            <a:r>
              <a:rPr lang="fr-FR" sz="2100" b="0" u="none" strike="noStrike" spc="34">
                <a:solidFill>
                  <a:schemeClr val="dk1"/>
                </a:solidFill>
                <a:effectLst/>
                <a:uFillTx/>
                <a:latin typeface="Calibri"/>
              </a:rPr>
              <a:t> </a:t>
            </a:r>
            <a:r>
              <a:rPr lang="fr-FR" sz="2100" b="0" u="none" strike="noStrike">
                <a:solidFill>
                  <a:schemeClr val="dk1"/>
                </a:solidFill>
                <a:effectLst/>
                <a:uFillTx/>
                <a:latin typeface="Calibri"/>
              </a:rPr>
              <a:t>visités</a:t>
            </a:r>
            <a:r>
              <a:rPr lang="fr-FR" sz="2100" b="0" u="none" strike="noStrike" spc="71">
                <a:solidFill>
                  <a:schemeClr val="dk1"/>
                </a:solidFill>
                <a:effectLst/>
                <a:uFillTx/>
                <a:latin typeface="Calibri"/>
              </a:rPr>
              <a:t> </a:t>
            </a:r>
            <a:r>
              <a:rPr lang="fr-FR" sz="2100" b="0" u="none" strike="noStrike">
                <a:solidFill>
                  <a:schemeClr val="dk1"/>
                </a:solidFill>
                <a:effectLst/>
                <a:uFillTx/>
                <a:latin typeface="Calibri"/>
              </a:rPr>
              <a:t>sont</a:t>
            </a:r>
            <a:r>
              <a:rPr lang="fr-FR" sz="2100" b="0" u="none" strike="noStrike" spc="-14">
                <a:solidFill>
                  <a:schemeClr val="dk1"/>
                </a:solidFill>
                <a:effectLst/>
                <a:uFillTx/>
                <a:latin typeface="Calibri"/>
              </a:rPr>
              <a:t> </a:t>
            </a:r>
            <a:r>
              <a:rPr lang="fr-FR" sz="2100" b="0" u="none" strike="noStrike">
                <a:solidFill>
                  <a:schemeClr val="dk1"/>
                </a:solidFill>
                <a:effectLst/>
                <a:uFillTx/>
                <a:latin typeface="Calibri"/>
              </a:rPr>
              <a:t>:</a:t>
            </a:r>
            <a:r>
              <a:rPr lang="fr-FR" sz="2100" b="0" u="none" strike="noStrike" spc="-20">
                <a:solidFill>
                  <a:schemeClr val="dk1"/>
                </a:solidFill>
                <a:effectLst/>
                <a:uFillTx/>
                <a:latin typeface="Calibri"/>
              </a:rPr>
              <a:t> </a:t>
            </a:r>
            <a:r>
              <a:rPr lang="fr-FR" sz="2100" b="1" u="none" strike="noStrike">
                <a:solidFill>
                  <a:schemeClr val="dk1"/>
                </a:solidFill>
                <a:effectLst/>
                <a:uFillTx/>
                <a:latin typeface="Calibri"/>
              </a:rPr>
              <a:t>A</a:t>
            </a:r>
            <a:r>
              <a:rPr lang="fr-FR" sz="2100" b="1" u="none" strike="noStrike" spc="-14">
                <a:solidFill>
                  <a:schemeClr val="dk1"/>
                </a:solidFill>
                <a:effectLst/>
                <a:uFillTx/>
                <a:latin typeface="Calibri"/>
              </a:rPr>
              <a:t> </a:t>
            </a:r>
            <a:r>
              <a:rPr lang="fr-FR" sz="2100" b="1" u="none" strike="noStrike">
                <a:solidFill>
                  <a:schemeClr val="dk1"/>
                </a:solidFill>
                <a:effectLst/>
                <a:uFillTx/>
                <a:latin typeface="Calibri"/>
              </a:rPr>
              <a:t>–</a:t>
            </a:r>
            <a:r>
              <a:rPr lang="fr-FR" sz="2100" b="1" u="none" strike="noStrike" spc="-34">
                <a:solidFill>
                  <a:schemeClr val="dk1"/>
                </a:solidFill>
                <a:effectLst/>
                <a:uFillTx/>
                <a:latin typeface="Calibri"/>
              </a:rPr>
              <a:t> </a:t>
            </a:r>
            <a:r>
              <a:rPr lang="fr-FR" sz="2100" b="1" u="none" strike="noStrike">
                <a:solidFill>
                  <a:schemeClr val="dk1"/>
                </a:solidFill>
                <a:effectLst/>
                <a:uFillTx/>
                <a:latin typeface="Calibri"/>
              </a:rPr>
              <a:t>B</a:t>
            </a:r>
            <a:r>
              <a:rPr lang="fr-FR" sz="2100" b="1" u="none" strike="noStrike" spc="-26">
                <a:solidFill>
                  <a:schemeClr val="dk1"/>
                </a:solidFill>
                <a:effectLst/>
                <a:uFillTx/>
                <a:latin typeface="Calibri"/>
              </a:rPr>
              <a:t> </a:t>
            </a:r>
            <a:r>
              <a:rPr lang="fr-FR" sz="2100" b="1" u="none" strike="noStrike">
                <a:solidFill>
                  <a:schemeClr val="dk1"/>
                </a:solidFill>
                <a:effectLst/>
                <a:uFillTx/>
                <a:latin typeface="Calibri"/>
              </a:rPr>
              <a:t>–</a:t>
            </a:r>
            <a:r>
              <a:rPr lang="fr-FR" sz="2100" b="1" u="none" strike="noStrike" spc="-34">
                <a:solidFill>
                  <a:schemeClr val="dk1"/>
                </a:solidFill>
                <a:effectLst/>
                <a:uFillTx/>
                <a:latin typeface="Calibri"/>
              </a:rPr>
              <a:t> </a:t>
            </a:r>
            <a:r>
              <a:rPr lang="fr-FR" sz="2100" b="1" u="none" strike="noStrike">
                <a:solidFill>
                  <a:schemeClr val="dk1"/>
                </a:solidFill>
                <a:effectLst/>
                <a:uFillTx/>
                <a:latin typeface="Calibri"/>
              </a:rPr>
              <a:t>C</a:t>
            </a:r>
            <a:r>
              <a:rPr lang="fr-FR" sz="2100" b="1" u="none" strike="noStrike" spc="-31">
                <a:solidFill>
                  <a:schemeClr val="dk1"/>
                </a:solidFill>
                <a:effectLst/>
                <a:uFillTx/>
                <a:latin typeface="Calibri"/>
              </a:rPr>
              <a:t> </a:t>
            </a:r>
            <a:r>
              <a:rPr lang="fr-FR" sz="2100" b="1" u="none" strike="noStrike">
                <a:solidFill>
                  <a:schemeClr val="dk1"/>
                </a:solidFill>
                <a:effectLst/>
                <a:uFillTx/>
                <a:latin typeface="Calibri"/>
              </a:rPr>
              <a:t>–</a:t>
            </a:r>
            <a:r>
              <a:rPr lang="fr-FR" sz="2100" b="1" u="none" strike="noStrike" spc="-6">
                <a:solidFill>
                  <a:schemeClr val="dk1"/>
                </a:solidFill>
                <a:effectLst/>
                <a:uFillTx/>
                <a:latin typeface="Calibri"/>
              </a:rPr>
              <a:t> </a:t>
            </a:r>
            <a:r>
              <a:rPr lang="fr-FR" sz="2100" b="1" u="none" strike="noStrike">
                <a:solidFill>
                  <a:schemeClr val="dk1"/>
                </a:solidFill>
                <a:effectLst/>
                <a:uFillTx/>
                <a:latin typeface="Calibri"/>
              </a:rPr>
              <a:t>D</a:t>
            </a:r>
            <a:r>
              <a:rPr lang="fr-FR" sz="2100" b="1" u="none" strike="noStrike" spc="-26">
                <a:solidFill>
                  <a:schemeClr val="dk1"/>
                </a:solidFill>
                <a:effectLst/>
                <a:uFillTx/>
                <a:latin typeface="Calibri"/>
              </a:rPr>
              <a:t> </a:t>
            </a:r>
            <a:r>
              <a:rPr lang="fr-FR" sz="2100" b="1" u="none" strike="noStrike">
                <a:solidFill>
                  <a:schemeClr val="dk1"/>
                </a:solidFill>
                <a:effectLst/>
                <a:uFillTx/>
                <a:latin typeface="Calibri"/>
              </a:rPr>
              <a:t>–</a:t>
            </a:r>
            <a:r>
              <a:rPr lang="fr-FR" sz="2100" b="1" u="none" strike="noStrike" spc="-34">
                <a:solidFill>
                  <a:schemeClr val="dk1"/>
                </a:solidFill>
                <a:effectLst/>
                <a:uFillTx/>
                <a:latin typeface="Calibri"/>
              </a:rPr>
              <a:t> </a:t>
            </a:r>
            <a:r>
              <a:rPr lang="fr-FR" sz="2100" b="1" u="none" strike="noStrike">
                <a:solidFill>
                  <a:schemeClr val="dk1"/>
                </a:solidFill>
                <a:effectLst/>
                <a:uFillTx/>
                <a:latin typeface="Calibri"/>
              </a:rPr>
              <a:t>E</a:t>
            </a:r>
            <a:r>
              <a:rPr lang="fr-FR" sz="2100" b="1" u="none" strike="noStrike" spc="-14">
                <a:solidFill>
                  <a:schemeClr val="dk1"/>
                </a:solidFill>
                <a:effectLst/>
                <a:uFillTx/>
                <a:latin typeface="Calibri"/>
              </a:rPr>
              <a:t> </a:t>
            </a:r>
            <a:r>
              <a:rPr lang="fr-FR" sz="2100" b="1" u="none" strike="noStrike">
                <a:solidFill>
                  <a:schemeClr val="dk1"/>
                </a:solidFill>
                <a:effectLst/>
                <a:uFillTx/>
                <a:latin typeface="Calibri"/>
              </a:rPr>
              <a:t>–</a:t>
            </a:r>
            <a:r>
              <a:rPr lang="fr-FR" sz="2100" b="1" u="none" strike="noStrike" spc="-34">
                <a:solidFill>
                  <a:schemeClr val="dk1"/>
                </a:solidFill>
                <a:effectLst/>
                <a:uFillTx/>
                <a:latin typeface="Calibri"/>
              </a:rPr>
              <a:t> </a:t>
            </a:r>
            <a:r>
              <a:rPr lang="fr-FR" sz="2100" b="1" u="none" strike="noStrike">
                <a:solidFill>
                  <a:schemeClr val="dk1"/>
                </a:solidFill>
                <a:effectLst/>
                <a:uFillTx/>
                <a:latin typeface="Calibri"/>
              </a:rPr>
              <a:t>F</a:t>
            </a:r>
            <a:r>
              <a:rPr lang="fr-FR" sz="2100" b="1" u="none" strike="noStrike" spc="-31">
                <a:solidFill>
                  <a:schemeClr val="dk1"/>
                </a:solidFill>
                <a:effectLst/>
                <a:uFillTx/>
                <a:latin typeface="Calibri"/>
              </a:rPr>
              <a:t> </a:t>
            </a:r>
            <a:r>
              <a:rPr lang="fr-FR" sz="2100" b="1" u="none" strike="noStrike">
                <a:solidFill>
                  <a:schemeClr val="dk1"/>
                </a:solidFill>
                <a:effectLst/>
                <a:uFillTx/>
                <a:latin typeface="Calibri"/>
              </a:rPr>
              <a:t>–</a:t>
            </a:r>
            <a:r>
              <a:rPr lang="fr-FR" sz="2100" b="1" u="none" strike="noStrike" spc="-34">
                <a:solidFill>
                  <a:schemeClr val="dk1"/>
                </a:solidFill>
                <a:effectLst/>
                <a:uFillTx/>
                <a:latin typeface="Calibri"/>
              </a:rPr>
              <a:t> </a:t>
            </a:r>
            <a:r>
              <a:rPr lang="fr-FR" sz="2100" b="1" u="none" strike="noStrike" spc="-51">
                <a:solidFill>
                  <a:schemeClr val="dk1"/>
                </a:solidFill>
                <a:effectLst/>
                <a:uFillTx/>
                <a:latin typeface="Calibri"/>
              </a:rPr>
              <a:t>G</a:t>
            </a:r>
            <a:endParaRPr lang="fr-MA" sz="2100" b="0" u="none" strike="noStrike">
              <a:solidFill>
                <a:srgbClr val="000000"/>
              </a:solidFill>
              <a:effectLst/>
              <a:uFillTx/>
              <a:latin typeface="Arial"/>
            </a:endParaRPr>
          </a:p>
          <a:p>
            <a:pPr defTabSz="914400">
              <a:lnSpc>
                <a:spcPct val="100000"/>
              </a:lnSpc>
              <a:spcBef>
                <a:spcPts val="746"/>
              </a:spcBef>
            </a:pPr>
            <a:endParaRPr lang="fr-MA" sz="2100" b="0" u="none" strike="noStrike">
              <a:solidFill>
                <a:srgbClr val="000000"/>
              </a:solidFill>
              <a:effectLst/>
              <a:uFillTx/>
              <a:latin typeface="Arial"/>
            </a:endParaRPr>
          </a:p>
          <a:p>
            <a:pPr marL="12600" defTabSz="914400">
              <a:lnSpc>
                <a:spcPct val="120000"/>
              </a:lnSpc>
            </a:pPr>
            <a:endParaRPr lang="fr-MA" sz="2100" b="0" u="none" strike="noStrike">
              <a:solidFill>
                <a:srgbClr val="000000"/>
              </a:solidFill>
              <a:effectLst/>
              <a:uFillTx/>
              <a:latin typeface="Arial"/>
            </a:endParaRPr>
          </a:p>
        </p:txBody>
      </p:sp>
      <p:pic>
        <p:nvPicPr>
          <p:cNvPr id="882" name="object 6"/>
          <p:cNvPicPr/>
          <p:nvPr/>
        </p:nvPicPr>
        <p:blipFill>
          <a:blip r:embed="rId3"/>
          <a:stretch/>
        </p:blipFill>
        <p:spPr>
          <a:xfrm>
            <a:off x="1002600" y="4710600"/>
            <a:ext cx="10186560" cy="1406880"/>
          </a:xfrm>
          <a:prstGeom prst="rect">
            <a:avLst/>
          </a:prstGeom>
          <a:noFill/>
          <a:ln w="0">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4" name="Ellipse 1"/>
          <p:cNvSpPr/>
          <p:nvPr/>
        </p:nvSpPr>
        <p:spPr>
          <a:xfrm>
            <a:off x="2621880" y="1606320"/>
            <a:ext cx="506520" cy="583560"/>
          </a:xfrm>
          <a:prstGeom prst="ellipse">
            <a:avLst/>
          </a:prstGeom>
          <a:solidFill>
            <a:srgbClr val="00B050"/>
          </a:solidFill>
          <a:ln w="38100">
            <a:solidFill>
              <a:srgbClr val="000000"/>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r>
              <a:rPr lang="fr-FR" sz="1800" b="1" u="none" strike="noStrike">
                <a:solidFill>
                  <a:schemeClr val="dk1"/>
                </a:solidFill>
                <a:effectLst/>
                <a:uFillTx/>
                <a:latin typeface="Aptos"/>
              </a:rPr>
              <a:t>A</a:t>
            </a:r>
            <a:endParaRPr lang="fr-MA" sz="1800" b="0" u="none" strike="noStrike">
              <a:solidFill>
                <a:srgbClr val="FFFFFF"/>
              </a:solidFill>
              <a:effectLst/>
              <a:uFillTx/>
              <a:latin typeface="Arial"/>
            </a:endParaRPr>
          </a:p>
        </p:txBody>
      </p:sp>
      <p:sp>
        <p:nvSpPr>
          <p:cNvPr id="885" name="Ellipse 2"/>
          <p:cNvSpPr/>
          <p:nvPr/>
        </p:nvSpPr>
        <p:spPr>
          <a:xfrm>
            <a:off x="4240080" y="3429000"/>
            <a:ext cx="506520" cy="572400"/>
          </a:xfrm>
          <a:prstGeom prst="ellipse">
            <a:avLst/>
          </a:prstGeom>
          <a:noFill/>
          <a:ln w="38100">
            <a:solidFill>
              <a:srgbClr val="000000"/>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r>
              <a:rPr lang="fr-FR" sz="1800" b="1" u="none" strike="noStrike">
                <a:solidFill>
                  <a:schemeClr val="dk1"/>
                </a:solidFill>
                <a:effectLst/>
                <a:uFillTx/>
                <a:latin typeface="Aptos"/>
              </a:rPr>
              <a:t>F</a:t>
            </a:r>
            <a:endParaRPr lang="fr-MA" sz="1800" b="0" u="none" strike="noStrike">
              <a:solidFill>
                <a:srgbClr val="000000"/>
              </a:solidFill>
              <a:effectLst/>
              <a:uFillTx/>
              <a:latin typeface="Arial"/>
            </a:endParaRPr>
          </a:p>
        </p:txBody>
      </p:sp>
      <p:sp>
        <p:nvSpPr>
          <p:cNvPr id="886" name="Ellipse 3"/>
          <p:cNvSpPr/>
          <p:nvPr/>
        </p:nvSpPr>
        <p:spPr>
          <a:xfrm>
            <a:off x="2874960" y="3402000"/>
            <a:ext cx="506520" cy="572400"/>
          </a:xfrm>
          <a:prstGeom prst="ellipse">
            <a:avLst/>
          </a:prstGeom>
          <a:noFill/>
          <a:ln w="38100">
            <a:solidFill>
              <a:srgbClr val="000000"/>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r>
              <a:rPr lang="fr-FR" sz="1800" b="1" u="none" strike="noStrike">
                <a:solidFill>
                  <a:schemeClr val="dk1"/>
                </a:solidFill>
                <a:effectLst/>
                <a:uFillTx/>
                <a:latin typeface="Aptos"/>
              </a:rPr>
              <a:t>G</a:t>
            </a:r>
            <a:endParaRPr lang="fr-MA" sz="1800" b="0" u="none" strike="noStrike">
              <a:solidFill>
                <a:srgbClr val="000000"/>
              </a:solidFill>
              <a:effectLst/>
              <a:uFillTx/>
              <a:latin typeface="Arial"/>
            </a:endParaRPr>
          </a:p>
        </p:txBody>
      </p:sp>
      <p:sp>
        <p:nvSpPr>
          <p:cNvPr id="887" name="Ellipse 5"/>
          <p:cNvSpPr/>
          <p:nvPr/>
        </p:nvSpPr>
        <p:spPr>
          <a:xfrm>
            <a:off x="2115360" y="3429000"/>
            <a:ext cx="506520" cy="572400"/>
          </a:xfrm>
          <a:prstGeom prst="ellipse">
            <a:avLst/>
          </a:prstGeom>
          <a:noFill/>
          <a:ln w="38100">
            <a:solidFill>
              <a:srgbClr val="000000"/>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r>
              <a:rPr lang="fr-FR" sz="1800" b="1" u="none" strike="noStrike">
                <a:solidFill>
                  <a:schemeClr val="dk1"/>
                </a:solidFill>
                <a:effectLst/>
                <a:uFillTx/>
                <a:latin typeface="Aptos"/>
              </a:rPr>
              <a:t>E</a:t>
            </a:r>
            <a:endParaRPr lang="fr-MA" sz="1800" b="0" u="none" strike="noStrike">
              <a:solidFill>
                <a:srgbClr val="000000"/>
              </a:solidFill>
              <a:effectLst/>
              <a:uFillTx/>
              <a:latin typeface="Arial"/>
            </a:endParaRPr>
          </a:p>
        </p:txBody>
      </p:sp>
      <p:sp>
        <p:nvSpPr>
          <p:cNvPr id="888" name="Ellipse 6"/>
          <p:cNvSpPr/>
          <p:nvPr/>
        </p:nvSpPr>
        <p:spPr>
          <a:xfrm>
            <a:off x="750240" y="3429000"/>
            <a:ext cx="506520" cy="572400"/>
          </a:xfrm>
          <a:prstGeom prst="ellipse">
            <a:avLst/>
          </a:prstGeom>
          <a:noFill/>
          <a:ln w="38100">
            <a:solidFill>
              <a:srgbClr val="000000"/>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r>
              <a:rPr lang="fr-FR" sz="1800" b="1" u="none" strike="noStrike">
                <a:solidFill>
                  <a:schemeClr val="dk1"/>
                </a:solidFill>
                <a:effectLst/>
                <a:uFillTx/>
                <a:latin typeface="Aptos"/>
              </a:rPr>
              <a:t>D</a:t>
            </a:r>
            <a:endParaRPr lang="fr-MA" sz="1800" b="0" u="none" strike="noStrike">
              <a:solidFill>
                <a:srgbClr val="000000"/>
              </a:solidFill>
              <a:effectLst/>
              <a:uFillTx/>
              <a:latin typeface="Arial"/>
            </a:endParaRPr>
          </a:p>
        </p:txBody>
      </p:sp>
      <p:sp>
        <p:nvSpPr>
          <p:cNvPr id="889" name="Ellipse 7"/>
          <p:cNvSpPr/>
          <p:nvPr/>
        </p:nvSpPr>
        <p:spPr>
          <a:xfrm>
            <a:off x="3643920" y="2509560"/>
            <a:ext cx="506520" cy="572400"/>
          </a:xfrm>
          <a:prstGeom prst="ellipse">
            <a:avLst/>
          </a:prstGeom>
          <a:noFill/>
          <a:ln w="38100">
            <a:solidFill>
              <a:srgbClr val="000000"/>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r>
              <a:rPr lang="fr-FR" sz="1800" b="1" u="none" strike="noStrike">
                <a:solidFill>
                  <a:schemeClr val="dk1"/>
                </a:solidFill>
                <a:effectLst/>
                <a:uFillTx/>
                <a:latin typeface="Aptos"/>
              </a:rPr>
              <a:t>C</a:t>
            </a:r>
            <a:endParaRPr lang="fr-MA" sz="1800" b="0" u="none" strike="noStrike">
              <a:solidFill>
                <a:srgbClr val="000000"/>
              </a:solidFill>
              <a:effectLst/>
              <a:uFillTx/>
              <a:latin typeface="Arial"/>
            </a:endParaRPr>
          </a:p>
        </p:txBody>
      </p:sp>
      <p:sp>
        <p:nvSpPr>
          <p:cNvPr id="890" name="Ellipse 9"/>
          <p:cNvSpPr/>
          <p:nvPr/>
        </p:nvSpPr>
        <p:spPr>
          <a:xfrm>
            <a:off x="1554840" y="2509560"/>
            <a:ext cx="506520" cy="572400"/>
          </a:xfrm>
          <a:prstGeom prst="ellipse">
            <a:avLst/>
          </a:prstGeom>
          <a:noFill/>
          <a:ln w="38100">
            <a:solidFill>
              <a:srgbClr val="000000"/>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r>
              <a:rPr lang="fr-FR" sz="1800" b="1" u="none" strike="noStrike">
                <a:solidFill>
                  <a:schemeClr val="dk1"/>
                </a:solidFill>
                <a:effectLst/>
                <a:uFillTx/>
                <a:latin typeface="Aptos"/>
              </a:rPr>
              <a:t>B</a:t>
            </a:r>
            <a:endParaRPr lang="fr-MA" sz="1800" b="0" u="none" strike="noStrike">
              <a:solidFill>
                <a:srgbClr val="000000"/>
              </a:solidFill>
              <a:effectLst/>
              <a:uFillTx/>
              <a:latin typeface="Arial"/>
            </a:endParaRPr>
          </a:p>
        </p:txBody>
      </p:sp>
      <p:cxnSp>
        <p:nvCxnSpPr>
          <p:cNvPr id="891" name="Connecteur droit 12"/>
          <p:cNvCxnSpPr>
            <a:stCxn id="884" idx="5"/>
            <a:endCxn id="889" idx="1"/>
          </p:cNvCxnSpPr>
          <p:nvPr/>
        </p:nvCxnSpPr>
        <p:spPr>
          <a:xfrm>
            <a:off x="3054240" y="2104560"/>
            <a:ext cx="664200" cy="488880"/>
          </a:xfrm>
          <a:prstGeom prst="straightConnector1">
            <a:avLst/>
          </a:prstGeom>
          <a:ln>
            <a:solidFill>
              <a:srgbClr val="000000"/>
            </a:solidFill>
          </a:ln>
        </p:spPr>
      </p:cxnSp>
      <p:cxnSp>
        <p:nvCxnSpPr>
          <p:cNvPr id="892" name="Connecteur droit 14"/>
          <p:cNvCxnSpPr/>
          <p:nvPr/>
        </p:nvCxnSpPr>
        <p:spPr>
          <a:xfrm>
            <a:off x="797760" y="4363560"/>
            <a:ext cx="3144960" cy="360"/>
          </a:xfrm>
          <a:prstGeom prst="straightConnector1">
            <a:avLst/>
          </a:prstGeom>
          <a:ln w="57150">
            <a:solidFill>
              <a:srgbClr val="000000"/>
            </a:solidFill>
          </a:ln>
        </p:spPr>
      </p:cxnSp>
      <p:pic>
        <p:nvPicPr>
          <p:cNvPr id="893" name="Image 23"/>
          <p:cNvPicPr/>
          <p:nvPr/>
        </p:nvPicPr>
        <p:blipFill>
          <a:blip r:embed="rId3"/>
          <a:stretch/>
        </p:blipFill>
        <p:spPr>
          <a:xfrm>
            <a:off x="7119060" y="1724940"/>
            <a:ext cx="4902120" cy="3917880"/>
          </a:xfrm>
          <a:prstGeom prst="rect">
            <a:avLst/>
          </a:prstGeom>
          <a:noFill/>
          <a:ln w="0">
            <a:noFill/>
          </a:ln>
        </p:spPr>
      </p:pic>
      <p:cxnSp>
        <p:nvCxnSpPr>
          <p:cNvPr id="894" name="Connecteur droit 26"/>
          <p:cNvCxnSpPr>
            <a:stCxn id="890" idx="7"/>
            <a:endCxn id="884" idx="3"/>
          </p:cNvCxnSpPr>
          <p:nvPr/>
        </p:nvCxnSpPr>
        <p:spPr>
          <a:xfrm flipV="1">
            <a:off x="1987200" y="2104560"/>
            <a:ext cx="709200" cy="488880"/>
          </a:xfrm>
          <a:prstGeom prst="straightConnector1">
            <a:avLst/>
          </a:prstGeom>
          <a:ln>
            <a:solidFill>
              <a:srgbClr val="000000"/>
            </a:solidFill>
          </a:ln>
        </p:spPr>
      </p:cxnSp>
      <p:cxnSp>
        <p:nvCxnSpPr>
          <p:cNvPr id="895" name="Connecteur droit 29"/>
          <p:cNvCxnSpPr>
            <a:stCxn id="888" idx="0"/>
          </p:cNvCxnSpPr>
          <p:nvPr/>
        </p:nvCxnSpPr>
        <p:spPr>
          <a:xfrm flipV="1">
            <a:off x="1003680" y="2939760"/>
            <a:ext cx="598680" cy="489600"/>
          </a:xfrm>
          <a:prstGeom prst="straightConnector1">
            <a:avLst/>
          </a:prstGeom>
          <a:ln>
            <a:solidFill>
              <a:srgbClr val="000000"/>
            </a:solidFill>
          </a:ln>
        </p:spPr>
      </p:cxnSp>
      <p:cxnSp>
        <p:nvCxnSpPr>
          <p:cNvPr id="896" name="Connecteur droit 32"/>
          <p:cNvCxnSpPr>
            <a:stCxn id="890" idx="5"/>
            <a:endCxn id="887" idx="0"/>
          </p:cNvCxnSpPr>
          <p:nvPr/>
        </p:nvCxnSpPr>
        <p:spPr>
          <a:xfrm>
            <a:off x="1987200" y="2998440"/>
            <a:ext cx="381960" cy="430920"/>
          </a:xfrm>
          <a:prstGeom prst="straightConnector1">
            <a:avLst/>
          </a:prstGeom>
          <a:ln>
            <a:solidFill>
              <a:srgbClr val="000000"/>
            </a:solidFill>
          </a:ln>
        </p:spPr>
      </p:cxnSp>
      <p:cxnSp>
        <p:nvCxnSpPr>
          <p:cNvPr id="897" name="Connecteur droit 35"/>
          <p:cNvCxnSpPr>
            <a:stCxn id="886" idx="7"/>
          </p:cNvCxnSpPr>
          <p:nvPr/>
        </p:nvCxnSpPr>
        <p:spPr>
          <a:xfrm flipV="1">
            <a:off x="3307320" y="2939760"/>
            <a:ext cx="363960" cy="546120"/>
          </a:xfrm>
          <a:prstGeom prst="straightConnector1">
            <a:avLst/>
          </a:prstGeom>
          <a:ln>
            <a:solidFill>
              <a:srgbClr val="000000"/>
            </a:solidFill>
          </a:ln>
        </p:spPr>
      </p:cxnSp>
      <p:cxnSp>
        <p:nvCxnSpPr>
          <p:cNvPr id="898" name="Connecteur droit 37"/>
          <p:cNvCxnSpPr>
            <a:endCxn id="885" idx="0"/>
          </p:cNvCxnSpPr>
          <p:nvPr/>
        </p:nvCxnSpPr>
        <p:spPr>
          <a:xfrm>
            <a:off x="4103280" y="2998440"/>
            <a:ext cx="390600" cy="430920"/>
          </a:xfrm>
          <a:prstGeom prst="straightConnector1">
            <a:avLst/>
          </a:prstGeom>
          <a:ln>
            <a:solidFill>
              <a:srgbClr val="000000"/>
            </a:solidFill>
          </a:ln>
        </p:spPr>
      </p:cxnSp>
      <p:cxnSp>
        <p:nvCxnSpPr>
          <p:cNvPr id="899" name="Connecteur droit 46"/>
          <p:cNvCxnSpPr/>
          <p:nvPr/>
        </p:nvCxnSpPr>
        <p:spPr>
          <a:xfrm>
            <a:off x="784800" y="5166000"/>
            <a:ext cx="3145320" cy="360"/>
          </a:xfrm>
          <a:prstGeom prst="straightConnector1">
            <a:avLst/>
          </a:prstGeom>
          <a:ln w="57150">
            <a:solidFill>
              <a:srgbClr val="000000"/>
            </a:solidFill>
          </a:ln>
        </p:spPr>
      </p:cxnSp>
      <p:sp>
        <p:nvSpPr>
          <p:cNvPr id="900" name="Ellipse 47"/>
          <p:cNvSpPr/>
          <p:nvPr/>
        </p:nvSpPr>
        <p:spPr>
          <a:xfrm>
            <a:off x="3413160" y="4457880"/>
            <a:ext cx="506520" cy="583560"/>
          </a:xfrm>
          <a:prstGeom prst="ellipse">
            <a:avLst/>
          </a:prstGeom>
          <a:solidFill>
            <a:srgbClr val="00B050"/>
          </a:solidFill>
          <a:ln w="38100">
            <a:solidFill>
              <a:srgbClr val="000000"/>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r>
              <a:rPr lang="fr-FR" sz="1800" b="1" u="none" strike="noStrike">
                <a:solidFill>
                  <a:schemeClr val="dk1"/>
                </a:solidFill>
                <a:effectLst/>
                <a:uFillTx/>
                <a:latin typeface="Aptos"/>
              </a:rPr>
              <a:t>A</a:t>
            </a:r>
            <a:endParaRPr lang="fr-MA" sz="1800" b="0" u="none" strike="noStrike">
              <a:solidFill>
                <a:srgbClr val="FFFFFF"/>
              </a:solidFill>
              <a:effectLst/>
              <a:uFillTx/>
              <a:latin typeface="Arial"/>
            </a:endParaRPr>
          </a:p>
        </p:txBody>
      </p:sp>
      <p:sp>
        <p:nvSpPr>
          <p:cNvPr id="901" name="Accolade ouvrante 48"/>
          <p:cNvSpPr/>
          <p:nvPr/>
        </p:nvSpPr>
        <p:spPr>
          <a:xfrm>
            <a:off x="861120" y="5285520"/>
            <a:ext cx="155160" cy="755640"/>
          </a:xfrm>
          <a:prstGeom prst="leftBrace">
            <a:avLst>
              <a:gd name="adj1" fmla="val 8333"/>
              <a:gd name="adj2" fmla="val 50000"/>
            </a:avLst>
          </a:prstGeom>
          <a:noFill/>
          <a:ln w="28575">
            <a:solidFill>
              <a:srgbClr val="000000"/>
            </a:solidFill>
          </a:ln>
        </p:spPr>
        <p:style>
          <a:lnRef idx="1">
            <a:schemeClr val="dk1"/>
          </a:lnRef>
          <a:fillRef idx="0">
            <a:schemeClr val="dk1"/>
          </a:fillRef>
          <a:effectRef idx="0">
            <a:schemeClr val="dk1"/>
          </a:effectRef>
          <a:fontRef idx="minor"/>
        </p:style>
        <p:txBody>
          <a:bodyPr lIns="90000" tIns="45000" rIns="90000" bIns="45000" anchor="ctr">
            <a:noAutofit/>
          </a:bodyPr>
          <a:lstStyle/>
          <a:p>
            <a:pPr algn="ctr" defTabSz="914400">
              <a:lnSpc>
                <a:spcPct val="100000"/>
              </a:lnSpc>
            </a:pPr>
            <a:endParaRPr lang="fr-FR" sz="1800" b="0" u="none" strike="noStrike">
              <a:solidFill>
                <a:schemeClr val="dk1"/>
              </a:solidFill>
              <a:effectLst/>
              <a:uFillTx/>
              <a:latin typeface="Aptos"/>
            </a:endParaRPr>
          </a:p>
        </p:txBody>
      </p:sp>
      <p:sp>
        <p:nvSpPr>
          <p:cNvPr id="902" name="Accolade fermante 49"/>
          <p:cNvSpPr/>
          <p:nvPr/>
        </p:nvSpPr>
        <p:spPr>
          <a:xfrm>
            <a:off x="3787200" y="5284800"/>
            <a:ext cx="155160" cy="755640"/>
          </a:xfrm>
          <a:prstGeom prst="rightBrace">
            <a:avLst>
              <a:gd name="adj1" fmla="val 8333"/>
              <a:gd name="adj2" fmla="val 50000"/>
            </a:avLst>
          </a:prstGeom>
          <a:noFill/>
          <a:ln w="28575">
            <a:solidFill>
              <a:srgbClr val="000000"/>
            </a:solidFill>
          </a:ln>
        </p:spPr>
        <p:style>
          <a:lnRef idx="1">
            <a:schemeClr val="dk1"/>
          </a:lnRef>
          <a:fillRef idx="0">
            <a:schemeClr val="dk1"/>
          </a:fillRef>
          <a:effectRef idx="0">
            <a:schemeClr val="dk1"/>
          </a:effectRef>
          <a:fontRef idx="minor"/>
        </p:style>
        <p:txBody>
          <a:bodyPr lIns="90000" tIns="45000" rIns="90000" bIns="45000" anchor="ctr">
            <a:noAutofit/>
          </a:bodyPr>
          <a:lstStyle/>
          <a:p>
            <a:pPr algn="ctr" defTabSz="914400">
              <a:lnSpc>
                <a:spcPct val="100000"/>
              </a:lnSpc>
            </a:pPr>
            <a:endParaRPr lang="fr-FR" sz="1800" b="0" u="none" strike="noStrike">
              <a:solidFill>
                <a:schemeClr val="dk1"/>
              </a:solidFill>
              <a:effectLst/>
              <a:uFillTx/>
              <a:latin typeface="Aptos"/>
            </a:endParaRPr>
          </a:p>
        </p:txBody>
      </p:sp>
      <p:sp>
        <p:nvSpPr>
          <p:cNvPr id="903" name="ZoneTexte 50"/>
          <p:cNvSpPr/>
          <p:nvPr/>
        </p:nvSpPr>
        <p:spPr>
          <a:xfrm>
            <a:off x="4448880" y="4575600"/>
            <a:ext cx="1541880" cy="36900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defTabSz="914400">
              <a:lnSpc>
                <a:spcPct val="100000"/>
              </a:lnSpc>
            </a:pPr>
            <a:r>
              <a:rPr lang="fr-FR" sz="1800" b="1" u="none" strike="noStrike">
                <a:solidFill>
                  <a:schemeClr val="dk1"/>
                </a:solidFill>
                <a:effectLst/>
                <a:uFillTx/>
                <a:latin typeface="Aptos"/>
              </a:rPr>
              <a:t>OPEN=</a:t>
            </a:r>
            <a:r>
              <a:rPr lang="fr-FR" sz="1800" b="0" u="none" strike="noStrike">
                <a:solidFill>
                  <a:schemeClr val="dk1"/>
                </a:solidFill>
                <a:effectLst/>
                <a:uFillTx/>
                <a:latin typeface="Aptos"/>
              </a:rPr>
              <a:t>FILE</a:t>
            </a:r>
            <a:endParaRPr lang="fr-MA" sz="1800" b="0" u="none" strike="noStrike">
              <a:solidFill>
                <a:srgbClr val="000000"/>
              </a:solidFill>
              <a:effectLst/>
              <a:uFillTx/>
              <a:latin typeface="Arial"/>
            </a:endParaRPr>
          </a:p>
        </p:txBody>
      </p:sp>
      <p:sp>
        <p:nvSpPr>
          <p:cNvPr id="904" name="ZoneTexte 51"/>
          <p:cNvSpPr/>
          <p:nvPr/>
        </p:nvSpPr>
        <p:spPr>
          <a:xfrm>
            <a:off x="4426920" y="5458320"/>
            <a:ext cx="2792160" cy="36900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defTabSz="914400">
              <a:lnSpc>
                <a:spcPct val="100000"/>
              </a:lnSpc>
            </a:pPr>
            <a:r>
              <a:rPr lang="fr-FR" sz="1800" b="1" u="none" strike="noStrike">
                <a:solidFill>
                  <a:schemeClr val="dk1"/>
                </a:solidFill>
                <a:effectLst/>
                <a:uFillTx/>
                <a:latin typeface="Aptos"/>
              </a:rPr>
              <a:t>CLOSED</a:t>
            </a:r>
            <a:r>
              <a:rPr lang="fr-FR" sz="1800" b="0" u="none" strike="noStrike">
                <a:solidFill>
                  <a:schemeClr val="dk1"/>
                </a:solidFill>
                <a:effectLst/>
                <a:uFillTx/>
                <a:latin typeface="Aptos"/>
              </a:rPr>
              <a:t>(VISITED)=liste</a:t>
            </a:r>
            <a:endParaRPr lang="fr-MA" sz="1800" b="0" u="none" strike="noStrike">
              <a:solidFill>
                <a:srgbClr val="000000"/>
              </a:solidFill>
              <a:effectLst/>
              <a:uFillTx/>
              <a:latin typeface="Arial"/>
            </a:endParaRPr>
          </a:p>
        </p:txBody>
      </p:sp>
      <p:sp>
        <p:nvSpPr>
          <p:cNvPr id="4" name="PlaceHolder 1">
            <a:extLst>
              <a:ext uri="{FF2B5EF4-FFF2-40B4-BE49-F238E27FC236}">
                <a16:creationId xmlns:a16="http://schemas.microsoft.com/office/drawing/2014/main" id="{62F87185-A1E7-AFC0-13B8-B31D0F423B55}"/>
              </a:ext>
            </a:extLst>
          </p:cNvPr>
          <p:cNvSpPr txBox="1">
            <a:spLocks/>
          </p:cNvSpPr>
          <p:nvPr/>
        </p:nvSpPr>
        <p:spPr>
          <a:xfrm>
            <a:off x="784800" y="902520"/>
            <a:ext cx="9720072" cy="1499616"/>
          </a:xfrm>
          <a:prstGeom prst="rect">
            <a:avLst/>
          </a:prstGeom>
          <a:noFill/>
          <a:ln w="0">
            <a:noFill/>
          </a:ln>
        </p:spPr>
        <p:txBody>
          <a:bodyPr vert="horz" lIns="91440" tIns="45720" rIns="91440" bIns="45720" rtlCol="0" anchor="ctr">
            <a:normAutofit fontScale="90000" lnSpcReduction="20000"/>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pPr>
              <a:lnSpc>
                <a:spcPct val="90000"/>
              </a:lnSpc>
            </a:pPr>
            <a:r>
              <a:rPr lang="fr-FR" sz="4400" dirty="0">
                <a:solidFill>
                  <a:schemeClr val="dk1"/>
                </a:solidFill>
                <a:latin typeface="Aptos Display"/>
              </a:rPr>
              <a:t> les algorithmes aveugles: BFS</a:t>
            </a:r>
            <a:br>
              <a:rPr lang="fr-FR" sz="4400" dirty="0"/>
            </a:br>
            <a:br>
              <a:rPr lang="fr-FR" sz="4400" dirty="0"/>
            </a:br>
            <a:endParaRPr lang="fr-FR" sz="4400" dirty="0">
              <a:solidFill>
                <a:schemeClr val="dk1"/>
              </a:solidFill>
              <a:latin typeface="Aptos"/>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6" name="Ellipse 1"/>
          <p:cNvSpPr/>
          <p:nvPr/>
        </p:nvSpPr>
        <p:spPr>
          <a:xfrm>
            <a:off x="2621880" y="1606320"/>
            <a:ext cx="506520" cy="583560"/>
          </a:xfrm>
          <a:prstGeom prst="ellipse">
            <a:avLst/>
          </a:prstGeom>
          <a:solidFill>
            <a:srgbClr val="00B050"/>
          </a:solidFill>
          <a:ln w="38100">
            <a:solidFill>
              <a:srgbClr val="000000"/>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r>
              <a:rPr lang="fr-FR" sz="1800" b="1" u="none" strike="noStrike">
                <a:solidFill>
                  <a:schemeClr val="dk1"/>
                </a:solidFill>
                <a:effectLst/>
                <a:uFillTx/>
                <a:latin typeface="Aptos"/>
              </a:rPr>
              <a:t>A</a:t>
            </a:r>
            <a:endParaRPr lang="fr-MA" sz="1800" b="0" u="none" strike="noStrike">
              <a:solidFill>
                <a:srgbClr val="FFFFFF"/>
              </a:solidFill>
              <a:effectLst/>
              <a:uFillTx/>
              <a:latin typeface="Arial"/>
            </a:endParaRPr>
          </a:p>
        </p:txBody>
      </p:sp>
      <p:sp>
        <p:nvSpPr>
          <p:cNvPr id="907" name="Ellipse 2"/>
          <p:cNvSpPr/>
          <p:nvPr/>
        </p:nvSpPr>
        <p:spPr>
          <a:xfrm>
            <a:off x="4240080" y="3429000"/>
            <a:ext cx="506520" cy="572400"/>
          </a:xfrm>
          <a:prstGeom prst="ellipse">
            <a:avLst/>
          </a:prstGeom>
          <a:noFill/>
          <a:ln w="38100">
            <a:solidFill>
              <a:srgbClr val="000000"/>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r>
              <a:rPr lang="fr-FR" sz="1800" b="1" u="none" strike="noStrike">
                <a:solidFill>
                  <a:schemeClr val="dk1"/>
                </a:solidFill>
                <a:effectLst/>
                <a:uFillTx/>
                <a:latin typeface="Aptos"/>
              </a:rPr>
              <a:t>F</a:t>
            </a:r>
            <a:endParaRPr lang="fr-MA" sz="1800" b="0" u="none" strike="noStrike">
              <a:solidFill>
                <a:srgbClr val="000000"/>
              </a:solidFill>
              <a:effectLst/>
              <a:uFillTx/>
              <a:latin typeface="Arial"/>
            </a:endParaRPr>
          </a:p>
        </p:txBody>
      </p:sp>
      <p:sp>
        <p:nvSpPr>
          <p:cNvPr id="908" name="Ellipse 3"/>
          <p:cNvSpPr/>
          <p:nvPr/>
        </p:nvSpPr>
        <p:spPr>
          <a:xfrm>
            <a:off x="2874960" y="3402000"/>
            <a:ext cx="506520" cy="572400"/>
          </a:xfrm>
          <a:prstGeom prst="ellipse">
            <a:avLst/>
          </a:prstGeom>
          <a:noFill/>
          <a:ln w="38100">
            <a:solidFill>
              <a:srgbClr val="000000"/>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r>
              <a:rPr lang="fr-FR" sz="1800" b="1" u="none" strike="noStrike">
                <a:solidFill>
                  <a:schemeClr val="dk1"/>
                </a:solidFill>
                <a:effectLst/>
                <a:uFillTx/>
                <a:latin typeface="Aptos"/>
              </a:rPr>
              <a:t>G</a:t>
            </a:r>
            <a:endParaRPr lang="fr-MA" sz="1800" b="0" u="none" strike="noStrike">
              <a:solidFill>
                <a:srgbClr val="000000"/>
              </a:solidFill>
              <a:effectLst/>
              <a:uFillTx/>
              <a:latin typeface="Arial"/>
            </a:endParaRPr>
          </a:p>
        </p:txBody>
      </p:sp>
      <p:sp>
        <p:nvSpPr>
          <p:cNvPr id="909" name="Ellipse 5"/>
          <p:cNvSpPr/>
          <p:nvPr/>
        </p:nvSpPr>
        <p:spPr>
          <a:xfrm>
            <a:off x="2115360" y="3429000"/>
            <a:ext cx="506520" cy="572400"/>
          </a:xfrm>
          <a:prstGeom prst="ellipse">
            <a:avLst/>
          </a:prstGeom>
          <a:noFill/>
          <a:ln w="38100">
            <a:solidFill>
              <a:srgbClr val="000000"/>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r>
              <a:rPr lang="fr-FR" sz="1800" b="1" u="none" strike="noStrike">
                <a:solidFill>
                  <a:schemeClr val="dk1"/>
                </a:solidFill>
                <a:effectLst/>
                <a:uFillTx/>
                <a:latin typeface="Aptos"/>
              </a:rPr>
              <a:t>E</a:t>
            </a:r>
            <a:endParaRPr lang="fr-MA" sz="1800" b="0" u="none" strike="noStrike">
              <a:solidFill>
                <a:srgbClr val="000000"/>
              </a:solidFill>
              <a:effectLst/>
              <a:uFillTx/>
              <a:latin typeface="Arial"/>
            </a:endParaRPr>
          </a:p>
        </p:txBody>
      </p:sp>
      <p:sp>
        <p:nvSpPr>
          <p:cNvPr id="910" name="Ellipse 6"/>
          <p:cNvSpPr/>
          <p:nvPr/>
        </p:nvSpPr>
        <p:spPr>
          <a:xfrm>
            <a:off x="750240" y="3429000"/>
            <a:ext cx="506520" cy="572400"/>
          </a:xfrm>
          <a:prstGeom prst="ellipse">
            <a:avLst/>
          </a:prstGeom>
          <a:noFill/>
          <a:ln w="38100">
            <a:solidFill>
              <a:srgbClr val="000000"/>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r>
              <a:rPr lang="fr-FR" sz="1800" b="1" u="none" strike="noStrike">
                <a:solidFill>
                  <a:schemeClr val="dk1"/>
                </a:solidFill>
                <a:effectLst/>
                <a:uFillTx/>
                <a:latin typeface="Aptos"/>
              </a:rPr>
              <a:t>D</a:t>
            </a:r>
            <a:endParaRPr lang="fr-MA" sz="1800" b="0" u="none" strike="noStrike">
              <a:solidFill>
                <a:srgbClr val="000000"/>
              </a:solidFill>
              <a:effectLst/>
              <a:uFillTx/>
              <a:latin typeface="Arial"/>
            </a:endParaRPr>
          </a:p>
        </p:txBody>
      </p:sp>
      <p:sp>
        <p:nvSpPr>
          <p:cNvPr id="911" name="Ellipse 7"/>
          <p:cNvSpPr/>
          <p:nvPr/>
        </p:nvSpPr>
        <p:spPr>
          <a:xfrm>
            <a:off x="3643920" y="2509560"/>
            <a:ext cx="506520" cy="572400"/>
          </a:xfrm>
          <a:prstGeom prst="ellipse">
            <a:avLst/>
          </a:prstGeom>
          <a:solidFill>
            <a:srgbClr val="00B050"/>
          </a:solidFill>
          <a:ln w="38100">
            <a:solidFill>
              <a:srgbClr val="000000"/>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r>
              <a:rPr lang="fr-FR" sz="1800" b="1" u="none" strike="noStrike">
                <a:solidFill>
                  <a:schemeClr val="dk1"/>
                </a:solidFill>
                <a:effectLst/>
                <a:uFillTx/>
                <a:latin typeface="Aptos"/>
              </a:rPr>
              <a:t>C</a:t>
            </a:r>
            <a:endParaRPr lang="fr-MA" sz="1800" b="0" u="none" strike="noStrike">
              <a:solidFill>
                <a:srgbClr val="FFFFFF"/>
              </a:solidFill>
              <a:effectLst/>
              <a:uFillTx/>
              <a:latin typeface="Arial"/>
            </a:endParaRPr>
          </a:p>
        </p:txBody>
      </p:sp>
      <p:sp>
        <p:nvSpPr>
          <p:cNvPr id="912" name="Ellipse 9"/>
          <p:cNvSpPr/>
          <p:nvPr/>
        </p:nvSpPr>
        <p:spPr>
          <a:xfrm>
            <a:off x="1554840" y="2509560"/>
            <a:ext cx="506520" cy="572400"/>
          </a:xfrm>
          <a:prstGeom prst="ellipse">
            <a:avLst/>
          </a:prstGeom>
          <a:solidFill>
            <a:srgbClr val="00B050"/>
          </a:solidFill>
          <a:ln w="38100">
            <a:solidFill>
              <a:srgbClr val="000000"/>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r>
              <a:rPr lang="fr-FR" sz="1800" b="1" u="none" strike="noStrike">
                <a:solidFill>
                  <a:schemeClr val="dk1"/>
                </a:solidFill>
                <a:effectLst/>
                <a:uFillTx/>
                <a:latin typeface="Aptos"/>
              </a:rPr>
              <a:t>B</a:t>
            </a:r>
            <a:endParaRPr lang="fr-MA" sz="1800" b="0" u="none" strike="noStrike">
              <a:solidFill>
                <a:srgbClr val="FFFFFF"/>
              </a:solidFill>
              <a:effectLst/>
              <a:uFillTx/>
              <a:latin typeface="Arial"/>
            </a:endParaRPr>
          </a:p>
        </p:txBody>
      </p:sp>
      <p:cxnSp>
        <p:nvCxnSpPr>
          <p:cNvPr id="913" name="Connecteur droit 12"/>
          <p:cNvCxnSpPr>
            <a:stCxn id="906" idx="5"/>
            <a:endCxn id="911" idx="1"/>
          </p:cNvCxnSpPr>
          <p:nvPr/>
        </p:nvCxnSpPr>
        <p:spPr>
          <a:xfrm>
            <a:off x="3054240" y="2104560"/>
            <a:ext cx="664200" cy="488880"/>
          </a:xfrm>
          <a:prstGeom prst="straightConnector1">
            <a:avLst/>
          </a:prstGeom>
          <a:ln>
            <a:solidFill>
              <a:srgbClr val="000000"/>
            </a:solidFill>
          </a:ln>
        </p:spPr>
      </p:cxnSp>
      <p:cxnSp>
        <p:nvCxnSpPr>
          <p:cNvPr id="914" name="Connecteur droit 14"/>
          <p:cNvCxnSpPr/>
          <p:nvPr/>
        </p:nvCxnSpPr>
        <p:spPr>
          <a:xfrm>
            <a:off x="797760" y="4363560"/>
            <a:ext cx="3144960" cy="360"/>
          </a:xfrm>
          <a:prstGeom prst="straightConnector1">
            <a:avLst/>
          </a:prstGeom>
          <a:ln w="57150">
            <a:solidFill>
              <a:srgbClr val="000000"/>
            </a:solidFill>
          </a:ln>
        </p:spPr>
      </p:cxnSp>
      <p:pic>
        <p:nvPicPr>
          <p:cNvPr id="915" name="Image 23"/>
          <p:cNvPicPr/>
          <p:nvPr/>
        </p:nvPicPr>
        <p:blipFill>
          <a:blip r:embed="rId3"/>
          <a:stretch/>
        </p:blipFill>
        <p:spPr>
          <a:xfrm>
            <a:off x="7119060" y="1744740"/>
            <a:ext cx="4902120" cy="3917880"/>
          </a:xfrm>
          <a:prstGeom prst="rect">
            <a:avLst/>
          </a:prstGeom>
          <a:noFill/>
          <a:ln w="0">
            <a:noFill/>
          </a:ln>
        </p:spPr>
      </p:pic>
      <p:cxnSp>
        <p:nvCxnSpPr>
          <p:cNvPr id="916" name="Connecteur droit 26"/>
          <p:cNvCxnSpPr>
            <a:stCxn id="912" idx="7"/>
            <a:endCxn id="906" idx="3"/>
          </p:cNvCxnSpPr>
          <p:nvPr/>
        </p:nvCxnSpPr>
        <p:spPr>
          <a:xfrm flipV="1">
            <a:off x="1987200" y="2104560"/>
            <a:ext cx="709200" cy="488880"/>
          </a:xfrm>
          <a:prstGeom prst="straightConnector1">
            <a:avLst/>
          </a:prstGeom>
          <a:ln>
            <a:solidFill>
              <a:srgbClr val="000000"/>
            </a:solidFill>
          </a:ln>
        </p:spPr>
      </p:cxnSp>
      <p:cxnSp>
        <p:nvCxnSpPr>
          <p:cNvPr id="917" name="Connecteur droit 29"/>
          <p:cNvCxnSpPr>
            <a:stCxn id="910" idx="0"/>
          </p:cNvCxnSpPr>
          <p:nvPr/>
        </p:nvCxnSpPr>
        <p:spPr>
          <a:xfrm flipV="1">
            <a:off x="1003680" y="2939760"/>
            <a:ext cx="598680" cy="489600"/>
          </a:xfrm>
          <a:prstGeom prst="straightConnector1">
            <a:avLst/>
          </a:prstGeom>
          <a:ln>
            <a:solidFill>
              <a:srgbClr val="000000"/>
            </a:solidFill>
          </a:ln>
        </p:spPr>
      </p:cxnSp>
      <p:cxnSp>
        <p:nvCxnSpPr>
          <p:cNvPr id="918" name="Connecteur droit 32"/>
          <p:cNvCxnSpPr>
            <a:stCxn id="912" idx="5"/>
            <a:endCxn id="909" idx="0"/>
          </p:cNvCxnSpPr>
          <p:nvPr/>
        </p:nvCxnSpPr>
        <p:spPr>
          <a:xfrm>
            <a:off x="1987200" y="2998440"/>
            <a:ext cx="381960" cy="430920"/>
          </a:xfrm>
          <a:prstGeom prst="straightConnector1">
            <a:avLst/>
          </a:prstGeom>
          <a:ln>
            <a:solidFill>
              <a:srgbClr val="000000"/>
            </a:solidFill>
          </a:ln>
        </p:spPr>
      </p:cxnSp>
      <p:cxnSp>
        <p:nvCxnSpPr>
          <p:cNvPr id="919" name="Connecteur droit 35"/>
          <p:cNvCxnSpPr>
            <a:stCxn id="908" idx="7"/>
          </p:cNvCxnSpPr>
          <p:nvPr/>
        </p:nvCxnSpPr>
        <p:spPr>
          <a:xfrm flipV="1">
            <a:off x="3307320" y="2939760"/>
            <a:ext cx="363960" cy="546120"/>
          </a:xfrm>
          <a:prstGeom prst="straightConnector1">
            <a:avLst/>
          </a:prstGeom>
          <a:ln>
            <a:solidFill>
              <a:srgbClr val="000000"/>
            </a:solidFill>
          </a:ln>
        </p:spPr>
      </p:cxnSp>
      <p:cxnSp>
        <p:nvCxnSpPr>
          <p:cNvPr id="920" name="Connecteur droit 37"/>
          <p:cNvCxnSpPr>
            <a:endCxn id="907" idx="0"/>
          </p:cNvCxnSpPr>
          <p:nvPr/>
        </p:nvCxnSpPr>
        <p:spPr>
          <a:xfrm>
            <a:off x="4103280" y="2998440"/>
            <a:ext cx="390600" cy="430920"/>
          </a:xfrm>
          <a:prstGeom prst="straightConnector1">
            <a:avLst/>
          </a:prstGeom>
          <a:ln>
            <a:solidFill>
              <a:srgbClr val="000000"/>
            </a:solidFill>
          </a:ln>
        </p:spPr>
      </p:cxnSp>
      <p:cxnSp>
        <p:nvCxnSpPr>
          <p:cNvPr id="921" name="Connecteur droit 46"/>
          <p:cNvCxnSpPr/>
          <p:nvPr/>
        </p:nvCxnSpPr>
        <p:spPr>
          <a:xfrm>
            <a:off x="784800" y="5166000"/>
            <a:ext cx="3145320" cy="360"/>
          </a:xfrm>
          <a:prstGeom prst="straightConnector1">
            <a:avLst/>
          </a:prstGeom>
          <a:ln w="57150">
            <a:solidFill>
              <a:srgbClr val="000000"/>
            </a:solidFill>
          </a:ln>
        </p:spPr>
      </p:cxnSp>
      <p:sp>
        <p:nvSpPr>
          <p:cNvPr id="922" name="Ellipse 47"/>
          <p:cNvSpPr/>
          <p:nvPr/>
        </p:nvSpPr>
        <p:spPr>
          <a:xfrm>
            <a:off x="3236760" y="5372280"/>
            <a:ext cx="506520" cy="583560"/>
          </a:xfrm>
          <a:prstGeom prst="ellipse">
            <a:avLst/>
          </a:prstGeom>
          <a:solidFill>
            <a:srgbClr val="00B050"/>
          </a:solidFill>
          <a:ln w="38100">
            <a:solidFill>
              <a:srgbClr val="000000"/>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r>
              <a:rPr lang="fr-FR" sz="1800" b="1" u="none" strike="noStrike">
                <a:solidFill>
                  <a:schemeClr val="dk1"/>
                </a:solidFill>
                <a:effectLst/>
                <a:uFillTx/>
                <a:latin typeface="Aptos"/>
              </a:rPr>
              <a:t>A</a:t>
            </a:r>
            <a:endParaRPr lang="fr-MA" sz="1800" b="0" u="none" strike="noStrike">
              <a:solidFill>
                <a:srgbClr val="FFFFFF"/>
              </a:solidFill>
              <a:effectLst/>
              <a:uFillTx/>
              <a:latin typeface="Arial"/>
            </a:endParaRPr>
          </a:p>
        </p:txBody>
      </p:sp>
      <p:sp>
        <p:nvSpPr>
          <p:cNvPr id="923" name="Accolade ouvrante 48"/>
          <p:cNvSpPr/>
          <p:nvPr/>
        </p:nvSpPr>
        <p:spPr>
          <a:xfrm>
            <a:off x="861120" y="5285520"/>
            <a:ext cx="155160" cy="755640"/>
          </a:xfrm>
          <a:prstGeom prst="leftBrace">
            <a:avLst>
              <a:gd name="adj1" fmla="val 8333"/>
              <a:gd name="adj2" fmla="val 50000"/>
            </a:avLst>
          </a:prstGeom>
          <a:noFill/>
          <a:ln w="28575">
            <a:solidFill>
              <a:srgbClr val="000000"/>
            </a:solidFill>
          </a:ln>
        </p:spPr>
        <p:style>
          <a:lnRef idx="1">
            <a:schemeClr val="dk1"/>
          </a:lnRef>
          <a:fillRef idx="0">
            <a:schemeClr val="dk1"/>
          </a:fillRef>
          <a:effectRef idx="0">
            <a:schemeClr val="dk1"/>
          </a:effectRef>
          <a:fontRef idx="minor"/>
        </p:style>
        <p:txBody>
          <a:bodyPr lIns="90000" tIns="45000" rIns="90000" bIns="45000" anchor="ctr">
            <a:noAutofit/>
          </a:bodyPr>
          <a:lstStyle/>
          <a:p>
            <a:pPr algn="ctr" defTabSz="914400">
              <a:lnSpc>
                <a:spcPct val="100000"/>
              </a:lnSpc>
            </a:pPr>
            <a:endParaRPr lang="fr-FR" sz="1800" b="0" u="none" strike="noStrike">
              <a:solidFill>
                <a:schemeClr val="dk1"/>
              </a:solidFill>
              <a:effectLst/>
              <a:uFillTx/>
              <a:latin typeface="Aptos"/>
            </a:endParaRPr>
          </a:p>
        </p:txBody>
      </p:sp>
      <p:sp>
        <p:nvSpPr>
          <p:cNvPr id="924" name="Accolade fermante 49"/>
          <p:cNvSpPr/>
          <p:nvPr/>
        </p:nvSpPr>
        <p:spPr>
          <a:xfrm>
            <a:off x="3787200" y="5284800"/>
            <a:ext cx="155160" cy="755640"/>
          </a:xfrm>
          <a:prstGeom prst="rightBrace">
            <a:avLst>
              <a:gd name="adj1" fmla="val 8333"/>
              <a:gd name="adj2" fmla="val 50000"/>
            </a:avLst>
          </a:prstGeom>
          <a:noFill/>
          <a:ln w="28575">
            <a:solidFill>
              <a:srgbClr val="000000"/>
            </a:solidFill>
          </a:ln>
        </p:spPr>
        <p:style>
          <a:lnRef idx="1">
            <a:schemeClr val="dk1"/>
          </a:lnRef>
          <a:fillRef idx="0">
            <a:schemeClr val="dk1"/>
          </a:fillRef>
          <a:effectRef idx="0">
            <a:schemeClr val="dk1"/>
          </a:effectRef>
          <a:fontRef idx="minor"/>
        </p:style>
        <p:txBody>
          <a:bodyPr lIns="90000" tIns="45000" rIns="90000" bIns="45000" anchor="ctr">
            <a:noAutofit/>
          </a:bodyPr>
          <a:lstStyle/>
          <a:p>
            <a:pPr algn="ctr" defTabSz="914400">
              <a:lnSpc>
                <a:spcPct val="100000"/>
              </a:lnSpc>
            </a:pPr>
            <a:endParaRPr lang="fr-FR" sz="1800" b="0" u="none" strike="noStrike">
              <a:solidFill>
                <a:schemeClr val="dk1"/>
              </a:solidFill>
              <a:effectLst/>
              <a:uFillTx/>
              <a:latin typeface="Aptos"/>
            </a:endParaRPr>
          </a:p>
        </p:txBody>
      </p:sp>
      <p:sp>
        <p:nvSpPr>
          <p:cNvPr id="925" name="Ellipse 4"/>
          <p:cNvSpPr/>
          <p:nvPr/>
        </p:nvSpPr>
        <p:spPr>
          <a:xfrm>
            <a:off x="3146400" y="4501800"/>
            <a:ext cx="506520" cy="572400"/>
          </a:xfrm>
          <a:prstGeom prst="ellipse">
            <a:avLst/>
          </a:prstGeom>
          <a:solidFill>
            <a:srgbClr val="00B050"/>
          </a:solidFill>
          <a:ln w="38100">
            <a:solidFill>
              <a:srgbClr val="000000"/>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r>
              <a:rPr lang="fr-FR" sz="1800" b="1" u="none" strike="noStrike">
                <a:solidFill>
                  <a:schemeClr val="dk1"/>
                </a:solidFill>
                <a:effectLst/>
                <a:uFillTx/>
                <a:latin typeface="Aptos"/>
              </a:rPr>
              <a:t>C</a:t>
            </a:r>
            <a:endParaRPr lang="fr-MA" sz="1800" b="0" u="none" strike="noStrike">
              <a:solidFill>
                <a:srgbClr val="FFFFFF"/>
              </a:solidFill>
              <a:effectLst/>
              <a:uFillTx/>
              <a:latin typeface="Arial"/>
            </a:endParaRPr>
          </a:p>
        </p:txBody>
      </p:sp>
      <p:sp>
        <p:nvSpPr>
          <p:cNvPr id="926" name="Ellipse 8"/>
          <p:cNvSpPr/>
          <p:nvPr/>
        </p:nvSpPr>
        <p:spPr>
          <a:xfrm>
            <a:off x="2423160" y="4501800"/>
            <a:ext cx="506520" cy="572400"/>
          </a:xfrm>
          <a:prstGeom prst="ellipse">
            <a:avLst/>
          </a:prstGeom>
          <a:solidFill>
            <a:srgbClr val="00B050"/>
          </a:solidFill>
          <a:ln w="38100">
            <a:solidFill>
              <a:srgbClr val="000000"/>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r>
              <a:rPr lang="fr-FR" sz="1800" b="1" u="none" strike="noStrike">
                <a:solidFill>
                  <a:schemeClr val="dk1"/>
                </a:solidFill>
                <a:effectLst/>
                <a:uFillTx/>
                <a:latin typeface="Aptos"/>
              </a:rPr>
              <a:t>B</a:t>
            </a:r>
            <a:endParaRPr lang="fr-MA" sz="1800" b="0" u="none" strike="noStrike">
              <a:solidFill>
                <a:srgbClr val="FFFFFF"/>
              </a:solidFill>
              <a:effectLst/>
              <a:uFillTx/>
              <a:latin typeface="Arial"/>
            </a:endParaRPr>
          </a:p>
        </p:txBody>
      </p:sp>
      <p:sp>
        <p:nvSpPr>
          <p:cNvPr id="927" name="ZoneTexte 10"/>
          <p:cNvSpPr/>
          <p:nvPr/>
        </p:nvSpPr>
        <p:spPr>
          <a:xfrm>
            <a:off x="4448880" y="4575600"/>
            <a:ext cx="1541880" cy="36900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defTabSz="914400">
              <a:lnSpc>
                <a:spcPct val="100000"/>
              </a:lnSpc>
            </a:pPr>
            <a:r>
              <a:rPr lang="fr-FR" sz="1800" b="1" u="none" strike="noStrike">
                <a:solidFill>
                  <a:schemeClr val="dk1"/>
                </a:solidFill>
                <a:effectLst/>
                <a:uFillTx/>
                <a:latin typeface="Aptos"/>
              </a:rPr>
              <a:t>OPEN=</a:t>
            </a:r>
            <a:r>
              <a:rPr lang="fr-FR" sz="1800" b="0" u="none" strike="noStrike">
                <a:solidFill>
                  <a:schemeClr val="dk1"/>
                </a:solidFill>
                <a:effectLst/>
                <a:uFillTx/>
                <a:latin typeface="Aptos"/>
              </a:rPr>
              <a:t>FILE</a:t>
            </a:r>
            <a:endParaRPr lang="fr-MA" sz="1800" b="0" u="none" strike="noStrike">
              <a:solidFill>
                <a:srgbClr val="000000"/>
              </a:solidFill>
              <a:effectLst/>
              <a:uFillTx/>
              <a:latin typeface="Arial"/>
            </a:endParaRPr>
          </a:p>
        </p:txBody>
      </p:sp>
      <p:sp>
        <p:nvSpPr>
          <p:cNvPr id="928" name="ZoneTexte 11"/>
          <p:cNvSpPr/>
          <p:nvPr/>
        </p:nvSpPr>
        <p:spPr>
          <a:xfrm>
            <a:off x="4426920" y="5458320"/>
            <a:ext cx="2792160" cy="36900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defTabSz="914400">
              <a:lnSpc>
                <a:spcPct val="100000"/>
              </a:lnSpc>
            </a:pPr>
            <a:r>
              <a:rPr lang="fr-FR" sz="1800" b="1" u="none" strike="noStrike">
                <a:solidFill>
                  <a:schemeClr val="dk1"/>
                </a:solidFill>
                <a:effectLst/>
                <a:uFillTx/>
                <a:latin typeface="Aptos"/>
              </a:rPr>
              <a:t>CLOSED</a:t>
            </a:r>
            <a:r>
              <a:rPr lang="fr-FR" sz="1800" b="0" u="none" strike="noStrike">
                <a:solidFill>
                  <a:schemeClr val="dk1"/>
                </a:solidFill>
                <a:effectLst/>
                <a:uFillTx/>
                <a:latin typeface="Aptos"/>
              </a:rPr>
              <a:t>(VISITED)=liste</a:t>
            </a:r>
            <a:endParaRPr lang="fr-MA" sz="1800" b="0" u="none" strike="noStrike">
              <a:solidFill>
                <a:srgbClr val="000000"/>
              </a:solidFill>
              <a:effectLst/>
              <a:uFillTx/>
              <a:latin typeface="Arial"/>
            </a:endParaRPr>
          </a:p>
        </p:txBody>
      </p:sp>
      <p:sp>
        <p:nvSpPr>
          <p:cNvPr id="5" name="PlaceHolder 1">
            <a:extLst>
              <a:ext uri="{FF2B5EF4-FFF2-40B4-BE49-F238E27FC236}">
                <a16:creationId xmlns:a16="http://schemas.microsoft.com/office/drawing/2014/main" id="{0573CFB4-F2A8-2AFC-A032-35BA48F11341}"/>
              </a:ext>
            </a:extLst>
          </p:cNvPr>
          <p:cNvSpPr txBox="1">
            <a:spLocks/>
          </p:cNvSpPr>
          <p:nvPr/>
        </p:nvSpPr>
        <p:spPr>
          <a:xfrm>
            <a:off x="784800" y="902520"/>
            <a:ext cx="9720072" cy="1499616"/>
          </a:xfrm>
          <a:prstGeom prst="rect">
            <a:avLst/>
          </a:prstGeom>
          <a:noFill/>
          <a:ln w="0">
            <a:noFill/>
          </a:ln>
        </p:spPr>
        <p:txBody>
          <a:bodyPr vert="horz" lIns="91440" tIns="45720" rIns="91440" bIns="45720" rtlCol="0" anchor="ctr">
            <a:normAutofit fontScale="90000" lnSpcReduction="20000"/>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pPr>
              <a:lnSpc>
                <a:spcPct val="90000"/>
              </a:lnSpc>
            </a:pPr>
            <a:r>
              <a:rPr lang="fr-FR" sz="4400" dirty="0">
                <a:solidFill>
                  <a:schemeClr val="dk1"/>
                </a:solidFill>
                <a:latin typeface="Aptos Display"/>
              </a:rPr>
              <a:t> les algorithmes aveugles: BFS</a:t>
            </a:r>
            <a:br>
              <a:rPr lang="fr-FR" sz="4400" dirty="0"/>
            </a:br>
            <a:br>
              <a:rPr lang="fr-FR" sz="4400" dirty="0"/>
            </a:br>
            <a:endParaRPr lang="fr-FR" sz="4400" dirty="0">
              <a:solidFill>
                <a:schemeClr val="dk1"/>
              </a:solidFill>
              <a:latin typeface="Apto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normAutofit fontScale="90000"/>
          </a:bodyPr>
          <a:lstStyle/>
          <a:p>
            <a:r>
              <a:rPr lang="fr-FR" dirty="0"/>
              <a:t>Les Grandes Familles d’Algorithmes en Intelligence Artificielle</a:t>
            </a:r>
            <a:br>
              <a:rPr lang="fr-FR" dirty="0"/>
            </a:br>
            <a:endParaRPr lang="fr-FR" dirty="0"/>
          </a:p>
        </p:txBody>
      </p:sp>
      <p:sp>
        <p:nvSpPr>
          <p:cNvPr id="5" name="Espace réservé du texte 4"/>
          <p:cNvSpPr>
            <a:spLocks noGrp="1"/>
          </p:cNvSpPr>
          <p:nvPr>
            <p:ph type="body" idx="1"/>
          </p:nvPr>
        </p:nvSpPr>
        <p:spPr/>
        <p:txBody>
          <a:bodyPr/>
          <a:lstStyle/>
          <a:p>
            <a:endParaRPr lang="fr-F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0" name="Ellipse 1"/>
          <p:cNvSpPr/>
          <p:nvPr/>
        </p:nvSpPr>
        <p:spPr>
          <a:xfrm>
            <a:off x="2621880" y="1606320"/>
            <a:ext cx="506520" cy="583560"/>
          </a:xfrm>
          <a:prstGeom prst="ellipse">
            <a:avLst/>
          </a:prstGeom>
          <a:solidFill>
            <a:srgbClr val="00B050"/>
          </a:solidFill>
          <a:ln w="38100">
            <a:solidFill>
              <a:srgbClr val="000000"/>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r>
              <a:rPr lang="fr-FR" sz="1800" b="1" u="none" strike="noStrike">
                <a:solidFill>
                  <a:schemeClr val="dk1"/>
                </a:solidFill>
                <a:effectLst/>
                <a:uFillTx/>
                <a:latin typeface="Aptos"/>
              </a:rPr>
              <a:t>A</a:t>
            </a:r>
            <a:endParaRPr lang="fr-MA" sz="1800" b="0" u="none" strike="noStrike">
              <a:solidFill>
                <a:srgbClr val="FFFFFF"/>
              </a:solidFill>
              <a:effectLst/>
              <a:uFillTx/>
              <a:latin typeface="Arial"/>
            </a:endParaRPr>
          </a:p>
        </p:txBody>
      </p:sp>
      <p:sp>
        <p:nvSpPr>
          <p:cNvPr id="931" name="Ellipse 2"/>
          <p:cNvSpPr/>
          <p:nvPr/>
        </p:nvSpPr>
        <p:spPr>
          <a:xfrm>
            <a:off x="4240080" y="3429000"/>
            <a:ext cx="506520" cy="572400"/>
          </a:xfrm>
          <a:prstGeom prst="ellipse">
            <a:avLst/>
          </a:prstGeom>
          <a:solidFill>
            <a:srgbClr val="00B050"/>
          </a:solidFill>
          <a:ln w="38100">
            <a:solidFill>
              <a:srgbClr val="000000"/>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r>
              <a:rPr lang="fr-FR" sz="1800" b="1" u="none" strike="noStrike">
                <a:solidFill>
                  <a:schemeClr val="dk1"/>
                </a:solidFill>
                <a:effectLst/>
                <a:uFillTx/>
                <a:latin typeface="Aptos"/>
              </a:rPr>
              <a:t>F</a:t>
            </a:r>
            <a:endParaRPr lang="fr-MA" sz="1800" b="0" u="none" strike="noStrike">
              <a:solidFill>
                <a:srgbClr val="FFFFFF"/>
              </a:solidFill>
              <a:effectLst/>
              <a:uFillTx/>
              <a:latin typeface="Arial"/>
            </a:endParaRPr>
          </a:p>
        </p:txBody>
      </p:sp>
      <p:sp>
        <p:nvSpPr>
          <p:cNvPr id="932" name="Ellipse 3"/>
          <p:cNvSpPr/>
          <p:nvPr/>
        </p:nvSpPr>
        <p:spPr>
          <a:xfrm>
            <a:off x="2874960" y="3402000"/>
            <a:ext cx="506520" cy="572400"/>
          </a:xfrm>
          <a:prstGeom prst="ellipse">
            <a:avLst/>
          </a:prstGeom>
          <a:solidFill>
            <a:srgbClr val="00B050"/>
          </a:solidFill>
          <a:ln w="38100">
            <a:solidFill>
              <a:srgbClr val="000000"/>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r>
              <a:rPr lang="fr-FR" sz="1800" b="1" u="none" strike="noStrike">
                <a:solidFill>
                  <a:schemeClr val="dk1"/>
                </a:solidFill>
                <a:effectLst/>
                <a:uFillTx/>
                <a:latin typeface="Aptos"/>
              </a:rPr>
              <a:t>G</a:t>
            </a:r>
            <a:endParaRPr lang="fr-MA" sz="1800" b="0" u="none" strike="noStrike">
              <a:solidFill>
                <a:srgbClr val="FFFFFF"/>
              </a:solidFill>
              <a:effectLst/>
              <a:uFillTx/>
              <a:latin typeface="Arial"/>
            </a:endParaRPr>
          </a:p>
        </p:txBody>
      </p:sp>
      <p:sp>
        <p:nvSpPr>
          <p:cNvPr id="933" name="Ellipse 5"/>
          <p:cNvSpPr/>
          <p:nvPr/>
        </p:nvSpPr>
        <p:spPr>
          <a:xfrm>
            <a:off x="2115360" y="3429000"/>
            <a:ext cx="506520" cy="572400"/>
          </a:xfrm>
          <a:prstGeom prst="ellipse">
            <a:avLst/>
          </a:prstGeom>
          <a:noFill/>
          <a:ln w="38100">
            <a:solidFill>
              <a:srgbClr val="000000"/>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r>
              <a:rPr lang="fr-FR" sz="1800" b="1" u="none" strike="noStrike">
                <a:solidFill>
                  <a:schemeClr val="dk1"/>
                </a:solidFill>
                <a:effectLst/>
                <a:uFillTx/>
                <a:latin typeface="Aptos"/>
              </a:rPr>
              <a:t>E</a:t>
            </a:r>
            <a:endParaRPr lang="fr-MA" sz="1800" b="0" u="none" strike="noStrike">
              <a:solidFill>
                <a:srgbClr val="000000"/>
              </a:solidFill>
              <a:effectLst/>
              <a:uFillTx/>
              <a:latin typeface="Arial"/>
            </a:endParaRPr>
          </a:p>
        </p:txBody>
      </p:sp>
      <p:sp>
        <p:nvSpPr>
          <p:cNvPr id="934" name="Ellipse 6"/>
          <p:cNvSpPr/>
          <p:nvPr/>
        </p:nvSpPr>
        <p:spPr>
          <a:xfrm>
            <a:off x="750240" y="3429000"/>
            <a:ext cx="506520" cy="572400"/>
          </a:xfrm>
          <a:prstGeom prst="ellipse">
            <a:avLst/>
          </a:prstGeom>
          <a:noFill/>
          <a:ln w="38100">
            <a:solidFill>
              <a:srgbClr val="000000"/>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r>
              <a:rPr lang="fr-FR" sz="1800" b="1" u="none" strike="noStrike">
                <a:solidFill>
                  <a:schemeClr val="dk1"/>
                </a:solidFill>
                <a:effectLst/>
                <a:uFillTx/>
                <a:latin typeface="Aptos"/>
              </a:rPr>
              <a:t>D</a:t>
            </a:r>
            <a:endParaRPr lang="fr-MA" sz="1800" b="0" u="none" strike="noStrike">
              <a:solidFill>
                <a:srgbClr val="000000"/>
              </a:solidFill>
              <a:effectLst/>
              <a:uFillTx/>
              <a:latin typeface="Arial"/>
            </a:endParaRPr>
          </a:p>
        </p:txBody>
      </p:sp>
      <p:sp>
        <p:nvSpPr>
          <p:cNvPr id="935" name="Ellipse 7"/>
          <p:cNvSpPr/>
          <p:nvPr/>
        </p:nvSpPr>
        <p:spPr>
          <a:xfrm>
            <a:off x="3643920" y="2509560"/>
            <a:ext cx="506520" cy="572400"/>
          </a:xfrm>
          <a:prstGeom prst="ellipse">
            <a:avLst/>
          </a:prstGeom>
          <a:solidFill>
            <a:srgbClr val="00B050"/>
          </a:solidFill>
          <a:ln w="38100">
            <a:solidFill>
              <a:srgbClr val="000000"/>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r>
              <a:rPr lang="fr-FR" sz="1800" b="1" u="none" strike="noStrike">
                <a:solidFill>
                  <a:schemeClr val="dk1"/>
                </a:solidFill>
                <a:effectLst/>
                <a:uFillTx/>
                <a:latin typeface="Aptos"/>
              </a:rPr>
              <a:t>C</a:t>
            </a:r>
            <a:endParaRPr lang="fr-MA" sz="1800" b="0" u="none" strike="noStrike">
              <a:solidFill>
                <a:srgbClr val="FFFFFF"/>
              </a:solidFill>
              <a:effectLst/>
              <a:uFillTx/>
              <a:latin typeface="Arial"/>
            </a:endParaRPr>
          </a:p>
        </p:txBody>
      </p:sp>
      <p:sp>
        <p:nvSpPr>
          <p:cNvPr id="936" name="Ellipse 9"/>
          <p:cNvSpPr/>
          <p:nvPr/>
        </p:nvSpPr>
        <p:spPr>
          <a:xfrm>
            <a:off x="1554840" y="2509560"/>
            <a:ext cx="506520" cy="572400"/>
          </a:xfrm>
          <a:prstGeom prst="ellipse">
            <a:avLst/>
          </a:prstGeom>
          <a:solidFill>
            <a:srgbClr val="00B050"/>
          </a:solidFill>
          <a:ln w="38100">
            <a:solidFill>
              <a:srgbClr val="000000"/>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r>
              <a:rPr lang="fr-FR" sz="1800" b="1" u="none" strike="noStrike">
                <a:solidFill>
                  <a:schemeClr val="dk1"/>
                </a:solidFill>
                <a:effectLst/>
                <a:uFillTx/>
                <a:latin typeface="Aptos"/>
              </a:rPr>
              <a:t>B</a:t>
            </a:r>
            <a:endParaRPr lang="fr-MA" sz="1800" b="0" u="none" strike="noStrike">
              <a:solidFill>
                <a:srgbClr val="FFFFFF"/>
              </a:solidFill>
              <a:effectLst/>
              <a:uFillTx/>
              <a:latin typeface="Arial"/>
            </a:endParaRPr>
          </a:p>
        </p:txBody>
      </p:sp>
      <p:cxnSp>
        <p:nvCxnSpPr>
          <p:cNvPr id="937" name="Connecteur droit 12"/>
          <p:cNvCxnSpPr>
            <a:stCxn id="930" idx="5"/>
            <a:endCxn id="935" idx="1"/>
          </p:cNvCxnSpPr>
          <p:nvPr/>
        </p:nvCxnSpPr>
        <p:spPr>
          <a:xfrm>
            <a:off x="3054240" y="2104560"/>
            <a:ext cx="664200" cy="488880"/>
          </a:xfrm>
          <a:prstGeom prst="straightConnector1">
            <a:avLst/>
          </a:prstGeom>
          <a:ln>
            <a:solidFill>
              <a:srgbClr val="000000"/>
            </a:solidFill>
          </a:ln>
        </p:spPr>
      </p:cxnSp>
      <p:cxnSp>
        <p:nvCxnSpPr>
          <p:cNvPr id="938" name="Connecteur droit 14"/>
          <p:cNvCxnSpPr/>
          <p:nvPr/>
        </p:nvCxnSpPr>
        <p:spPr>
          <a:xfrm>
            <a:off x="797760" y="4363560"/>
            <a:ext cx="3144960" cy="360"/>
          </a:xfrm>
          <a:prstGeom prst="straightConnector1">
            <a:avLst/>
          </a:prstGeom>
          <a:ln w="57150">
            <a:solidFill>
              <a:srgbClr val="000000"/>
            </a:solidFill>
          </a:ln>
        </p:spPr>
      </p:cxnSp>
      <p:pic>
        <p:nvPicPr>
          <p:cNvPr id="939" name="Image 23"/>
          <p:cNvPicPr/>
          <p:nvPr/>
        </p:nvPicPr>
        <p:blipFill>
          <a:blip r:embed="rId3"/>
          <a:stretch/>
        </p:blipFill>
        <p:spPr>
          <a:xfrm>
            <a:off x="7119060" y="1909440"/>
            <a:ext cx="4902120" cy="3917880"/>
          </a:xfrm>
          <a:prstGeom prst="rect">
            <a:avLst/>
          </a:prstGeom>
          <a:noFill/>
          <a:ln w="0">
            <a:noFill/>
          </a:ln>
        </p:spPr>
      </p:pic>
      <p:cxnSp>
        <p:nvCxnSpPr>
          <p:cNvPr id="940" name="Connecteur droit 26"/>
          <p:cNvCxnSpPr>
            <a:stCxn id="936" idx="7"/>
            <a:endCxn id="930" idx="3"/>
          </p:cNvCxnSpPr>
          <p:nvPr/>
        </p:nvCxnSpPr>
        <p:spPr>
          <a:xfrm flipV="1">
            <a:off x="1987200" y="2104560"/>
            <a:ext cx="709200" cy="488880"/>
          </a:xfrm>
          <a:prstGeom prst="straightConnector1">
            <a:avLst/>
          </a:prstGeom>
          <a:ln>
            <a:solidFill>
              <a:srgbClr val="000000"/>
            </a:solidFill>
          </a:ln>
        </p:spPr>
      </p:cxnSp>
      <p:cxnSp>
        <p:nvCxnSpPr>
          <p:cNvPr id="941" name="Connecteur droit 29"/>
          <p:cNvCxnSpPr>
            <a:stCxn id="934" idx="0"/>
          </p:cNvCxnSpPr>
          <p:nvPr/>
        </p:nvCxnSpPr>
        <p:spPr>
          <a:xfrm flipV="1">
            <a:off x="1003680" y="2939760"/>
            <a:ext cx="598680" cy="489600"/>
          </a:xfrm>
          <a:prstGeom prst="straightConnector1">
            <a:avLst/>
          </a:prstGeom>
          <a:ln>
            <a:solidFill>
              <a:srgbClr val="000000"/>
            </a:solidFill>
          </a:ln>
        </p:spPr>
      </p:cxnSp>
      <p:cxnSp>
        <p:nvCxnSpPr>
          <p:cNvPr id="942" name="Connecteur droit 32"/>
          <p:cNvCxnSpPr>
            <a:stCxn id="936" idx="5"/>
            <a:endCxn id="933" idx="0"/>
          </p:cNvCxnSpPr>
          <p:nvPr/>
        </p:nvCxnSpPr>
        <p:spPr>
          <a:xfrm>
            <a:off x="1987200" y="2998440"/>
            <a:ext cx="381960" cy="430920"/>
          </a:xfrm>
          <a:prstGeom prst="straightConnector1">
            <a:avLst/>
          </a:prstGeom>
          <a:ln>
            <a:solidFill>
              <a:srgbClr val="000000"/>
            </a:solidFill>
          </a:ln>
        </p:spPr>
      </p:cxnSp>
      <p:cxnSp>
        <p:nvCxnSpPr>
          <p:cNvPr id="943" name="Connecteur droit 35"/>
          <p:cNvCxnSpPr>
            <a:stCxn id="932" idx="7"/>
          </p:cNvCxnSpPr>
          <p:nvPr/>
        </p:nvCxnSpPr>
        <p:spPr>
          <a:xfrm flipV="1">
            <a:off x="3307320" y="2939760"/>
            <a:ext cx="363960" cy="546120"/>
          </a:xfrm>
          <a:prstGeom prst="straightConnector1">
            <a:avLst/>
          </a:prstGeom>
          <a:ln>
            <a:solidFill>
              <a:srgbClr val="000000"/>
            </a:solidFill>
          </a:ln>
        </p:spPr>
      </p:cxnSp>
      <p:cxnSp>
        <p:nvCxnSpPr>
          <p:cNvPr id="944" name="Connecteur droit 37"/>
          <p:cNvCxnSpPr>
            <a:endCxn id="931" idx="0"/>
          </p:cNvCxnSpPr>
          <p:nvPr/>
        </p:nvCxnSpPr>
        <p:spPr>
          <a:xfrm>
            <a:off x="4103280" y="2998440"/>
            <a:ext cx="390600" cy="430920"/>
          </a:xfrm>
          <a:prstGeom prst="straightConnector1">
            <a:avLst/>
          </a:prstGeom>
          <a:ln>
            <a:solidFill>
              <a:srgbClr val="000000"/>
            </a:solidFill>
          </a:ln>
        </p:spPr>
      </p:cxnSp>
      <p:cxnSp>
        <p:nvCxnSpPr>
          <p:cNvPr id="945" name="Connecteur droit 46"/>
          <p:cNvCxnSpPr/>
          <p:nvPr/>
        </p:nvCxnSpPr>
        <p:spPr>
          <a:xfrm>
            <a:off x="784800" y="5166000"/>
            <a:ext cx="3145320" cy="360"/>
          </a:xfrm>
          <a:prstGeom prst="straightConnector1">
            <a:avLst/>
          </a:prstGeom>
          <a:ln w="57150">
            <a:solidFill>
              <a:srgbClr val="000000"/>
            </a:solidFill>
          </a:ln>
        </p:spPr>
      </p:cxnSp>
      <p:sp>
        <p:nvSpPr>
          <p:cNvPr id="946" name="Ellipse 47"/>
          <p:cNvSpPr/>
          <p:nvPr/>
        </p:nvSpPr>
        <p:spPr>
          <a:xfrm>
            <a:off x="2685960" y="5372280"/>
            <a:ext cx="506520" cy="583560"/>
          </a:xfrm>
          <a:prstGeom prst="ellipse">
            <a:avLst/>
          </a:prstGeom>
          <a:solidFill>
            <a:srgbClr val="00B050"/>
          </a:solidFill>
          <a:ln w="38100">
            <a:solidFill>
              <a:srgbClr val="000000"/>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r>
              <a:rPr lang="fr-FR" sz="1800" b="1" u="none" strike="noStrike">
                <a:solidFill>
                  <a:schemeClr val="dk1"/>
                </a:solidFill>
                <a:effectLst/>
                <a:uFillTx/>
                <a:latin typeface="Aptos"/>
              </a:rPr>
              <a:t>A</a:t>
            </a:r>
            <a:endParaRPr lang="fr-MA" sz="1800" b="0" u="none" strike="noStrike">
              <a:solidFill>
                <a:srgbClr val="FFFFFF"/>
              </a:solidFill>
              <a:effectLst/>
              <a:uFillTx/>
              <a:latin typeface="Arial"/>
            </a:endParaRPr>
          </a:p>
        </p:txBody>
      </p:sp>
      <p:sp>
        <p:nvSpPr>
          <p:cNvPr id="947" name="Accolade ouvrante 48"/>
          <p:cNvSpPr/>
          <p:nvPr/>
        </p:nvSpPr>
        <p:spPr>
          <a:xfrm>
            <a:off x="861120" y="5285520"/>
            <a:ext cx="155160" cy="755640"/>
          </a:xfrm>
          <a:prstGeom prst="leftBrace">
            <a:avLst>
              <a:gd name="adj1" fmla="val 8333"/>
              <a:gd name="adj2" fmla="val 50000"/>
            </a:avLst>
          </a:prstGeom>
          <a:noFill/>
          <a:ln w="28575">
            <a:solidFill>
              <a:srgbClr val="000000"/>
            </a:solidFill>
          </a:ln>
        </p:spPr>
        <p:style>
          <a:lnRef idx="1">
            <a:schemeClr val="dk1"/>
          </a:lnRef>
          <a:fillRef idx="0">
            <a:schemeClr val="dk1"/>
          </a:fillRef>
          <a:effectRef idx="0">
            <a:schemeClr val="dk1"/>
          </a:effectRef>
          <a:fontRef idx="minor"/>
        </p:style>
        <p:txBody>
          <a:bodyPr lIns="90000" tIns="45000" rIns="90000" bIns="45000" anchor="ctr">
            <a:noAutofit/>
          </a:bodyPr>
          <a:lstStyle/>
          <a:p>
            <a:pPr algn="ctr" defTabSz="914400">
              <a:lnSpc>
                <a:spcPct val="100000"/>
              </a:lnSpc>
            </a:pPr>
            <a:endParaRPr lang="fr-FR" sz="1800" b="0" u="none" strike="noStrike">
              <a:solidFill>
                <a:schemeClr val="dk1"/>
              </a:solidFill>
              <a:effectLst/>
              <a:uFillTx/>
              <a:latin typeface="Aptos"/>
            </a:endParaRPr>
          </a:p>
        </p:txBody>
      </p:sp>
      <p:sp>
        <p:nvSpPr>
          <p:cNvPr id="948" name="Accolade fermante 49"/>
          <p:cNvSpPr/>
          <p:nvPr/>
        </p:nvSpPr>
        <p:spPr>
          <a:xfrm>
            <a:off x="3787200" y="5284800"/>
            <a:ext cx="155160" cy="755640"/>
          </a:xfrm>
          <a:prstGeom prst="rightBrace">
            <a:avLst>
              <a:gd name="adj1" fmla="val 8333"/>
              <a:gd name="adj2" fmla="val 50000"/>
            </a:avLst>
          </a:prstGeom>
          <a:noFill/>
          <a:ln w="28575">
            <a:solidFill>
              <a:srgbClr val="000000"/>
            </a:solidFill>
          </a:ln>
        </p:spPr>
        <p:style>
          <a:lnRef idx="1">
            <a:schemeClr val="dk1"/>
          </a:lnRef>
          <a:fillRef idx="0">
            <a:schemeClr val="dk1"/>
          </a:fillRef>
          <a:effectRef idx="0">
            <a:schemeClr val="dk1"/>
          </a:effectRef>
          <a:fontRef idx="minor"/>
        </p:style>
        <p:txBody>
          <a:bodyPr lIns="90000" tIns="45000" rIns="90000" bIns="45000" anchor="ctr">
            <a:noAutofit/>
          </a:bodyPr>
          <a:lstStyle/>
          <a:p>
            <a:pPr algn="ctr" defTabSz="914400">
              <a:lnSpc>
                <a:spcPct val="100000"/>
              </a:lnSpc>
            </a:pPr>
            <a:endParaRPr lang="fr-FR" sz="1800" b="0" u="none" strike="noStrike">
              <a:solidFill>
                <a:schemeClr val="dk1"/>
              </a:solidFill>
              <a:effectLst/>
              <a:uFillTx/>
              <a:latin typeface="Aptos"/>
            </a:endParaRPr>
          </a:p>
        </p:txBody>
      </p:sp>
      <p:sp>
        <p:nvSpPr>
          <p:cNvPr id="949" name="Ellipse 4"/>
          <p:cNvSpPr/>
          <p:nvPr/>
        </p:nvSpPr>
        <p:spPr>
          <a:xfrm>
            <a:off x="3252240" y="5411880"/>
            <a:ext cx="506520" cy="572400"/>
          </a:xfrm>
          <a:prstGeom prst="ellipse">
            <a:avLst/>
          </a:prstGeom>
          <a:solidFill>
            <a:srgbClr val="00B050"/>
          </a:solidFill>
          <a:ln w="38100">
            <a:solidFill>
              <a:srgbClr val="000000"/>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r>
              <a:rPr lang="fr-FR" sz="1800" b="1" u="none" strike="noStrike">
                <a:solidFill>
                  <a:schemeClr val="dk1"/>
                </a:solidFill>
                <a:effectLst/>
                <a:uFillTx/>
                <a:latin typeface="Aptos"/>
              </a:rPr>
              <a:t>C</a:t>
            </a:r>
            <a:endParaRPr lang="fr-MA" sz="1800" b="0" u="none" strike="noStrike">
              <a:solidFill>
                <a:srgbClr val="FFFFFF"/>
              </a:solidFill>
              <a:effectLst/>
              <a:uFillTx/>
              <a:latin typeface="Arial"/>
            </a:endParaRPr>
          </a:p>
        </p:txBody>
      </p:sp>
      <p:sp>
        <p:nvSpPr>
          <p:cNvPr id="950" name="Ellipse 8"/>
          <p:cNvSpPr/>
          <p:nvPr/>
        </p:nvSpPr>
        <p:spPr>
          <a:xfrm>
            <a:off x="3359520" y="4501800"/>
            <a:ext cx="506520" cy="572400"/>
          </a:xfrm>
          <a:prstGeom prst="ellipse">
            <a:avLst/>
          </a:prstGeom>
          <a:solidFill>
            <a:srgbClr val="00B050"/>
          </a:solidFill>
          <a:ln w="38100">
            <a:solidFill>
              <a:srgbClr val="000000"/>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r>
              <a:rPr lang="fr-FR" sz="1800" b="1" u="none" strike="noStrike">
                <a:solidFill>
                  <a:schemeClr val="dk1"/>
                </a:solidFill>
                <a:effectLst/>
                <a:uFillTx/>
                <a:latin typeface="Aptos"/>
              </a:rPr>
              <a:t>B</a:t>
            </a:r>
            <a:endParaRPr lang="fr-MA" sz="1800" b="0" u="none" strike="noStrike">
              <a:solidFill>
                <a:srgbClr val="FFFFFF"/>
              </a:solidFill>
              <a:effectLst/>
              <a:uFillTx/>
              <a:latin typeface="Arial"/>
            </a:endParaRPr>
          </a:p>
        </p:txBody>
      </p:sp>
      <p:sp>
        <p:nvSpPr>
          <p:cNvPr id="951" name="Ellipse 10"/>
          <p:cNvSpPr/>
          <p:nvPr/>
        </p:nvSpPr>
        <p:spPr>
          <a:xfrm>
            <a:off x="2761920" y="4506840"/>
            <a:ext cx="506520" cy="572400"/>
          </a:xfrm>
          <a:prstGeom prst="ellipse">
            <a:avLst/>
          </a:prstGeom>
          <a:solidFill>
            <a:srgbClr val="00B050"/>
          </a:solidFill>
          <a:ln w="38100">
            <a:solidFill>
              <a:srgbClr val="000000"/>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r>
              <a:rPr lang="fr-FR" sz="1800" b="1" u="none" strike="noStrike">
                <a:solidFill>
                  <a:schemeClr val="dk1"/>
                </a:solidFill>
                <a:effectLst/>
                <a:uFillTx/>
                <a:latin typeface="Aptos"/>
              </a:rPr>
              <a:t>F</a:t>
            </a:r>
            <a:endParaRPr lang="fr-MA" sz="1800" b="0" u="none" strike="noStrike">
              <a:solidFill>
                <a:srgbClr val="FFFFFF"/>
              </a:solidFill>
              <a:effectLst/>
              <a:uFillTx/>
              <a:latin typeface="Arial"/>
            </a:endParaRPr>
          </a:p>
        </p:txBody>
      </p:sp>
      <p:sp>
        <p:nvSpPr>
          <p:cNvPr id="952" name="Ellipse 11"/>
          <p:cNvSpPr/>
          <p:nvPr/>
        </p:nvSpPr>
        <p:spPr>
          <a:xfrm>
            <a:off x="2157120" y="4479840"/>
            <a:ext cx="506520" cy="572400"/>
          </a:xfrm>
          <a:prstGeom prst="ellipse">
            <a:avLst/>
          </a:prstGeom>
          <a:solidFill>
            <a:srgbClr val="00B050"/>
          </a:solidFill>
          <a:ln w="38100">
            <a:solidFill>
              <a:srgbClr val="000000"/>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r>
              <a:rPr lang="fr-FR" sz="1800" b="1" u="none" strike="noStrike">
                <a:solidFill>
                  <a:schemeClr val="dk1"/>
                </a:solidFill>
                <a:effectLst/>
                <a:uFillTx/>
                <a:latin typeface="Aptos"/>
              </a:rPr>
              <a:t>G</a:t>
            </a:r>
            <a:endParaRPr lang="fr-MA" sz="1800" b="0" u="none" strike="noStrike">
              <a:solidFill>
                <a:srgbClr val="FFFFFF"/>
              </a:solidFill>
              <a:effectLst/>
              <a:uFillTx/>
              <a:latin typeface="Arial"/>
            </a:endParaRPr>
          </a:p>
        </p:txBody>
      </p:sp>
      <p:sp>
        <p:nvSpPr>
          <p:cNvPr id="953" name="ZoneTexte 13"/>
          <p:cNvSpPr/>
          <p:nvPr/>
        </p:nvSpPr>
        <p:spPr>
          <a:xfrm>
            <a:off x="4448880" y="4575600"/>
            <a:ext cx="1541880" cy="36900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defTabSz="914400">
              <a:lnSpc>
                <a:spcPct val="100000"/>
              </a:lnSpc>
            </a:pPr>
            <a:r>
              <a:rPr lang="fr-FR" sz="1800" b="1" u="none" strike="noStrike">
                <a:solidFill>
                  <a:schemeClr val="dk1"/>
                </a:solidFill>
                <a:effectLst/>
                <a:uFillTx/>
                <a:latin typeface="Aptos"/>
              </a:rPr>
              <a:t>OPEN=</a:t>
            </a:r>
            <a:r>
              <a:rPr lang="fr-FR" sz="1800" b="0" u="none" strike="noStrike">
                <a:solidFill>
                  <a:schemeClr val="dk1"/>
                </a:solidFill>
                <a:effectLst/>
                <a:uFillTx/>
                <a:latin typeface="Aptos"/>
              </a:rPr>
              <a:t>FILE</a:t>
            </a:r>
            <a:endParaRPr lang="fr-MA" sz="1800" b="0" u="none" strike="noStrike">
              <a:solidFill>
                <a:srgbClr val="000000"/>
              </a:solidFill>
              <a:effectLst/>
              <a:uFillTx/>
              <a:latin typeface="Arial"/>
            </a:endParaRPr>
          </a:p>
        </p:txBody>
      </p:sp>
      <p:sp>
        <p:nvSpPr>
          <p:cNvPr id="954" name="ZoneTexte 15"/>
          <p:cNvSpPr/>
          <p:nvPr/>
        </p:nvSpPr>
        <p:spPr>
          <a:xfrm>
            <a:off x="4426920" y="5458320"/>
            <a:ext cx="2792160" cy="36900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defTabSz="914400">
              <a:lnSpc>
                <a:spcPct val="100000"/>
              </a:lnSpc>
            </a:pPr>
            <a:r>
              <a:rPr lang="fr-FR" sz="1800" b="1" u="none" strike="noStrike">
                <a:solidFill>
                  <a:schemeClr val="dk1"/>
                </a:solidFill>
                <a:effectLst/>
                <a:uFillTx/>
                <a:latin typeface="Aptos"/>
              </a:rPr>
              <a:t>CLOSED</a:t>
            </a:r>
            <a:r>
              <a:rPr lang="fr-FR" sz="1800" b="0" u="none" strike="noStrike">
                <a:solidFill>
                  <a:schemeClr val="dk1"/>
                </a:solidFill>
                <a:effectLst/>
                <a:uFillTx/>
                <a:latin typeface="Aptos"/>
              </a:rPr>
              <a:t>(VISITED)=liste</a:t>
            </a:r>
            <a:endParaRPr lang="fr-MA" sz="1800" b="0" u="none" strike="noStrike">
              <a:solidFill>
                <a:srgbClr val="000000"/>
              </a:solidFill>
              <a:effectLst/>
              <a:uFillTx/>
              <a:latin typeface="Arial"/>
            </a:endParaRPr>
          </a:p>
        </p:txBody>
      </p:sp>
      <p:sp>
        <p:nvSpPr>
          <p:cNvPr id="4" name="PlaceHolder 1">
            <a:extLst>
              <a:ext uri="{FF2B5EF4-FFF2-40B4-BE49-F238E27FC236}">
                <a16:creationId xmlns:a16="http://schemas.microsoft.com/office/drawing/2014/main" id="{A1B7E25F-58C6-6E50-17CC-96E1116D6ABF}"/>
              </a:ext>
            </a:extLst>
          </p:cNvPr>
          <p:cNvSpPr txBox="1">
            <a:spLocks/>
          </p:cNvSpPr>
          <p:nvPr/>
        </p:nvSpPr>
        <p:spPr>
          <a:xfrm>
            <a:off x="784800" y="938484"/>
            <a:ext cx="9720072" cy="1499616"/>
          </a:xfrm>
          <a:prstGeom prst="rect">
            <a:avLst/>
          </a:prstGeom>
          <a:noFill/>
          <a:ln w="0">
            <a:noFill/>
          </a:ln>
        </p:spPr>
        <p:txBody>
          <a:bodyPr vert="horz" lIns="91440" tIns="45720" rIns="91440" bIns="45720" rtlCol="0" anchor="ctr">
            <a:normAutofit fontScale="90000" lnSpcReduction="20000"/>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pPr>
              <a:lnSpc>
                <a:spcPct val="90000"/>
              </a:lnSpc>
            </a:pPr>
            <a:r>
              <a:rPr lang="fr-FR" sz="4400" dirty="0">
                <a:solidFill>
                  <a:schemeClr val="dk1"/>
                </a:solidFill>
                <a:latin typeface="Aptos Display"/>
              </a:rPr>
              <a:t> les algorithmes aveugles: BFS</a:t>
            </a:r>
            <a:br>
              <a:rPr lang="fr-FR" sz="4400" dirty="0"/>
            </a:br>
            <a:br>
              <a:rPr lang="fr-FR" sz="4400" dirty="0"/>
            </a:br>
            <a:endParaRPr lang="fr-FR" sz="4400" dirty="0">
              <a:solidFill>
                <a:schemeClr val="dk1"/>
              </a:solidFill>
              <a:latin typeface="Aptos"/>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6" name="Ellipse 1"/>
          <p:cNvSpPr/>
          <p:nvPr/>
        </p:nvSpPr>
        <p:spPr>
          <a:xfrm>
            <a:off x="2621880" y="1606320"/>
            <a:ext cx="506520" cy="583560"/>
          </a:xfrm>
          <a:prstGeom prst="ellipse">
            <a:avLst/>
          </a:prstGeom>
          <a:solidFill>
            <a:srgbClr val="00B050"/>
          </a:solidFill>
          <a:ln w="38100">
            <a:solidFill>
              <a:srgbClr val="000000"/>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r>
              <a:rPr lang="fr-FR" sz="1800" b="1" u="none" strike="noStrike">
                <a:solidFill>
                  <a:schemeClr val="dk1"/>
                </a:solidFill>
                <a:effectLst/>
                <a:uFillTx/>
                <a:latin typeface="Aptos"/>
              </a:rPr>
              <a:t>A</a:t>
            </a:r>
            <a:endParaRPr lang="fr-MA" sz="1800" b="0" u="none" strike="noStrike">
              <a:solidFill>
                <a:srgbClr val="FFFFFF"/>
              </a:solidFill>
              <a:effectLst/>
              <a:uFillTx/>
              <a:latin typeface="Arial"/>
            </a:endParaRPr>
          </a:p>
        </p:txBody>
      </p:sp>
      <p:sp>
        <p:nvSpPr>
          <p:cNvPr id="957" name="Ellipse 2"/>
          <p:cNvSpPr/>
          <p:nvPr/>
        </p:nvSpPr>
        <p:spPr>
          <a:xfrm>
            <a:off x="4240080" y="3429000"/>
            <a:ext cx="506520" cy="572400"/>
          </a:xfrm>
          <a:prstGeom prst="ellipse">
            <a:avLst/>
          </a:prstGeom>
          <a:solidFill>
            <a:srgbClr val="00B050"/>
          </a:solidFill>
          <a:ln w="38100">
            <a:solidFill>
              <a:srgbClr val="000000"/>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r>
              <a:rPr lang="fr-FR" sz="1800" b="1" u="none" strike="noStrike">
                <a:solidFill>
                  <a:schemeClr val="dk1"/>
                </a:solidFill>
                <a:effectLst/>
                <a:uFillTx/>
                <a:latin typeface="Aptos"/>
              </a:rPr>
              <a:t>F</a:t>
            </a:r>
            <a:endParaRPr lang="fr-MA" sz="1800" b="0" u="none" strike="noStrike">
              <a:solidFill>
                <a:srgbClr val="FFFFFF"/>
              </a:solidFill>
              <a:effectLst/>
              <a:uFillTx/>
              <a:latin typeface="Arial"/>
            </a:endParaRPr>
          </a:p>
        </p:txBody>
      </p:sp>
      <p:sp>
        <p:nvSpPr>
          <p:cNvPr id="958" name="Ellipse 3"/>
          <p:cNvSpPr/>
          <p:nvPr/>
        </p:nvSpPr>
        <p:spPr>
          <a:xfrm>
            <a:off x="2874960" y="3402000"/>
            <a:ext cx="506520" cy="572400"/>
          </a:xfrm>
          <a:prstGeom prst="ellipse">
            <a:avLst/>
          </a:prstGeom>
          <a:solidFill>
            <a:srgbClr val="00B050"/>
          </a:solidFill>
          <a:ln w="38100">
            <a:solidFill>
              <a:srgbClr val="000000"/>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r>
              <a:rPr lang="fr-FR" sz="1800" b="1" u="none" strike="noStrike">
                <a:solidFill>
                  <a:schemeClr val="dk1"/>
                </a:solidFill>
                <a:effectLst/>
                <a:uFillTx/>
                <a:latin typeface="Aptos"/>
              </a:rPr>
              <a:t>G</a:t>
            </a:r>
            <a:endParaRPr lang="fr-MA" sz="1800" b="0" u="none" strike="noStrike">
              <a:solidFill>
                <a:srgbClr val="FFFFFF"/>
              </a:solidFill>
              <a:effectLst/>
              <a:uFillTx/>
              <a:latin typeface="Arial"/>
            </a:endParaRPr>
          </a:p>
        </p:txBody>
      </p:sp>
      <p:sp>
        <p:nvSpPr>
          <p:cNvPr id="959" name="Ellipse 5"/>
          <p:cNvSpPr/>
          <p:nvPr/>
        </p:nvSpPr>
        <p:spPr>
          <a:xfrm>
            <a:off x="2115360" y="3429000"/>
            <a:ext cx="506520" cy="572400"/>
          </a:xfrm>
          <a:prstGeom prst="ellipse">
            <a:avLst/>
          </a:prstGeom>
          <a:solidFill>
            <a:srgbClr val="00B050"/>
          </a:solidFill>
          <a:ln w="38100">
            <a:solidFill>
              <a:srgbClr val="000000"/>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r>
              <a:rPr lang="fr-FR" sz="1800" b="1" u="none" strike="noStrike">
                <a:solidFill>
                  <a:schemeClr val="dk1"/>
                </a:solidFill>
                <a:effectLst/>
                <a:uFillTx/>
                <a:latin typeface="Aptos"/>
              </a:rPr>
              <a:t>E</a:t>
            </a:r>
            <a:endParaRPr lang="fr-MA" sz="1800" b="0" u="none" strike="noStrike">
              <a:solidFill>
                <a:srgbClr val="FFFFFF"/>
              </a:solidFill>
              <a:effectLst/>
              <a:uFillTx/>
              <a:latin typeface="Arial"/>
            </a:endParaRPr>
          </a:p>
        </p:txBody>
      </p:sp>
      <p:sp>
        <p:nvSpPr>
          <p:cNvPr id="960" name="Ellipse 6"/>
          <p:cNvSpPr/>
          <p:nvPr/>
        </p:nvSpPr>
        <p:spPr>
          <a:xfrm>
            <a:off x="750240" y="3429000"/>
            <a:ext cx="506520" cy="572400"/>
          </a:xfrm>
          <a:prstGeom prst="ellipse">
            <a:avLst/>
          </a:prstGeom>
          <a:solidFill>
            <a:srgbClr val="00B050"/>
          </a:solidFill>
          <a:ln w="38100">
            <a:solidFill>
              <a:srgbClr val="000000"/>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r>
              <a:rPr lang="fr-FR" sz="1800" b="1" u="none" strike="noStrike">
                <a:solidFill>
                  <a:schemeClr val="dk1"/>
                </a:solidFill>
                <a:effectLst/>
                <a:uFillTx/>
                <a:latin typeface="Aptos"/>
              </a:rPr>
              <a:t>D</a:t>
            </a:r>
            <a:endParaRPr lang="fr-MA" sz="1800" b="0" u="none" strike="noStrike">
              <a:solidFill>
                <a:srgbClr val="FFFFFF"/>
              </a:solidFill>
              <a:effectLst/>
              <a:uFillTx/>
              <a:latin typeface="Arial"/>
            </a:endParaRPr>
          </a:p>
        </p:txBody>
      </p:sp>
      <p:sp>
        <p:nvSpPr>
          <p:cNvPr id="961" name="Ellipse 7"/>
          <p:cNvSpPr/>
          <p:nvPr/>
        </p:nvSpPr>
        <p:spPr>
          <a:xfrm>
            <a:off x="3643920" y="2509560"/>
            <a:ext cx="506520" cy="572400"/>
          </a:xfrm>
          <a:prstGeom prst="ellipse">
            <a:avLst/>
          </a:prstGeom>
          <a:solidFill>
            <a:srgbClr val="00B050"/>
          </a:solidFill>
          <a:ln w="38100">
            <a:solidFill>
              <a:srgbClr val="000000"/>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r>
              <a:rPr lang="fr-FR" sz="1800" b="1" u="none" strike="noStrike">
                <a:solidFill>
                  <a:schemeClr val="dk1"/>
                </a:solidFill>
                <a:effectLst/>
                <a:uFillTx/>
                <a:latin typeface="Aptos"/>
              </a:rPr>
              <a:t>C</a:t>
            </a:r>
            <a:endParaRPr lang="fr-MA" sz="1800" b="0" u="none" strike="noStrike">
              <a:solidFill>
                <a:srgbClr val="FFFFFF"/>
              </a:solidFill>
              <a:effectLst/>
              <a:uFillTx/>
              <a:latin typeface="Arial"/>
            </a:endParaRPr>
          </a:p>
        </p:txBody>
      </p:sp>
      <p:sp>
        <p:nvSpPr>
          <p:cNvPr id="962" name="Ellipse 9"/>
          <p:cNvSpPr/>
          <p:nvPr/>
        </p:nvSpPr>
        <p:spPr>
          <a:xfrm>
            <a:off x="1554840" y="2509560"/>
            <a:ext cx="506520" cy="572400"/>
          </a:xfrm>
          <a:prstGeom prst="ellipse">
            <a:avLst/>
          </a:prstGeom>
          <a:solidFill>
            <a:srgbClr val="00B050"/>
          </a:solidFill>
          <a:ln w="38100">
            <a:solidFill>
              <a:srgbClr val="000000"/>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r>
              <a:rPr lang="fr-FR" sz="1800" b="1" u="none" strike="noStrike">
                <a:solidFill>
                  <a:schemeClr val="dk1"/>
                </a:solidFill>
                <a:effectLst/>
                <a:uFillTx/>
                <a:latin typeface="Aptos"/>
              </a:rPr>
              <a:t>B</a:t>
            </a:r>
            <a:endParaRPr lang="fr-MA" sz="1800" b="0" u="none" strike="noStrike">
              <a:solidFill>
                <a:srgbClr val="FFFFFF"/>
              </a:solidFill>
              <a:effectLst/>
              <a:uFillTx/>
              <a:latin typeface="Arial"/>
            </a:endParaRPr>
          </a:p>
        </p:txBody>
      </p:sp>
      <p:cxnSp>
        <p:nvCxnSpPr>
          <p:cNvPr id="963" name="Connecteur droit 12"/>
          <p:cNvCxnSpPr>
            <a:stCxn id="956" idx="5"/>
            <a:endCxn id="961" idx="1"/>
          </p:cNvCxnSpPr>
          <p:nvPr/>
        </p:nvCxnSpPr>
        <p:spPr>
          <a:xfrm>
            <a:off x="3054240" y="2104560"/>
            <a:ext cx="664200" cy="488880"/>
          </a:xfrm>
          <a:prstGeom prst="straightConnector1">
            <a:avLst/>
          </a:prstGeom>
          <a:ln>
            <a:solidFill>
              <a:srgbClr val="000000"/>
            </a:solidFill>
          </a:ln>
        </p:spPr>
      </p:cxnSp>
      <p:cxnSp>
        <p:nvCxnSpPr>
          <p:cNvPr id="964" name="Connecteur droit 14"/>
          <p:cNvCxnSpPr/>
          <p:nvPr/>
        </p:nvCxnSpPr>
        <p:spPr>
          <a:xfrm>
            <a:off x="797760" y="4363560"/>
            <a:ext cx="3144960" cy="360"/>
          </a:xfrm>
          <a:prstGeom prst="straightConnector1">
            <a:avLst/>
          </a:prstGeom>
          <a:ln w="57150">
            <a:solidFill>
              <a:srgbClr val="000000"/>
            </a:solidFill>
          </a:ln>
        </p:spPr>
      </p:cxnSp>
      <p:pic>
        <p:nvPicPr>
          <p:cNvPr id="965" name="Image 23"/>
          <p:cNvPicPr/>
          <p:nvPr/>
        </p:nvPicPr>
        <p:blipFill>
          <a:blip r:embed="rId3"/>
          <a:stretch/>
        </p:blipFill>
        <p:spPr>
          <a:xfrm>
            <a:off x="6921360" y="1526940"/>
            <a:ext cx="4902120" cy="3917880"/>
          </a:xfrm>
          <a:prstGeom prst="rect">
            <a:avLst/>
          </a:prstGeom>
          <a:noFill/>
          <a:ln w="0">
            <a:noFill/>
          </a:ln>
        </p:spPr>
      </p:pic>
      <p:cxnSp>
        <p:nvCxnSpPr>
          <p:cNvPr id="966" name="Connecteur droit 26"/>
          <p:cNvCxnSpPr>
            <a:stCxn id="962" idx="7"/>
            <a:endCxn id="956" idx="3"/>
          </p:cNvCxnSpPr>
          <p:nvPr/>
        </p:nvCxnSpPr>
        <p:spPr>
          <a:xfrm flipV="1">
            <a:off x="1987200" y="2104560"/>
            <a:ext cx="709200" cy="488880"/>
          </a:xfrm>
          <a:prstGeom prst="straightConnector1">
            <a:avLst/>
          </a:prstGeom>
          <a:ln>
            <a:solidFill>
              <a:srgbClr val="000000"/>
            </a:solidFill>
          </a:ln>
        </p:spPr>
      </p:cxnSp>
      <p:cxnSp>
        <p:nvCxnSpPr>
          <p:cNvPr id="967" name="Connecteur droit 29"/>
          <p:cNvCxnSpPr>
            <a:stCxn id="960" idx="0"/>
          </p:cNvCxnSpPr>
          <p:nvPr/>
        </p:nvCxnSpPr>
        <p:spPr>
          <a:xfrm flipV="1">
            <a:off x="1003680" y="2939760"/>
            <a:ext cx="598680" cy="489600"/>
          </a:xfrm>
          <a:prstGeom prst="straightConnector1">
            <a:avLst/>
          </a:prstGeom>
          <a:ln>
            <a:solidFill>
              <a:srgbClr val="000000"/>
            </a:solidFill>
          </a:ln>
        </p:spPr>
      </p:cxnSp>
      <p:cxnSp>
        <p:nvCxnSpPr>
          <p:cNvPr id="968" name="Connecteur droit 32"/>
          <p:cNvCxnSpPr>
            <a:stCxn id="962" idx="5"/>
            <a:endCxn id="959" idx="0"/>
          </p:cNvCxnSpPr>
          <p:nvPr/>
        </p:nvCxnSpPr>
        <p:spPr>
          <a:xfrm>
            <a:off x="1987200" y="2998440"/>
            <a:ext cx="381960" cy="430920"/>
          </a:xfrm>
          <a:prstGeom prst="straightConnector1">
            <a:avLst/>
          </a:prstGeom>
          <a:ln>
            <a:solidFill>
              <a:srgbClr val="000000"/>
            </a:solidFill>
          </a:ln>
        </p:spPr>
      </p:cxnSp>
      <p:cxnSp>
        <p:nvCxnSpPr>
          <p:cNvPr id="969" name="Connecteur droit 35"/>
          <p:cNvCxnSpPr>
            <a:stCxn id="958" idx="7"/>
          </p:cNvCxnSpPr>
          <p:nvPr/>
        </p:nvCxnSpPr>
        <p:spPr>
          <a:xfrm flipV="1">
            <a:off x="3307320" y="2939760"/>
            <a:ext cx="363960" cy="546120"/>
          </a:xfrm>
          <a:prstGeom prst="straightConnector1">
            <a:avLst/>
          </a:prstGeom>
          <a:ln>
            <a:solidFill>
              <a:srgbClr val="000000"/>
            </a:solidFill>
          </a:ln>
        </p:spPr>
      </p:cxnSp>
      <p:cxnSp>
        <p:nvCxnSpPr>
          <p:cNvPr id="970" name="Connecteur droit 37"/>
          <p:cNvCxnSpPr>
            <a:endCxn id="957" idx="0"/>
          </p:cNvCxnSpPr>
          <p:nvPr/>
        </p:nvCxnSpPr>
        <p:spPr>
          <a:xfrm>
            <a:off x="4103280" y="2998440"/>
            <a:ext cx="390600" cy="430920"/>
          </a:xfrm>
          <a:prstGeom prst="straightConnector1">
            <a:avLst/>
          </a:prstGeom>
          <a:ln>
            <a:solidFill>
              <a:srgbClr val="000000"/>
            </a:solidFill>
          </a:ln>
        </p:spPr>
      </p:cxnSp>
      <p:cxnSp>
        <p:nvCxnSpPr>
          <p:cNvPr id="971" name="Connecteur droit 46"/>
          <p:cNvCxnSpPr/>
          <p:nvPr/>
        </p:nvCxnSpPr>
        <p:spPr>
          <a:xfrm>
            <a:off x="784800" y="5166000"/>
            <a:ext cx="3145320" cy="360"/>
          </a:xfrm>
          <a:prstGeom prst="straightConnector1">
            <a:avLst/>
          </a:prstGeom>
          <a:ln w="57150">
            <a:solidFill>
              <a:srgbClr val="000000"/>
            </a:solidFill>
          </a:ln>
        </p:spPr>
      </p:cxnSp>
      <p:sp>
        <p:nvSpPr>
          <p:cNvPr id="972" name="Ellipse 47"/>
          <p:cNvSpPr/>
          <p:nvPr/>
        </p:nvSpPr>
        <p:spPr>
          <a:xfrm>
            <a:off x="2223360" y="5372280"/>
            <a:ext cx="506520" cy="583560"/>
          </a:xfrm>
          <a:prstGeom prst="ellipse">
            <a:avLst/>
          </a:prstGeom>
          <a:solidFill>
            <a:srgbClr val="00B050"/>
          </a:solidFill>
          <a:ln w="38100">
            <a:solidFill>
              <a:srgbClr val="000000"/>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r>
              <a:rPr lang="fr-FR" sz="1800" b="1" u="none" strike="noStrike">
                <a:solidFill>
                  <a:schemeClr val="dk1"/>
                </a:solidFill>
                <a:effectLst/>
                <a:uFillTx/>
                <a:latin typeface="Aptos"/>
              </a:rPr>
              <a:t>A</a:t>
            </a:r>
            <a:endParaRPr lang="fr-MA" sz="1800" b="0" u="none" strike="noStrike">
              <a:solidFill>
                <a:srgbClr val="FFFFFF"/>
              </a:solidFill>
              <a:effectLst/>
              <a:uFillTx/>
              <a:latin typeface="Arial"/>
            </a:endParaRPr>
          </a:p>
        </p:txBody>
      </p:sp>
      <p:sp>
        <p:nvSpPr>
          <p:cNvPr id="973" name="Accolade ouvrante 48"/>
          <p:cNvSpPr/>
          <p:nvPr/>
        </p:nvSpPr>
        <p:spPr>
          <a:xfrm>
            <a:off x="861120" y="5285520"/>
            <a:ext cx="155160" cy="755640"/>
          </a:xfrm>
          <a:prstGeom prst="leftBrace">
            <a:avLst>
              <a:gd name="adj1" fmla="val 8333"/>
              <a:gd name="adj2" fmla="val 50000"/>
            </a:avLst>
          </a:prstGeom>
          <a:noFill/>
          <a:ln w="28575">
            <a:solidFill>
              <a:srgbClr val="000000"/>
            </a:solidFill>
          </a:ln>
        </p:spPr>
        <p:style>
          <a:lnRef idx="1">
            <a:schemeClr val="dk1"/>
          </a:lnRef>
          <a:fillRef idx="0">
            <a:schemeClr val="dk1"/>
          </a:fillRef>
          <a:effectRef idx="0">
            <a:schemeClr val="dk1"/>
          </a:effectRef>
          <a:fontRef idx="minor"/>
        </p:style>
        <p:txBody>
          <a:bodyPr lIns="90000" tIns="45000" rIns="90000" bIns="45000" anchor="ctr">
            <a:noAutofit/>
          </a:bodyPr>
          <a:lstStyle/>
          <a:p>
            <a:pPr algn="ctr" defTabSz="914400">
              <a:lnSpc>
                <a:spcPct val="100000"/>
              </a:lnSpc>
            </a:pPr>
            <a:endParaRPr lang="fr-FR" sz="1800" b="0" u="none" strike="noStrike">
              <a:solidFill>
                <a:schemeClr val="dk1"/>
              </a:solidFill>
              <a:effectLst/>
              <a:uFillTx/>
              <a:latin typeface="Aptos"/>
            </a:endParaRPr>
          </a:p>
        </p:txBody>
      </p:sp>
      <p:sp>
        <p:nvSpPr>
          <p:cNvPr id="974" name="Accolade fermante 49"/>
          <p:cNvSpPr/>
          <p:nvPr/>
        </p:nvSpPr>
        <p:spPr>
          <a:xfrm>
            <a:off x="3787200" y="5284800"/>
            <a:ext cx="155160" cy="755640"/>
          </a:xfrm>
          <a:prstGeom prst="rightBrace">
            <a:avLst>
              <a:gd name="adj1" fmla="val 8333"/>
              <a:gd name="adj2" fmla="val 50000"/>
            </a:avLst>
          </a:prstGeom>
          <a:noFill/>
          <a:ln w="28575">
            <a:solidFill>
              <a:srgbClr val="000000"/>
            </a:solidFill>
          </a:ln>
        </p:spPr>
        <p:style>
          <a:lnRef idx="1">
            <a:schemeClr val="dk1"/>
          </a:lnRef>
          <a:fillRef idx="0">
            <a:schemeClr val="dk1"/>
          </a:fillRef>
          <a:effectRef idx="0">
            <a:schemeClr val="dk1"/>
          </a:effectRef>
          <a:fontRef idx="minor"/>
        </p:style>
        <p:txBody>
          <a:bodyPr lIns="90000" tIns="45000" rIns="90000" bIns="45000" anchor="ctr">
            <a:noAutofit/>
          </a:bodyPr>
          <a:lstStyle/>
          <a:p>
            <a:pPr algn="ctr" defTabSz="914400">
              <a:lnSpc>
                <a:spcPct val="100000"/>
              </a:lnSpc>
            </a:pPr>
            <a:endParaRPr lang="fr-FR" sz="1800" b="0" u="none" strike="noStrike">
              <a:solidFill>
                <a:schemeClr val="dk1"/>
              </a:solidFill>
              <a:effectLst/>
              <a:uFillTx/>
              <a:latin typeface="Aptos"/>
            </a:endParaRPr>
          </a:p>
        </p:txBody>
      </p:sp>
      <p:sp>
        <p:nvSpPr>
          <p:cNvPr id="975" name="Ellipse 4"/>
          <p:cNvSpPr/>
          <p:nvPr/>
        </p:nvSpPr>
        <p:spPr>
          <a:xfrm>
            <a:off x="2745720" y="5378760"/>
            <a:ext cx="506520" cy="572400"/>
          </a:xfrm>
          <a:prstGeom prst="ellipse">
            <a:avLst/>
          </a:prstGeom>
          <a:solidFill>
            <a:srgbClr val="00B050"/>
          </a:solidFill>
          <a:ln w="38100">
            <a:solidFill>
              <a:srgbClr val="000000"/>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r>
              <a:rPr lang="fr-FR" sz="1800" b="1" u="none" strike="noStrike">
                <a:solidFill>
                  <a:schemeClr val="dk1"/>
                </a:solidFill>
                <a:effectLst/>
                <a:uFillTx/>
                <a:latin typeface="Aptos"/>
              </a:rPr>
              <a:t>C</a:t>
            </a:r>
            <a:endParaRPr lang="fr-MA" sz="1800" b="0" u="none" strike="noStrike">
              <a:solidFill>
                <a:srgbClr val="FFFFFF"/>
              </a:solidFill>
              <a:effectLst/>
              <a:uFillTx/>
              <a:latin typeface="Arial"/>
            </a:endParaRPr>
          </a:p>
        </p:txBody>
      </p:sp>
      <p:sp>
        <p:nvSpPr>
          <p:cNvPr id="976" name="Ellipse 8"/>
          <p:cNvSpPr/>
          <p:nvPr/>
        </p:nvSpPr>
        <p:spPr>
          <a:xfrm>
            <a:off x="3236040" y="5383080"/>
            <a:ext cx="506520" cy="572400"/>
          </a:xfrm>
          <a:prstGeom prst="ellipse">
            <a:avLst/>
          </a:prstGeom>
          <a:solidFill>
            <a:srgbClr val="00B050"/>
          </a:solidFill>
          <a:ln w="38100">
            <a:solidFill>
              <a:srgbClr val="000000"/>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r>
              <a:rPr lang="fr-FR" sz="1800" b="1" u="none" strike="noStrike">
                <a:solidFill>
                  <a:schemeClr val="dk1"/>
                </a:solidFill>
                <a:effectLst/>
                <a:uFillTx/>
                <a:latin typeface="Aptos"/>
              </a:rPr>
              <a:t>B</a:t>
            </a:r>
            <a:endParaRPr lang="fr-MA" sz="1800" b="0" u="none" strike="noStrike">
              <a:solidFill>
                <a:srgbClr val="FFFFFF"/>
              </a:solidFill>
              <a:effectLst/>
              <a:uFillTx/>
              <a:latin typeface="Arial"/>
            </a:endParaRPr>
          </a:p>
        </p:txBody>
      </p:sp>
      <p:sp>
        <p:nvSpPr>
          <p:cNvPr id="977" name="Ellipse 11"/>
          <p:cNvSpPr/>
          <p:nvPr/>
        </p:nvSpPr>
        <p:spPr>
          <a:xfrm>
            <a:off x="2865240" y="4490640"/>
            <a:ext cx="506520" cy="572400"/>
          </a:xfrm>
          <a:prstGeom prst="ellipse">
            <a:avLst/>
          </a:prstGeom>
          <a:solidFill>
            <a:srgbClr val="00B050"/>
          </a:solidFill>
          <a:ln w="38100">
            <a:solidFill>
              <a:srgbClr val="000000"/>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r>
              <a:rPr lang="fr-FR" sz="1800" b="1" u="none" strike="noStrike">
                <a:solidFill>
                  <a:schemeClr val="dk1"/>
                </a:solidFill>
                <a:effectLst/>
                <a:uFillTx/>
                <a:latin typeface="Aptos"/>
              </a:rPr>
              <a:t>G</a:t>
            </a:r>
            <a:endParaRPr lang="fr-MA" sz="1800" b="0" u="none" strike="noStrike">
              <a:solidFill>
                <a:srgbClr val="FFFFFF"/>
              </a:solidFill>
              <a:effectLst/>
              <a:uFillTx/>
              <a:latin typeface="Arial"/>
            </a:endParaRPr>
          </a:p>
        </p:txBody>
      </p:sp>
      <p:sp>
        <p:nvSpPr>
          <p:cNvPr id="978" name="Ellipse 13"/>
          <p:cNvSpPr/>
          <p:nvPr/>
        </p:nvSpPr>
        <p:spPr>
          <a:xfrm>
            <a:off x="2300760" y="4506840"/>
            <a:ext cx="506520" cy="572400"/>
          </a:xfrm>
          <a:prstGeom prst="ellipse">
            <a:avLst/>
          </a:prstGeom>
          <a:solidFill>
            <a:srgbClr val="00B050"/>
          </a:solidFill>
          <a:ln w="38100">
            <a:solidFill>
              <a:srgbClr val="000000"/>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r>
              <a:rPr lang="fr-FR" sz="1800" b="1" u="none" strike="noStrike">
                <a:solidFill>
                  <a:schemeClr val="dk1"/>
                </a:solidFill>
                <a:effectLst/>
                <a:uFillTx/>
                <a:latin typeface="Aptos"/>
              </a:rPr>
              <a:t>E</a:t>
            </a:r>
            <a:endParaRPr lang="fr-MA" sz="1800" b="0" u="none" strike="noStrike">
              <a:solidFill>
                <a:srgbClr val="FFFFFF"/>
              </a:solidFill>
              <a:effectLst/>
              <a:uFillTx/>
              <a:latin typeface="Arial"/>
            </a:endParaRPr>
          </a:p>
        </p:txBody>
      </p:sp>
      <p:sp>
        <p:nvSpPr>
          <p:cNvPr id="979" name="Ellipse 15"/>
          <p:cNvSpPr/>
          <p:nvPr/>
        </p:nvSpPr>
        <p:spPr>
          <a:xfrm>
            <a:off x="1794960" y="4506840"/>
            <a:ext cx="506520" cy="572400"/>
          </a:xfrm>
          <a:prstGeom prst="ellipse">
            <a:avLst/>
          </a:prstGeom>
          <a:solidFill>
            <a:srgbClr val="00B050"/>
          </a:solidFill>
          <a:ln w="38100">
            <a:solidFill>
              <a:srgbClr val="000000"/>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r>
              <a:rPr lang="fr-FR" sz="1800" b="1" u="none" strike="noStrike">
                <a:solidFill>
                  <a:schemeClr val="dk1"/>
                </a:solidFill>
                <a:effectLst/>
                <a:uFillTx/>
                <a:latin typeface="Aptos"/>
              </a:rPr>
              <a:t>D</a:t>
            </a:r>
            <a:endParaRPr lang="fr-MA" sz="1800" b="0" u="none" strike="noStrike">
              <a:solidFill>
                <a:srgbClr val="FFFFFF"/>
              </a:solidFill>
              <a:effectLst/>
              <a:uFillTx/>
              <a:latin typeface="Arial"/>
            </a:endParaRPr>
          </a:p>
        </p:txBody>
      </p:sp>
      <p:sp>
        <p:nvSpPr>
          <p:cNvPr id="980" name="Ellipse 16"/>
          <p:cNvSpPr/>
          <p:nvPr/>
        </p:nvSpPr>
        <p:spPr>
          <a:xfrm>
            <a:off x="3422880" y="4473720"/>
            <a:ext cx="506520" cy="572400"/>
          </a:xfrm>
          <a:prstGeom prst="ellipse">
            <a:avLst/>
          </a:prstGeom>
          <a:solidFill>
            <a:srgbClr val="00B050"/>
          </a:solidFill>
          <a:ln w="38100">
            <a:solidFill>
              <a:srgbClr val="000000"/>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r>
              <a:rPr lang="fr-FR" sz="1800" b="1" u="none" strike="noStrike">
                <a:solidFill>
                  <a:schemeClr val="dk1"/>
                </a:solidFill>
                <a:effectLst/>
                <a:uFillTx/>
                <a:latin typeface="Aptos"/>
              </a:rPr>
              <a:t>F</a:t>
            </a:r>
            <a:endParaRPr lang="fr-MA" sz="1800" b="0" u="none" strike="noStrike">
              <a:solidFill>
                <a:srgbClr val="FFFFFF"/>
              </a:solidFill>
              <a:effectLst/>
              <a:uFillTx/>
              <a:latin typeface="Arial"/>
            </a:endParaRPr>
          </a:p>
        </p:txBody>
      </p:sp>
      <p:sp>
        <p:nvSpPr>
          <p:cNvPr id="981" name="ZoneTexte 10"/>
          <p:cNvSpPr/>
          <p:nvPr/>
        </p:nvSpPr>
        <p:spPr>
          <a:xfrm>
            <a:off x="4448880" y="4575600"/>
            <a:ext cx="1541880" cy="36900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defTabSz="914400">
              <a:lnSpc>
                <a:spcPct val="100000"/>
              </a:lnSpc>
            </a:pPr>
            <a:r>
              <a:rPr lang="fr-FR" sz="1800" b="1" u="none" strike="noStrike">
                <a:solidFill>
                  <a:schemeClr val="dk1"/>
                </a:solidFill>
                <a:effectLst/>
                <a:uFillTx/>
                <a:latin typeface="Aptos"/>
              </a:rPr>
              <a:t>OPEN=</a:t>
            </a:r>
            <a:r>
              <a:rPr lang="fr-FR" sz="1800" b="0" u="none" strike="noStrike">
                <a:solidFill>
                  <a:schemeClr val="dk1"/>
                </a:solidFill>
                <a:effectLst/>
                <a:uFillTx/>
                <a:latin typeface="Aptos"/>
              </a:rPr>
              <a:t>FILE</a:t>
            </a:r>
            <a:endParaRPr lang="fr-MA" sz="1800" b="0" u="none" strike="noStrike">
              <a:solidFill>
                <a:srgbClr val="000000"/>
              </a:solidFill>
              <a:effectLst/>
              <a:uFillTx/>
              <a:latin typeface="Arial"/>
            </a:endParaRPr>
          </a:p>
        </p:txBody>
      </p:sp>
      <p:sp>
        <p:nvSpPr>
          <p:cNvPr id="982" name="ZoneTexte 17"/>
          <p:cNvSpPr/>
          <p:nvPr/>
        </p:nvSpPr>
        <p:spPr>
          <a:xfrm>
            <a:off x="4426920" y="5458320"/>
            <a:ext cx="2792160" cy="36900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defTabSz="914400">
              <a:lnSpc>
                <a:spcPct val="100000"/>
              </a:lnSpc>
            </a:pPr>
            <a:r>
              <a:rPr lang="fr-FR" sz="1800" b="1" u="none" strike="noStrike">
                <a:solidFill>
                  <a:schemeClr val="dk1"/>
                </a:solidFill>
                <a:effectLst/>
                <a:uFillTx/>
                <a:latin typeface="Aptos"/>
              </a:rPr>
              <a:t>CLOSED</a:t>
            </a:r>
            <a:r>
              <a:rPr lang="fr-FR" sz="1800" b="0" u="none" strike="noStrike">
                <a:solidFill>
                  <a:schemeClr val="dk1"/>
                </a:solidFill>
                <a:effectLst/>
                <a:uFillTx/>
                <a:latin typeface="Aptos"/>
              </a:rPr>
              <a:t>(VISITED)=liste</a:t>
            </a:r>
            <a:endParaRPr lang="fr-MA" sz="1800" b="0" u="none" strike="noStrike">
              <a:solidFill>
                <a:srgbClr val="000000"/>
              </a:solidFill>
              <a:effectLst/>
              <a:uFillTx/>
              <a:latin typeface="Arial"/>
            </a:endParaRPr>
          </a:p>
        </p:txBody>
      </p:sp>
      <p:sp>
        <p:nvSpPr>
          <p:cNvPr id="4" name="PlaceHolder 1">
            <a:extLst>
              <a:ext uri="{FF2B5EF4-FFF2-40B4-BE49-F238E27FC236}">
                <a16:creationId xmlns:a16="http://schemas.microsoft.com/office/drawing/2014/main" id="{981786E5-1C12-BC21-094B-E866FF48E3FF}"/>
              </a:ext>
            </a:extLst>
          </p:cNvPr>
          <p:cNvSpPr txBox="1">
            <a:spLocks/>
          </p:cNvSpPr>
          <p:nvPr/>
        </p:nvSpPr>
        <p:spPr>
          <a:xfrm>
            <a:off x="784800" y="902520"/>
            <a:ext cx="9720072" cy="1499616"/>
          </a:xfrm>
          <a:prstGeom prst="rect">
            <a:avLst/>
          </a:prstGeom>
          <a:noFill/>
          <a:ln w="0">
            <a:noFill/>
          </a:ln>
        </p:spPr>
        <p:txBody>
          <a:bodyPr vert="horz" lIns="91440" tIns="45720" rIns="91440" bIns="45720" rtlCol="0" anchor="ctr">
            <a:normAutofit fontScale="90000" lnSpcReduction="20000"/>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pPr>
              <a:lnSpc>
                <a:spcPct val="90000"/>
              </a:lnSpc>
            </a:pPr>
            <a:r>
              <a:rPr lang="fr-FR" sz="4400" dirty="0">
                <a:solidFill>
                  <a:schemeClr val="dk1"/>
                </a:solidFill>
                <a:latin typeface="Aptos Display"/>
              </a:rPr>
              <a:t> les algorithmes aveugles: BFS</a:t>
            </a:r>
            <a:br>
              <a:rPr lang="fr-FR" sz="4400" dirty="0"/>
            </a:br>
            <a:br>
              <a:rPr lang="fr-FR" sz="4400" dirty="0"/>
            </a:br>
            <a:endParaRPr lang="fr-FR" sz="4400" dirty="0">
              <a:solidFill>
                <a:schemeClr val="dk1"/>
              </a:solidFill>
              <a:latin typeface="Aptos"/>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4" name="Ellipse 1"/>
          <p:cNvSpPr/>
          <p:nvPr/>
        </p:nvSpPr>
        <p:spPr>
          <a:xfrm>
            <a:off x="2621880" y="1606320"/>
            <a:ext cx="506520" cy="583560"/>
          </a:xfrm>
          <a:prstGeom prst="ellipse">
            <a:avLst/>
          </a:prstGeom>
          <a:solidFill>
            <a:srgbClr val="00B050"/>
          </a:solidFill>
          <a:ln w="38100">
            <a:solidFill>
              <a:srgbClr val="000000"/>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r>
              <a:rPr lang="fr-FR" sz="1800" b="1" u="none" strike="noStrike">
                <a:solidFill>
                  <a:schemeClr val="dk1"/>
                </a:solidFill>
                <a:effectLst/>
                <a:uFillTx/>
                <a:latin typeface="Aptos"/>
              </a:rPr>
              <a:t>A</a:t>
            </a:r>
            <a:endParaRPr lang="fr-MA" sz="1800" b="0" u="none" strike="noStrike">
              <a:solidFill>
                <a:srgbClr val="FFFFFF"/>
              </a:solidFill>
              <a:effectLst/>
              <a:uFillTx/>
              <a:latin typeface="Arial"/>
            </a:endParaRPr>
          </a:p>
        </p:txBody>
      </p:sp>
      <p:sp>
        <p:nvSpPr>
          <p:cNvPr id="985" name="Ellipse 2"/>
          <p:cNvSpPr/>
          <p:nvPr/>
        </p:nvSpPr>
        <p:spPr>
          <a:xfrm>
            <a:off x="4240080" y="3429000"/>
            <a:ext cx="506520" cy="572400"/>
          </a:xfrm>
          <a:prstGeom prst="ellipse">
            <a:avLst/>
          </a:prstGeom>
          <a:solidFill>
            <a:srgbClr val="00B050"/>
          </a:solidFill>
          <a:ln w="38100">
            <a:solidFill>
              <a:srgbClr val="000000"/>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r>
              <a:rPr lang="fr-FR" sz="1800" b="1" u="none" strike="noStrike">
                <a:solidFill>
                  <a:schemeClr val="dk1"/>
                </a:solidFill>
                <a:effectLst/>
                <a:uFillTx/>
                <a:latin typeface="Aptos"/>
              </a:rPr>
              <a:t>F</a:t>
            </a:r>
            <a:endParaRPr lang="fr-MA" sz="1800" b="0" u="none" strike="noStrike">
              <a:solidFill>
                <a:srgbClr val="FFFFFF"/>
              </a:solidFill>
              <a:effectLst/>
              <a:uFillTx/>
              <a:latin typeface="Arial"/>
            </a:endParaRPr>
          </a:p>
        </p:txBody>
      </p:sp>
      <p:sp>
        <p:nvSpPr>
          <p:cNvPr id="986" name="Ellipse 3"/>
          <p:cNvSpPr/>
          <p:nvPr/>
        </p:nvSpPr>
        <p:spPr>
          <a:xfrm>
            <a:off x="2874960" y="3402000"/>
            <a:ext cx="506520" cy="572400"/>
          </a:xfrm>
          <a:prstGeom prst="ellipse">
            <a:avLst/>
          </a:prstGeom>
          <a:solidFill>
            <a:srgbClr val="00B050"/>
          </a:solidFill>
          <a:ln w="38100">
            <a:solidFill>
              <a:srgbClr val="000000"/>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r>
              <a:rPr lang="fr-FR" sz="1800" b="1" u="none" strike="noStrike">
                <a:solidFill>
                  <a:schemeClr val="dk1"/>
                </a:solidFill>
                <a:effectLst/>
                <a:uFillTx/>
                <a:latin typeface="Aptos"/>
              </a:rPr>
              <a:t>G</a:t>
            </a:r>
            <a:endParaRPr lang="fr-MA" sz="1800" b="0" u="none" strike="noStrike">
              <a:solidFill>
                <a:srgbClr val="FFFFFF"/>
              </a:solidFill>
              <a:effectLst/>
              <a:uFillTx/>
              <a:latin typeface="Arial"/>
            </a:endParaRPr>
          </a:p>
        </p:txBody>
      </p:sp>
      <p:sp>
        <p:nvSpPr>
          <p:cNvPr id="987" name="Ellipse 5"/>
          <p:cNvSpPr/>
          <p:nvPr/>
        </p:nvSpPr>
        <p:spPr>
          <a:xfrm>
            <a:off x="2115360" y="3429000"/>
            <a:ext cx="506520" cy="572400"/>
          </a:xfrm>
          <a:prstGeom prst="ellipse">
            <a:avLst/>
          </a:prstGeom>
          <a:solidFill>
            <a:srgbClr val="00B050"/>
          </a:solidFill>
          <a:ln w="38100">
            <a:solidFill>
              <a:srgbClr val="000000"/>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r>
              <a:rPr lang="fr-FR" sz="1800" b="1" u="none" strike="noStrike">
                <a:solidFill>
                  <a:schemeClr val="dk1"/>
                </a:solidFill>
                <a:effectLst/>
                <a:uFillTx/>
                <a:latin typeface="Aptos"/>
              </a:rPr>
              <a:t>E</a:t>
            </a:r>
            <a:endParaRPr lang="fr-MA" sz="1800" b="0" u="none" strike="noStrike">
              <a:solidFill>
                <a:srgbClr val="FFFFFF"/>
              </a:solidFill>
              <a:effectLst/>
              <a:uFillTx/>
              <a:latin typeface="Arial"/>
            </a:endParaRPr>
          </a:p>
        </p:txBody>
      </p:sp>
      <p:sp>
        <p:nvSpPr>
          <p:cNvPr id="988" name="Ellipse 6"/>
          <p:cNvSpPr/>
          <p:nvPr/>
        </p:nvSpPr>
        <p:spPr>
          <a:xfrm>
            <a:off x="750240" y="3429000"/>
            <a:ext cx="506520" cy="572400"/>
          </a:xfrm>
          <a:prstGeom prst="ellipse">
            <a:avLst/>
          </a:prstGeom>
          <a:solidFill>
            <a:srgbClr val="00B050"/>
          </a:solidFill>
          <a:ln w="38100">
            <a:solidFill>
              <a:srgbClr val="000000"/>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r>
              <a:rPr lang="fr-FR" sz="1800" b="1" u="none" strike="noStrike">
                <a:solidFill>
                  <a:schemeClr val="dk1"/>
                </a:solidFill>
                <a:effectLst/>
                <a:uFillTx/>
                <a:latin typeface="Aptos"/>
              </a:rPr>
              <a:t>D</a:t>
            </a:r>
            <a:endParaRPr lang="fr-MA" sz="1800" b="0" u="none" strike="noStrike">
              <a:solidFill>
                <a:srgbClr val="FFFFFF"/>
              </a:solidFill>
              <a:effectLst/>
              <a:uFillTx/>
              <a:latin typeface="Arial"/>
            </a:endParaRPr>
          </a:p>
        </p:txBody>
      </p:sp>
      <p:sp>
        <p:nvSpPr>
          <p:cNvPr id="989" name="Ellipse 7"/>
          <p:cNvSpPr/>
          <p:nvPr/>
        </p:nvSpPr>
        <p:spPr>
          <a:xfrm>
            <a:off x="3643920" y="2509560"/>
            <a:ext cx="506520" cy="572400"/>
          </a:xfrm>
          <a:prstGeom prst="ellipse">
            <a:avLst/>
          </a:prstGeom>
          <a:solidFill>
            <a:srgbClr val="00B050"/>
          </a:solidFill>
          <a:ln w="38100">
            <a:solidFill>
              <a:srgbClr val="000000"/>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r>
              <a:rPr lang="fr-FR" sz="1800" b="1" u="none" strike="noStrike">
                <a:solidFill>
                  <a:schemeClr val="dk1"/>
                </a:solidFill>
                <a:effectLst/>
                <a:uFillTx/>
                <a:latin typeface="Aptos"/>
              </a:rPr>
              <a:t>C</a:t>
            </a:r>
            <a:endParaRPr lang="fr-MA" sz="1800" b="0" u="none" strike="noStrike">
              <a:solidFill>
                <a:srgbClr val="FFFFFF"/>
              </a:solidFill>
              <a:effectLst/>
              <a:uFillTx/>
              <a:latin typeface="Arial"/>
            </a:endParaRPr>
          </a:p>
        </p:txBody>
      </p:sp>
      <p:sp>
        <p:nvSpPr>
          <p:cNvPr id="990" name="Ellipse 9"/>
          <p:cNvSpPr/>
          <p:nvPr/>
        </p:nvSpPr>
        <p:spPr>
          <a:xfrm>
            <a:off x="1554840" y="2509560"/>
            <a:ext cx="506520" cy="572400"/>
          </a:xfrm>
          <a:prstGeom prst="ellipse">
            <a:avLst/>
          </a:prstGeom>
          <a:solidFill>
            <a:srgbClr val="00B050"/>
          </a:solidFill>
          <a:ln w="38100">
            <a:solidFill>
              <a:srgbClr val="000000"/>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r>
              <a:rPr lang="fr-FR" sz="1800" b="1" u="none" strike="noStrike">
                <a:solidFill>
                  <a:schemeClr val="dk1"/>
                </a:solidFill>
                <a:effectLst/>
                <a:uFillTx/>
                <a:latin typeface="Aptos"/>
              </a:rPr>
              <a:t>B</a:t>
            </a:r>
            <a:endParaRPr lang="fr-MA" sz="1800" b="0" u="none" strike="noStrike">
              <a:solidFill>
                <a:srgbClr val="FFFFFF"/>
              </a:solidFill>
              <a:effectLst/>
              <a:uFillTx/>
              <a:latin typeface="Arial"/>
            </a:endParaRPr>
          </a:p>
        </p:txBody>
      </p:sp>
      <p:cxnSp>
        <p:nvCxnSpPr>
          <p:cNvPr id="991" name="Connecteur droit 12"/>
          <p:cNvCxnSpPr>
            <a:stCxn id="984" idx="5"/>
            <a:endCxn id="989" idx="1"/>
          </p:cNvCxnSpPr>
          <p:nvPr/>
        </p:nvCxnSpPr>
        <p:spPr>
          <a:xfrm>
            <a:off x="3054240" y="2104560"/>
            <a:ext cx="664200" cy="488880"/>
          </a:xfrm>
          <a:prstGeom prst="straightConnector1">
            <a:avLst/>
          </a:prstGeom>
          <a:ln>
            <a:solidFill>
              <a:srgbClr val="000000"/>
            </a:solidFill>
          </a:ln>
        </p:spPr>
      </p:cxnSp>
      <p:cxnSp>
        <p:nvCxnSpPr>
          <p:cNvPr id="992" name="Connecteur droit 14"/>
          <p:cNvCxnSpPr/>
          <p:nvPr/>
        </p:nvCxnSpPr>
        <p:spPr>
          <a:xfrm>
            <a:off x="797760" y="4363560"/>
            <a:ext cx="3144960" cy="360"/>
          </a:xfrm>
          <a:prstGeom prst="straightConnector1">
            <a:avLst/>
          </a:prstGeom>
          <a:ln w="57150">
            <a:solidFill>
              <a:srgbClr val="000000"/>
            </a:solidFill>
          </a:ln>
        </p:spPr>
      </p:cxnSp>
      <p:pic>
        <p:nvPicPr>
          <p:cNvPr id="993" name="Image 23"/>
          <p:cNvPicPr/>
          <p:nvPr/>
        </p:nvPicPr>
        <p:blipFill>
          <a:blip r:embed="rId3"/>
          <a:stretch/>
        </p:blipFill>
        <p:spPr>
          <a:xfrm>
            <a:off x="7011420" y="1756260"/>
            <a:ext cx="4902120" cy="3917880"/>
          </a:xfrm>
          <a:prstGeom prst="rect">
            <a:avLst/>
          </a:prstGeom>
          <a:noFill/>
          <a:ln w="0">
            <a:noFill/>
          </a:ln>
        </p:spPr>
      </p:pic>
      <p:cxnSp>
        <p:nvCxnSpPr>
          <p:cNvPr id="994" name="Connecteur droit 26"/>
          <p:cNvCxnSpPr>
            <a:stCxn id="990" idx="7"/>
            <a:endCxn id="984" idx="3"/>
          </p:cNvCxnSpPr>
          <p:nvPr/>
        </p:nvCxnSpPr>
        <p:spPr>
          <a:xfrm flipV="1">
            <a:off x="1987200" y="2104560"/>
            <a:ext cx="709200" cy="488880"/>
          </a:xfrm>
          <a:prstGeom prst="straightConnector1">
            <a:avLst/>
          </a:prstGeom>
          <a:ln>
            <a:solidFill>
              <a:srgbClr val="000000"/>
            </a:solidFill>
          </a:ln>
        </p:spPr>
      </p:cxnSp>
      <p:cxnSp>
        <p:nvCxnSpPr>
          <p:cNvPr id="995" name="Connecteur droit 29"/>
          <p:cNvCxnSpPr>
            <a:stCxn id="988" idx="0"/>
          </p:cNvCxnSpPr>
          <p:nvPr/>
        </p:nvCxnSpPr>
        <p:spPr>
          <a:xfrm flipV="1">
            <a:off x="1003680" y="2939760"/>
            <a:ext cx="598680" cy="489600"/>
          </a:xfrm>
          <a:prstGeom prst="straightConnector1">
            <a:avLst/>
          </a:prstGeom>
          <a:ln>
            <a:solidFill>
              <a:srgbClr val="000000"/>
            </a:solidFill>
          </a:ln>
        </p:spPr>
      </p:cxnSp>
      <p:cxnSp>
        <p:nvCxnSpPr>
          <p:cNvPr id="996" name="Connecteur droit 32"/>
          <p:cNvCxnSpPr>
            <a:stCxn id="990" idx="5"/>
            <a:endCxn id="987" idx="0"/>
          </p:cNvCxnSpPr>
          <p:nvPr/>
        </p:nvCxnSpPr>
        <p:spPr>
          <a:xfrm>
            <a:off x="1987200" y="2998440"/>
            <a:ext cx="381960" cy="430920"/>
          </a:xfrm>
          <a:prstGeom prst="straightConnector1">
            <a:avLst/>
          </a:prstGeom>
          <a:ln>
            <a:solidFill>
              <a:srgbClr val="000000"/>
            </a:solidFill>
          </a:ln>
        </p:spPr>
      </p:cxnSp>
      <p:cxnSp>
        <p:nvCxnSpPr>
          <p:cNvPr id="997" name="Connecteur droit 35"/>
          <p:cNvCxnSpPr>
            <a:stCxn id="986" idx="7"/>
          </p:cNvCxnSpPr>
          <p:nvPr/>
        </p:nvCxnSpPr>
        <p:spPr>
          <a:xfrm flipV="1">
            <a:off x="3307320" y="2939760"/>
            <a:ext cx="363960" cy="546120"/>
          </a:xfrm>
          <a:prstGeom prst="straightConnector1">
            <a:avLst/>
          </a:prstGeom>
          <a:ln>
            <a:solidFill>
              <a:srgbClr val="000000"/>
            </a:solidFill>
          </a:ln>
        </p:spPr>
      </p:cxnSp>
      <p:cxnSp>
        <p:nvCxnSpPr>
          <p:cNvPr id="998" name="Connecteur droit 37"/>
          <p:cNvCxnSpPr>
            <a:endCxn id="985" idx="0"/>
          </p:cNvCxnSpPr>
          <p:nvPr/>
        </p:nvCxnSpPr>
        <p:spPr>
          <a:xfrm>
            <a:off x="4103280" y="2998440"/>
            <a:ext cx="390600" cy="430920"/>
          </a:xfrm>
          <a:prstGeom prst="straightConnector1">
            <a:avLst/>
          </a:prstGeom>
          <a:ln>
            <a:solidFill>
              <a:srgbClr val="000000"/>
            </a:solidFill>
          </a:ln>
        </p:spPr>
      </p:cxnSp>
      <p:cxnSp>
        <p:nvCxnSpPr>
          <p:cNvPr id="999" name="Connecteur droit 46"/>
          <p:cNvCxnSpPr/>
          <p:nvPr/>
        </p:nvCxnSpPr>
        <p:spPr>
          <a:xfrm>
            <a:off x="784800" y="5166000"/>
            <a:ext cx="3145320" cy="360"/>
          </a:xfrm>
          <a:prstGeom prst="straightConnector1">
            <a:avLst/>
          </a:prstGeom>
          <a:ln w="57150">
            <a:solidFill>
              <a:srgbClr val="000000"/>
            </a:solidFill>
          </a:ln>
        </p:spPr>
      </p:cxnSp>
      <p:sp>
        <p:nvSpPr>
          <p:cNvPr id="1000" name="Ellipse 47"/>
          <p:cNvSpPr/>
          <p:nvPr/>
        </p:nvSpPr>
        <p:spPr>
          <a:xfrm>
            <a:off x="1716480" y="5372280"/>
            <a:ext cx="506520" cy="583560"/>
          </a:xfrm>
          <a:prstGeom prst="ellipse">
            <a:avLst/>
          </a:prstGeom>
          <a:solidFill>
            <a:srgbClr val="00B050"/>
          </a:solidFill>
          <a:ln w="38100">
            <a:solidFill>
              <a:srgbClr val="000000"/>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r>
              <a:rPr lang="fr-FR" sz="1800" b="1" u="none" strike="noStrike">
                <a:solidFill>
                  <a:schemeClr val="dk1"/>
                </a:solidFill>
                <a:effectLst/>
                <a:uFillTx/>
                <a:latin typeface="Aptos"/>
              </a:rPr>
              <a:t>A</a:t>
            </a:r>
            <a:endParaRPr lang="fr-MA" sz="1800" b="0" u="none" strike="noStrike">
              <a:solidFill>
                <a:srgbClr val="FFFFFF"/>
              </a:solidFill>
              <a:effectLst/>
              <a:uFillTx/>
              <a:latin typeface="Arial"/>
            </a:endParaRPr>
          </a:p>
        </p:txBody>
      </p:sp>
      <p:sp>
        <p:nvSpPr>
          <p:cNvPr id="1001" name="Accolade ouvrante 48"/>
          <p:cNvSpPr/>
          <p:nvPr/>
        </p:nvSpPr>
        <p:spPr>
          <a:xfrm>
            <a:off x="861120" y="5285520"/>
            <a:ext cx="155160" cy="755640"/>
          </a:xfrm>
          <a:prstGeom prst="leftBrace">
            <a:avLst>
              <a:gd name="adj1" fmla="val 8333"/>
              <a:gd name="adj2" fmla="val 50000"/>
            </a:avLst>
          </a:prstGeom>
          <a:noFill/>
          <a:ln w="28575">
            <a:solidFill>
              <a:srgbClr val="000000"/>
            </a:solidFill>
          </a:ln>
        </p:spPr>
        <p:style>
          <a:lnRef idx="1">
            <a:schemeClr val="dk1"/>
          </a:lnRef>
          <a:fillRef idx="0">
            <a:schemeClr val="dk1"/>
          </a:fillRef>
          <a:effectRef idx="0">
            <a:schemeClr val="dk1"/>
          </a:effectRef>
          <a:fontRef idx="minor"/>
        </p:style>
        <p:txBody>
          <a:bodyPr lIns="90000" tIns="45000" rIns="90000" bIns="45000" anchor="ctr">
            <a:noAutofit/>
          </a:bodyPr>
          <a:lstStyle/>
          <a:p>
            <a:pPr algn="ctr" defTabSz="914400">
              <a:lnSpc>
                <a:spcPct val="100000"/>
              </a:lnSpc>
            </a:pPr>
            <a:endParaRPr lang="fr-FR" sz="1800" b="0" u="none" strike="noStrike">
              <a:solidFill>
                <a:schemeClr val="dk1"/>
              </a:solidFill>
              <a:effectLst/>
              <a:uFillTx/>
              <a:latin typeface="Aptos"/>
            </a:endParaRPr>
          </a:p>
        </p:txBody>
      </p:sp>
      <p:sp>
        <p:nvSpPr>
          <p:cNvPr id="1002" name="Accolade fermante 49"/>
          <p:cNvSpPr/>
          <p:nvPr/>
        </p:nvSpPr>
        <p:spPr>
          <a:xfrm>
            <a:off x="3787200" y="5284800"/>
            <a:ext cx="155160" cy="755640"/>
          </a:xfrm>
          <a:prstGeom prst="rightBrace">
            <a:avLst>
              <a:gd name="adj1" fmla="val 8333"/>
              <a:gd name="adj2" fmla="val 50000"/>
            </a:avLst>
          </a:prstGeom>
          <a:noFill/>
          <a:ln w="28575">
            <a:solidFill>
              <a:srgbClr val="000000"/>
            </a:solidFill>
          </a:ln>
        </p:spPr>
        <p:style>
          <a:lnRef idx="1">
            <a:schemeClr val="dk1"/>
          </a:lnRef>
          <a:fillRef idx="0">
            <a:schemeClr val="dk1"/>
          </a:fillRef>
          <a:effectRef idx="0">
            <a:schemeClr val="dk1"/>
          </a:effectRef>
          <a:fontRef idx="minor"/>
        </p:style>
        <p:txBody>
          <a:bodyPr lIns="90000" tIns="45000" rIns="90000" bIns="45000" anchor="ctr">
            <a:noAutofit/>
          </a:bodyPr>
          <a:lstStyle/>
          <a:p>
            <a:pPr algn="ctr" defTabSz="914400">
              <a:lnSpc>
                <a:spcPct val="100000"/>
              </a:lnSpc>
            </a:pPr>
            <a:endParaRPr lang="fr-FR" sz="1800" b="0" u="none" strike="noStrike">
              <a:solidFill>
                <a:schemeClr val="dk1"/>
              </a:solidFill>
              <a:effectLst/>
              <a:uFillTx/>
              <a:latin typeface="Aptos"/>
            </a:endParaRPr>
          </a:p>
        </p:txBody>
      </p:sp>
      <p:sp>
        <p:nvSpPr>
          <p:cNvPr id="1003" name="Ellipse 4"/>
          <p:cNvSpPr/>
          <p:nvPr/>
        </p:nvSpPr>
        <p:spPr>
          <a:xfrm>
            <a:off x="2238840" y="5378760"/>
            <a:ext cx="506520" cy="572400"/>
          </a:xfrm>
          <a:prstGeom prst="ellipse">
            <a:avLst/>
          </a:prstGeom>
          <a:solidFill>
            <a:srgbClr val="00B050"/>
          </a:solidFill>
          <a:ln w="38100">
            <a:solidFill>
              <a:srgbClr val="000000"/>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r>
              <a:rPr lang="fr-FR" sz="1800" b="1" u="none" strike="noStrike">
                <a:solidFill>
                  <a:schemeClr val="dk1"/>
                </a:solidFill>
                <a:effectLst/>
                <a:uFillTx/>
                <a:latin typeface="Aptos"/>
              </a:rPr>
              <a:t>C</a:t>
            </a:r>
            <a:endParaRPr lang="fr-MA" sz="1800" b="0" u="none" strike="noStrike">
              <a:solidFill>
                <a:srgbClr val="FFFFFF"/>
              </a:solidFill>
              <a:effectLst/>
              <a:uFillTx/>
              <a:latin typeface="Arial"/>
            </a:endParaRPr>
          </a:p>
        </p:txBody>
      </p:sp>
      <p:sp>
        <p:nvSpPr>
          <p:cNvPr id="1004" name="Ellipse 8"/>
          <p:cNvSpPr/>
          <p:nvPr/>
        </p:nvSpPr>
        <p:spPr>
          <a:xfrm>
            <a:off x="2729520" y="5383080"/>
            <a:ext cx="506520" cy="572400"/>
          </a:xfrm>
          <a:prstGeom prst="ellipse">
            <a:avLst/>
          </a:prstGeom>
          <a:solidFill>
            <a:srgbClr val="00B050"/>
          </a:solidFill>
          <a:ln w="38100">
            <a:solidFill>
              <a:srgbClr val="000000"/>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r>
              <a:rPr lang="fr-FR" sz="1800" b="1" u="none" strike="noStrike">
                <a:solidFill>
                  <a:schemeClr val="dk1"/>
                </a:solidFill>
                <a:effectLst/>
                <a:uFillTx/>
                <a:latin typeface="Aptos"/>
              </a:rPr>
              <a:t>B</a:t>
            </a:r>
            <a:endParaRPr lang="fr-MA" sz="1800" b="0" u="none" strike="noStrike">
              <a:solidFill>
                <a:srgbClr val="FFFFFF"/>
              </a:solidFill>
              <a:effectLst/>
              <a:uFillTx/>
              <a:latin typeface="Arial"/>
            </a:endParaRPr>
          </a:p>
        </p:txBody>
      </p:sp>
      <p:sp>
        <p:nvSpPr>
          <p:cNvPr id="1005" name="Ellipse 11"/>
          <p:cNvSpPr/>
          <p:nvPr/>
        </p:nvSpPr>
        <p:spPr>
          <a:xfrm>
            <a:off x="3382920" y="4490640"/>
            <a:ext cx="506520" cy="572400"/>
          </a:xfrm>
          <a:prstGeom prst="ellipse">
            <a:avLst/>
          </a:prstGeom>
          <a:solidFill>
            <a:srgbClr val="00B050"/>
          </a:solidFill>
          <a:ln w="38100">
            <a:solidFill>
              <a:srgbClr val="000000"/>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r>
              <a:rPr lang="fr-FR" sz="1800" b="1" u="none" strike="noStrike">
                <a:solidFill>
                  <a:schemeClr val="dk1"/>
                </a:solidFill>
                <a:effectLst/>
                <a:uFillTx/>
                <a:latin typeface="Aptos"/>
              </a:rPr>
              <a:t>G</a:t>
            </a:r>
            <a:endParaRPr lang="fr-MA" sz="1800" b="0" u="none" strike="noStrike">
              <a:solidFill>
                <a:srgbClr val="FFFFFF"/>
              </a:solidFill>
              <a:effectLst/>
              <a:uFillTx/>
              <a:latin typeface="Arial"/>
            </a:endParaRPr>
          </a:p>
        </p:txBody>
      </p:sp>
      <p:sp>
        <p:nvSpPr>
          <p:cNvPr id="1006" name="Ellipse 13"/>
          <p:cNvSpPr/>
          <p:nvPr/>
        </p:nvSpPr>
        <p:spPr>
          <a:xfrm>
            <a:off x="2862720" y="4506840"/>
            <a:ext cx="506520" cy="572400"/>
          </a:xfrm>
          <a:prstGeom prst="ellipse">
            <a:avLst/>
          </a:prstGeom>
          <a:solidFill>
            <a:srgbClr val="00B050"/>
          </a:solidFill>
          <a:ln w="38100">
            <a:solidFill>
              <a:srgbClr val="000000"/>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r>
              <a:rPr lang="fr-FR" sz="1800" b="1" u="none" strike="noStrike">
                <a:solidFill>
                  <a:schemeClr val="dk1"/>
                </a:solidFill>
                <a:effectLst/>
                <a:uFillTx/>
                <a:latin typeface="Aptos"/>
              </a:rPr>
              <a:t>E</a:t>
            </a:r>
            <a:endParaRPr lang="fr-MA" sz="1800" b="0" u="none" strike="noStrike">
              <a:solidFill>
                <a:srgbClr val="FFFFFF"/>
              </a:solidFill>
              <a:effectLst/>
              <a:uFillTx/>
              <a:latin typeface="Arial"/>
            </a:endParaRPr>
          </a:p>
        </p:txBody>
      </p:sp>
      <p:sp>
        <p:nvSpPr>
          <p:cNvPr id="1007" name="Ellipse 15"/>
          <p:cNvSpPr/>
          <p:nvPr/>
        </p:nvSpPr>
        <p:spPr>
          <a:xfrm>
            <a:off x="2346120" y="4506840"/>
            <a:ext cx="506520" cy="572400"/>
          </a:xfrm>
          <a:prstGeom prst="ellipse">
            <a:avLst/>
          </a:prstGeom>
          <a:solidFill>
            <a:srgbClr val="00B050"/>
          </a:solidFill>
          <a:ln w="38100">
            <a:solidFill>
              <a:srgbClr val="000000"/>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r>
              <a:rPr lang="fr-FR" sz="1800" b="1" u="none" strike="noStrike">
                <a:solidFill>
                  <a:schemeClr val="dk1"/>
                </a:solidFill>
                <a:effectLst/>
                <a:uFillTx/>
                <a:latin typeface="Aptos"/>
              </a:rPr>
              <a:t>D</a:t>
            </a:r>
            <a:endParaRPr lang="fr-MA" sz="1800" b="0" u="none" strike="noStrike">
              <a:solidFill>
                <a:srgbClr val="FFFFFF"/>
              </a:solidFill>
              <a:effectLst/>
              <a:uFillTx/>
              <a:latin typeface="Arial"/>
            </a:endParaRPr>
          </a:p>
        </p:txBody>
      </p:sp>
      <p:sp>
        <p:nvSpPr>
          <p:cNvPr id="1008" name="Ellipse 16"/>
          <p:cNvSpPr/>
          <p:nvPr/>
        </p:nvSpPr>
        <p:spPr>
          <a:xfrm>
            <a:off x="3271320" y="5358600"/>
            <a:ext cx="506520" cy="572400"/>
          </a:xfrm>
          <a:prstGeom prst="ellipse">
            <a:avLst/>
          </a:prstGeom>
          <a:solidFill>
            <a:srgbClr val="00B050"/>
          </a:solidFill>
          <a:ln w="38100">
            <a:solidFill>
              <a:srgbClr val="000000"/>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r>
              <a:rPr lang="fr-FR" sz="1800" b="1" u="none" strike="noStrike">
                <a:solidFill>
                  <a:schemeClr val="dk1"/>
                </a:solidFill>
                <a:effectLst/>
                <a:uFillTx/>
                <a:latin typeface="Aptos"/>
              </a:rPr>
              <a:t>F</a:t>
            </a:r>
            <a:endParaRPr lang="fr-MA" sz="1800" b="0" u="none" strike="noStrike">
              <a:solidFill>
                <a:srgbClr val="FFFFFF"/>
              </a:solidFill>
              <a:effectLst/>
              <a:uFillTx/>
              <a:latin typeface="Arial"/>
            </a:endParaRPr>
          </a:p>
        </p:txBody>
      </p:sp>
      <p:sp>
        <p:nvSpPr>
          <p:cNvPr id="1009" name="ZoneTexte 10"/>
          <p:cNvSpPr/>
          <p:nvPr/>
        </p:nvSpPr>
        <p:spPr>
          <a:xfrm>
            <a:off x="4448880" y="4575600"/>
            <a:ext cx="1541880" cy="36900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defTabSz="914400">
              <a:lnSpc>
                <a:spcPct val="100000"/>
              </a:lnSpc>
            </a:pPr>
            <a:r>
              <a:rPr lang="fr-FR" sz="1800" b="1" u="none" strike="noStrike">
                <a:solidFill>
                  <a:schemeClr val="dk1"/>
                </a:solidFill>
                <a:effectLst/>
                <a:uFillTx/>
                <a:latin typeface="Aptos"/>
              </a:rPr>
              <a:t>OPEN=</a:t>
            </a:r>
            <a:r>
              <a:rPr lang="fr-FR" sz="1800" b="0" u="none" strike="noStrike">
                <a:solidFill>
                  <a:schemeClr val="dk1"/>
                </a:solidFill>
                <a:effectLst/>
                <a:uFillTx/>
                <a:latin typeface="Aptos"/>
              </a:rPr>
              <a:t>FILE</a:t>
            </a:r>
            <a:endParaRPr lang="fr-MA" sz="1800" b="0" u="none" strike="noStrike">
              <a:solidFill>
                <a:srgbClr val="000000"/>
              </a:solidFill>
              <a:effectLst/>
              <a:uFillTx/>
              <a:latin typeface="Arial"/>
            </a:endParaRPr>
          </a:p>
        </p:txBody>
      </p:sp>
      <p:sp>
        <p:nvSpPr>
          <p:cNvPr id="1010" name="ZoneTexte 17"/>
          <p:cNvSpPr/>
          <p:nvPr/>
        </p:nvSpPr>
        <p:spPr>
          <a:xfrm>
            <a:off x="4426920" y="5458320"/>
            <a:ext cx="2792160" cy="36900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defTabSz="914400">
              <a:lnSpc>
                <a:spcPct val="100000"/>
              </a:lnSpc>
            </a:pPr>
            <a:r>
              <a:rPr lang="fr-FR" sz="1800" b="1" u="none" strike="noStrike">
                <a:solidFill>
                  <a:schemeClr val="dk1"/>
                </a:solidFill>
                <a:effectLst/>
                <a:uFillTx/>
                <a:latin typeface="Aptos"/>
              </a:rPr>
              <a:t>CLOSED</a:t>
            </a:r>
            <a:r>
              <a:rPr lang="fr-FR" sz="1800" b="0" u="none" strike="noStrike">
                <a:solidFill>
                  <a:schemeClr val="dk1"/>
                </a:solidFill>
                <a:effectLst/>
                <a:uFillTx/>
                <a:latin typeface="Aptos"/>
              </a:rPr>
              <a:t>(VISITED)=liste</a:t>
            </a:r>
            <a:endParaRPr lang="fr-MA" sz="1800" b="0" u="none" strike="noStrike">
              <a:solidFill>
                <a:srgbClr val="000000"/>
              </a:solidFill>
              <a:effectLst/>
              <a:uFillTx/>
              <a:latin typeface="Arial"/>
            </a:endParaRPr>
          </a:p>
        </p:txBody>
      </p:sp>
      <p:sp>
        <p:nvSpPr>
          <p:cNvPr id="4" name="PlaceHolder 1">
            <a:extLst>
              <a:ext uri="{FF2B5EF4-FFF2-40B4-BE49-F238E27FC236}">
                <a16:creationId xmlns:a16="http://schemas.microsoft.com/office/drawing/2014/main" id="{53C3EED2-F954-890C-001C-BFE173F9E8A6}"/>
              </a:ext>
            </a:extLst>
          </p:cNvPr>
          <p:cNvSpPr txBox="1">
            <a:spLocks/>
          </p:cNvSpPr>
          <p:nvPr/>
        </p:nvSpPr>
        <p:spPr>
          <a:xfrm>
            <a:off x="784800" y="902520"/>
            <a:ext cx="9720072" cy="1499616"/>
          </a:xfrm>
          <a:prstGeom prst="rect">
            <a:avLst/>
          </a:prstGeom>
          <a:noFill/>
          <a:ln w="0">
            <a:noFill/>
          </a:ln>
        </p:spPr>
        <p:txBody>
          <a:bodyPr vert="horz" lIns="91440" tIns="45720" rIns="91440" bIns="45720" rtlCol="0" anchor="ctr">
            <a:normAutofit fontScale="90000" lnSpcReduction="20000"/>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pPr>
              <a:lnSpc>
                <a:spcPct val="90000"/>
              </a:lnSpc>
            </a:pPr>
            <a:r>
              <a:rPr lang="fr-FR" sz="4400" dirty="0">
                <a:solidFill>
                  <a:schemeClr val="dk1"/>
                </a:solidFill>
                <a:latin typeface="Aptos Display"/>
              </a:rPr>
              <a:t> les algorithmes aveugles: BFS</a:t>
            </a:r>
            <a:br>
              <a:rPr lang="fr-FR" sz="4400" dirty="0"/>
            </a:br>
            <a:br>
              <a:rPr lang="fr-FR" sz="4400" dirty="0"/>
            </a:br>
            <a:endParaRPr lang="fr-FR" sz="4400" dirty="0">
              <a:solidFill>
                <a:schemeClr val="dk1"/>
              </a:solidFill>
              <a:latin typeface="Aptos"/>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2" name="Ellipse 1"/>
          <p:cNvSpPr/>
          <p:nvPr/>
        </p:nvSpPr>
        <p:spPr>
          <a:xfrm>
            <a:off x="2621880" y="1606320"/>
            <a:ext cx="506520" cy="583560"/>
          </a:xfrm>
          <a:prstGeom prst="ellipse">
            <a:avLst/>
          </a:prstGeom>
          <a:solidFill>
            <a:srgbClr val="00B050"/>
          </a:solidFill>
          <a:ln w="38100">
            <a:solidFill>
              <a:srgbClr val="000000"/>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r>
              <a:rPr lang="fr-FR" sz="1800" b="1" u="none" strike="noStrike">
                <a:solidFill>
                  <a:schemeClr val="dk1"/>
                </a:solidFill>
                <a:effectLst/>
                <a:uFillTx/>
                <a:latin typeface="Aptos"/>
              </a:rPr>
              <a:t>A</a:t>
            </a:r>
            <a:endParaRPr lang="fr-MA" sz="1800" b="0" u="none" strike="noStrike">
              <a:solidFill>
                <a:srgbClr val="FFFFFF"/>
              </a:solidFill>
              <a:effectLst/>
              <a:uFillTx/>
              <a:latin typeface="Arial"/>
            </a:endParaRPr>
          </a:p>
        </p:txBody>
      </p:sp>
      <p:sp>
        <p:nvSpPr>
          <p:cNvPr id="1013" name="Ellipse 2"/>
          <p:cNvSpPr/>
          <p:nvPr/>
        </p:nvSpPr>
        <p:spPr>
          <a:xfrm>
            <a:off x="4240080" y="3429000"/>
            <a:ext cx="506520" cy="572400"/>
          </a:xfrm>
          <a:prstGeom prst="ellipse">
            <a:avLst/>
          </a:prstGeom>
          <a:solidFill>
            <a:srgbClr val="00B050"/>
          </a:solidFill>
          <a:ln w="38100">
            <a:solidFill>
              <a:srgbClr val="000000"/>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r>
              <a:rPr lang="fr-FR" sz="1800" b="1" u="none" strike="noStrike">
                <a:solidFill>
                  <a:schemeClr val="dk1"/>
                </a:solidFill>
                <a:effectLst/>
                <a:uFillTx/>
                <a:latin typeface="Aptos"/>
              </a:rPr>
              <a:t>F</a:t>
            </a:r>
            <a:endParaRPr lang="fr-MA" sz="1800" b="0" u="none" strike="noStrike">
              <a:solidFill>
                <a:srgbClr val="FFFFFF"/>
              </a:solidFill>
              <a:effectLst/>
              <a:uFillTx/>
              <a:latin typeface="Arial"/>
            </a:endParaRPr>
          </a:p>
        </p:txBody>
      </p:sp>
      <p:sp>
        <p:nvSpPr>
          <p:cNvPr id="1014" name="Ellipse 3"/>
          <p:cNvSpPr/>
          <p:nvPr/>
        </p:nvSpPr>
        <p:spPr>
          <a:xfrm>
            <a:off x="2874960" y="3402000"/>
            <a:ext cx="506520" cy="572400"/>
          </a:xfrm>
          <a:prstGeom prst="ellipse">
            <a:avLst/>
          </a:prstGeom>
          <a:solidFill>
            <a:srgbClr val="00B050"/>
          </a:solidFill>
          <a:ln w="38100">
            <a:solidFill>
              <a:srgbClr val="000000"/>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r>
              <a:rPr lang="fr-FR" sz="1800" b="1" u="none" strike="noStrike">
                <a:solidFill>
                  <a:schemeClr val="dk1"/>
                </a:solidFill>
                <a:effectLst/>
                <a:uFillTx/>
                <a:latin typeface="Aptos"/>
              </a:rPr>
              <a:t>G</a:t>
            </a:r>
            <a:endParaRPr lang="fr-MA" sz="1800" b="0" u="none" strike="noStrike">
              <a:solidFill>
                <a:srgbClr val="FFFFFF"/>
              </a:solidFill>
              <a:effectLst/>
              <a:uFillTx/>
              <a:latin typeface="Arial"/>
            </a:endParaRPr>
          </a:p>
        </p:txBody>
      </p:sp>
      <p:sp>
        <p:nvSpPr>
          <p:cNvPr id="1015" name="Ellipse 5"/>
          <p:cNvSpPr/>
          <p:nvPr/>
        </p:nvSpPr>
        <p:spPr>
          <a:xfrm>
            <a:off x="2115360" y="3429000"/>
            <a:ext cx="506520" cy="572400"/>
          </a:xfrm>
          <a:prstGeom prst="ellipse">
            <a:avLst/>
          </a:prstGeom>
          <a:solidFill>
            <a:srgbClr val="00B050"/>
          </a:solidFill>
          <a:ln w="38100">
            <a:solidFill>
              <a:srgbClr val="000000"/>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r>
              <a:rPr lang="fr-FR" sz="1800" b="1" u="none" strike="noStrike">
                <a:solidFill>
                  <a:schemeClr val="dk1"/>
                </a:solidFill>
                <a:effectLst/>
                <a:uFillTx/>
                <a:latin typeface="Aptos"/>
              </a:rPr>
              <a:t>E</a:t>
            </a:r>
            <a:endParaRPr lang="fr-MA" sz="1800" b="0" u="none" strike="noStrike">
              <a:solidFill>
                <a:srgbClr val="FFFFFF"/>
              </a:solidFill>
              <a:effectLst/>
              <a:uFillTx/>
              <a:latin typeface="Arial"/>
            </a:endParaRPr>
          </a:p>
        </p:txBody>
      </p:sp>
      <p:sp>
        <p:nvSpPr>
          <p:cNvPr id="1016" name="Ellipse 6"/>
          <p:cNvSpPr/>
          <p:nvPr/>
        </p:nvSpPr>
        <p:spPr>
          <a:xfrm>
            <a:off x="750240" y="3429000"/>
            <a:ext cx="506520" cy="572400"/>
          </a:xfrm>
          <a:prstGeom prst="ellipse">
            <a:avLst/>
          </a:prstGeom>
          <a:solidFill>
            <a:srgbClr val="00B050"/>
          </a:solidFill>
          <a:ln w="38100">
            <a:solidFill>
              <a:srgbClr val="000000"/>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r>
              <a:rPr lang="fr-FR" sz="1800" b="1" u="none" strike="noStrike">
                <a:solidFill>
                  <a:schemeClr val="dk1"/>
                </a:solidFill>
                <a:effectLst/>
                <a:uFillTx/>
                <a:latin typeface="Aptos"/>
              </a:rPr>
              <a:t>D</a:t>
            </a:r>
            <a:endParaRPr lang="fr-MA" sz="1800" b="0" u="none" strike="noStrike">
              <a:solidFill>
                <a:srgbClr val="FFFFFF"/>
              </a:solidFill>
              <a:effectLst/>
              <a:uFillTx/>
              <a:latin typeface="Arial"/>
            </a:endParaRPr>
          </a:p>
        </p:txBody>
      </p:sp>
      <p:sp>
        <p:nvSpPr>
          <p:cNvPr id="1017" name="Ellipse 7"/>
          <p:cNvSpPr/>
          <p:nvPr/>
        </p:nvSpPr>
        <p:spPr>
          <a:xfrm>
            <a:off x="3643920" y="2509560"/>
            <a:ext cx="506520" cy="572400"/>
          </a:xfrm>
          <a:prstGeom prst="ellipse">
            <a:avLst/>
          </a:prstGeom>
          <a:solidFill>
            <a:srgbClr val="00B050"/>
          </a:solidFill>
          <a:ln w="38100">
            <a:solidFill>
              <a:srgbClr val="000000"/>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r>
              <a:rPr lang="fr-FR" sz="1800" b="1" u="none" strike="noStrike">
                <a:solidFill>
                  <a:schemeClr val="dk1"/>
                </a:solidFill>
                <a:effectLst/>
                <a:uFillTx/>
                <a:latin typeface="Aptos"/>
              </a:rPr>
              <a:t>C</a:t>
            </a:r>
            <a:endParaRPr lang="fr-MA" sz="1800" b="0" u="none" strike="noStrike">
              <a:solidFill>
                <a:srgbClr val="FFFFFF"/>
              </a:solidFill>
              <a:effectLst/>
              <a:uFillTx/>
              <a:latin typeface="Arial"/>
            </a:endParaRPr>
          </a:p>
        </p:txBody>
      </p:sp>
      <p:sp>
        <p:nvSpPr>
          <p:cNvPr id="1018" name="Ellipse 9"/>
          <p:cNvSpPr/>
          <p:nvPr/>
        </p:nvSpPr>
        <p:spPr>
          <a:xfrm>
            <a:off x="1554840" y="2509560"/>
            <a:ext cx="506520" cy="572400"/>
          </a:xfrm>
          <a:prstGeom prst="ellipse">
            <a:avLst/>
          </a:prstGeom>
          <a:solidFill>
            <a:srgbClr val="00B050"/>
          </a:solidFill>
          <a:ln w="38100">
            <a:solidFill>
              <a:srgbClr val="000000"/>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r>
              <a:rPr lang="fr-FR" sz="1800" b="1" u="none" strike="noStrike">
                <a:solidFill>
                  <a:schemeClr val="dk1"/>
                </a:solidFill>
                <a:effectLst/>
                <a:uFillTx/>
                <a:latin typeface="Aptos"/>
              </a:rPr>
              <a:t>B</a:t>
            </a:r>
            <a:endParaRPr lang="fr-MA" sz="1800" b="0" u="none" strike="noStrike">
              <a:solidFill>
                <a:srgbClr val="FFFFFF"/>
              </a:solidFill>
              <a:effectLst/>
              <a:uFillTx/>
              <a:latin typeface="Arial"/>
            </a:endParaRPr>
          </a:p>
        </p:txBody>
      </p:sp>
      <p:cxnSp>
        <p:nvCxnSpPr>
          <p:cNvPr id="1019" name="Connecteur droit 12"/>
          <p:cNvCxnSpPr>
            <a:stCxn id="1012" idx="5"/>
            <a:endCxn id="1017" idx="1"/>
          </p:cNvCxnSpPr>
          <p:nvPr/>
        </p:nvCxnSpPr>
        <p:spPr>
          <a:xfrm>
            <a:off x="3054240" y="2104560"/>
            <a:ext cx="664200" cy="488880"/>
          </a:xfrm>
          <a:prstGeom prst="straightConnector1">
            <a:avLst/>
          </a:prstGeom>
          <a:ln>
            <a:solidFill>
              <a:srgbClr val="000000"/>
            </a:solidFill>
          </a:ln>
        </p:spPr>
      </p:cxnSp>
      <p:cxnSp>
        <p:nvCxnSpPr>
          <p:cNvPr id="1020" name="Connecteur droit 14"/>
          <p:cNvCxnSpPr/>
          <p:nvPr/>
        </p:nvCxnSpPr>
        <p:spPr>
          <a:xfrm>
            <a:off x="797760" y="4363560"/>
            <a:ext cx="3144960" cy="360"/>
          </a:xfrm>
          <a:prstGeom prst="straightConnector1">
            <a:avLst/>
          </a:prstGeom>
          <a:ln w="57150">
            <a:solidFill>
              <a:srgbClr val="000000"/>
            </a:solidFill>
          </a:ln>
        </p:spPr>
      </p:cxnSp>
      <p:pic>
        <p:nvPicPr>
          <p:cNvPr id="1021" name="Image 23"/>
          <p:cNvPicPr/>
          <p:nvPr/>
        </p:nvPicPr>
        <p:blipFill>
          <a:blip r:embed="rId3"/>
          <a:stretch/>
        </p:blipFill>
        <p:spPr>
          <a:xfrm>
            <a:off x="6988212" y="1898100"/>
            <a:ext cx="4902120" cy="3917880"/>
          </a:xfrm>
          <a:prstGeom prst="rect">
            <a:avLst/>
          </a:prstGeom>
          <a:noFill/>
          <a:ln w="0">
            <a:noFill/>
          </a:ln>
        </p:spPr>
      </p:pic>
      <p:cxnSp>
        <p:nvCxnSpPr>
          <p:cNvPr id="1022" name="Connecteur droit 26"/>
          <p:cNvCxnSpPr>
            <a:stCxn id="1018" idx="7"/>
            <a:endCxn id="1012" idx="3"/>
          </p:cNvCxnSpPr>
          <p:nvPr/>
        </p:nvCxnSpPr>
        <p:spPr>
          <a:xfrm flipV="1">
            <a:off x="1987200" y="2104560"/>
            <a:ext cx="709200" cy="488880"/>
          </a:xfrm>
          <a:prstGeom prst="straightConnector1">
            <a:avLst/>
          </a:prstGeom>
          <a:ln>
            <a:solidFill>
              <a:srgbClr val="000000"/>
            </a:solidFill>
          </a:ln>
        </p:spPr>
      </p:cxnSp>
      <p:cxnSp>
        <p:nvCxnSpPr>
          <p:cNvPr id="1023" name="Connecteur droit 29"/>
          <p:cNvCxnSpPr>
            <a:stCxn id="1016" idx="0"/>
          </p:cNvCxnSpPr>
          <p:nvPr/>
        </p:nvCxnSpPr>
        <p:spPr>
          <a:xfrm flipV="1">
            <a:off x="1003680" y="2939760"/>
            <a:ext cx="598680" cy="489600"/>
          </a:xfrm>
          <a:prstGeom prst="straightConnector1">
            <a:avLst/>
          </a:prstGeom>
          <a:ln>
            <a:solidFill>
              <a:srgbClr val="000000"/>
            </a:solidFill>
          </a:ln>
        </p:spPr>
      </p:cxnSp>
      <p:cxnSp>
        <p:nvCxnSpPr>
          <p:cNvPr id="1024" name="Connecteur droit 32"/>
          <p:cNvCxnSpPr>
            <a:stCxn id="1018" idx="5"/>
            <a:endCxn id="1015" idx="0"/>
          </p:cNvCxnSpPr>
          <p:nvPr/>
        </p:nvCxnSpPr>
        <p:spPr>
          <a:xfrm>
            <a:off x="1987200" y="2998440"/>
            <a:ext cx="381960" cy="430920"/>
          </a:xfrm>
          <a:prstGeom prst="straightConnector1">
            <a:avLst/>
          </a:prstGeom>
          <a:ln>
            <a:solidFill>
              <a:srgbClr val="000000"/>
            </a:solidFill>
          </a:ln>
        </p:spPr>
      </p:cxnSp>
      <p:cxnSp>
        <p:nvCxnSpPr>
          <p:cNvPr id="1025" name="Connecteur droit 35"/>
          <p:cNvCxnSpPr>
            <a:stCxn id="1014" idx="7"/>
          </p:cNvCxnSpPr>
          <p:nvPr/>
        </p:nvCxnSpPr>
        <p:spPr>
          <a:xfrm flipV="1">
            <a:off x="3307320" y="2939760"/>
            <a:ext cx="363960" cy="546120"/>
          </a:xfrm>
          <a:prstGeom prst="straightConnector1">
            <a:avLst/>
          </a:prstGeom>
          <a:ln>
            <a:solidFill>
              <a:srgbClr val="000000"/>
            </a:solidFill>
          </a:ln>
        </p:spPr>
      </p:cxnSp>
      <p:cxnSp>
        <p:nvCxnSpPr>
          <p:cNvPr id="1026" name="Connecteur droit 37"/>
          <p:cNvCxnSpPr>
            <a:endCxn id="1013" idx="0"/>
          </p:cNvCxnSpPr>
          <p:nvPr/>
        </p:nvCxnSpPr>
        <p:spPr>
          <a:xfrm>
            <a:off x="4103280" y="2998440"/>
            <a:ext cx="390600" cy="430920"/>
          </a:xfrm>
          <a:prstGeom prst="straightConnector1">
            <a:avLst/>
          </a:prstGeom>
          <a:ln>
            <a:solidFill>
              <a:srgbClr val="000000"/>
            </a:solidFill>
          </a:ln>
        </p:spPr>
      </p:cxnSp>
      <p:cxnSp>
        <p:nvCxnSpPr>
          <p:cNvPr id="1027" name="Connecteur droit 46"/>
          <p:cNvCxnSpPr/>
          <p:nvPr/>
        </p:nvCxnSpPr>
        <p:spPr>
          <a:xfrm>
            <a:off x="784800" y="5166000"/>
            <a:ext cx="3145320" cy="360"/>
          </a:xfrm>
          <a:prstGeom prst="straightConnector1">
            <a:avLst/>
          </a:prstGeom>
          <a:ln w="57150">
            <a:solidFill>
              <a:srgbClr val="000000"/>
            </a:solidFill>
          </a:ln>
        </p:spPr>
      </p:cxnSp>
      <p:sp>
        <p:nvSpPr>
          <p:cNvPr id="1028" name="Ellipse 47"/>
          <p:cNvSpPr/>
          <p:nvPr/>
        </p:nvSpPr>
        <p:spPr>
          <a:xfrm>
            <a:off x="1000440" y="5372280"/>
            <a:ext cx="506520" cy="583560"/>
          </a:xfrm>
          <a:prstGeom prst="ellipse">
            <a:avLst/>
          </a:prstGeom>
          <a:solidFill>
            <a:srgbClr val="00B050"/>
          </a:solidFill>
          <a:ln w="38100">
            <a:solidFill>
              <a:srgbClr val="000000"/>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r>
              <a:rPr lang="fr-FR" sz="1800" b="1" u="none" strike="noStrike">
                <a:solidFill>
                  <a:schemeClr val="dk1"/>
                </a:solidFill>
                <a:effectLst/>
                <a:uFillTx/>
                <a:latin typeface="Aptos"/>
              </a:rPr>
              <a:t>A</a:t>
            </a:r>
            <a:endParaRPr lang="fr-MA" sz="1800" b="0" u="none" strike="noStrike">
              <a:solidFill>
                <a:srgbClr val="FFFFFF"/>
              </a:solidFill>
              <a:effectLst/>
              <a:uFillTx/>
              <a:latin typeface="Arial"/>
            </a:endParaRPr>
          </a:p>
        </p:txBody>
      </p:sp>
      <p:sp>
        <p:nvSpPr>
          <p:cNvPr id="1029" name="Accolade ouvrante 48"/>
          <p:cNvSpPr/>
          <p:nvPr/>
        </p:nvSpPr>
        <p:spPr>
          <a:xfrm>
            <a:off x="861120" y="5285520"/>
            <a:ext cx="155160" cy="755640"/>
          </a:xfrm>
          <a:prstGeom prst="leftBrace">
            <a:avLst>
              <a:gd name="adj1" fmla="val 8333"/>
              <a:gd name="adj2" fmla="val 50000"/>
            </a:avLst>
          </a:prstGeom>
          <a:noFill/>
          <a:ln w="28575">
            <a:solidFill>
              <a:srgbClr val="000000"/>
            </a:solidFill>
          </a:ln>
        </p:spPr>
        <p:style>
          <a:lnRef idx="1">
            <a:schemeClr val="dk1"/>
          </a:lnRef>
          <a:fillRef idx="0">
            <a:schemeClr val="dk1"/>
          </a:fillRef>
          <a:effectRef idx="0">
            <a:schemeClr val="dk1"/>
          </a:effectRef>
          <a:fontRef idx="minor"/>
        </p:style>
        <p:txBody>
          <a:bodyPr lIns="90000" tIns="45000" rIns="90000" bIns="45000" anchor="ctr">
            <a:noAutofit/>
          </a:bodyPr>
          <a:lstStyle/>
          <a:p>
            <a:pPr algn="ctr" defTabSz="914400">
              <a:lnSpc>
                <a:spcPct val="100000"/>
              </a:lnSpc>
            </a:pPr>
            <a:endParaRPr lang="fr-FR" sz="1800" b="0" u="none" strike="noStrike">
              <a:solidFill>
                <a:schemeClr val="dk1"/>
              </a:solidFill>
              <a:effectLst/>
              <a:uFillTx/>
              <a:latin typeface="Aptos"/>
            </a:endParaRPr>
          </a:p>
        </p:txBody>
      </p:sp>
      <p:sp>
        <p:nvSpPr>
          <p:cNvPr id="1030" name="Accolade fermante 49"/>
          <p:cNvSpPr/>
          <p:nvPr/>
        </p:nvSpPr>
        <p:spPr>
          <a:xfrm>
            <a:off x="3787200" y="5284800"/>
            <a:ext cx="155160" cy="755640"/>
          </a:xfrm>
          <a:prstGeom prst="rightBrace">
            <a:avLst>
              <a:gd name="adj1" fmla="val 8333"/>
              <a:gd name="adj2" fmla="val 50000"/>
            </a:avLst>
          </a:prstGeom>
          <a:noFill/>
          <a:ln w="28575">
            <a:solidFill>
              <a:srgbClr val="000000"/>
            </a:solidFill>
          </a:ln>
        </p:spPr>
        <p:style>
          <a:lnRef idx="1">
            <a:schemeClr val="dk1"/>
          </a:lnRef>
          <a:fillRef idx="0">
            <a:schemeClr val="dk1"/>
          </a:fillRef>
          <a:effectRef idx="0">
            <a:schemeClr val="dk1"/>
          </a:effectRef>
          <a:fontRef idx="minor"/>
        </p:style>
        <p:txBody>
          <a:bodyPr lIns="90000" tIns="45000" rIns="90000" bIns="45000" anchor="ctr">
            <a:noAutofit/>
          </a:bodyPr>
          <a:lstStyle/>
          <a:p>
            <a:pPr algn="ctr" defTabSz="914400">
              <a:lnSpc>
                <a:spcPct val="100000"/>
              </a:lnSpc>
            </a:pPr>
            <a:endParaRPr lang="fr-FR" sz="1800" b="0" u="none" strike="noStrike">
              <a:solidFill>
                <a:schemeClr val="dk1"/>
              </a:solidFill>
              <a:effectLst/>
              <a:uFillTx/>
              <a:latin typeface="Aptos"/>
            </a:endParaRPr>
          </a:p>
        </p:txBody>
      </p:sp>
      <p:sp>
        <p:nvSpPr>
          <p:cNvPr id="1031" name="Ellipse 4"/>
          <p:cNvSpPr/>
          <p:nvPr/>
        </p:nvSpPr>
        <p:spPr>
          <a:xfrm>
            <a:off x="1500840" y="5378760"/>
            <a:ext cx="506520" cy="572400"/>
          </a:xfrm>
          <a:prstGeom prst="ellipse">
            <a:avLst/>
          </a:prstGeom>
          <a:solidFill>
            <a:srgbClr val="00B050"/>
          </a:solidFill>
          <a:ln w="38100">
            <a:solidFill>
              <a:srgbClr val="000000"/>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r>
              <a:rPr lang="fr-FR" sz="1800" b="1" u="none" strike="noStrike">
                <a:solidFill>
                  <a:schemeClr val="dk1"/>
                </a:solidFill>
                <a:effectLst/>
                <a:uFillTx/>
                <a:latin typeface="Aptos"/>
              </a:rPr>
              <a:t>C</a:t>
            </a:r>
            <a:endParaRPr lang="fr-MA" sz="1800" b="0" u="none" strike="noStrike">
              <a:solidFill>
                <a:srgbClr val="FFFFFF"/>
              </a:solidFill>
              <a:effectLst/>
              <a:uFillTx/>
              <a:latin typeface="Arial"/>
            </a:endParaRPr>
          </a:p>
        </p:txBody>
      </p:sp>
      <p:sp>
        <p:nvSpPr>
          <p:cNvPr id="1032" name="Ellipse 8"/>
          <p:cNvSpPr/>
          <p:nvPr/>
        </p:nvSpPr>
        <p:spPr>
          <a:xfrm>
            <a:off x="2024280" y="5383080"/>
            <a:ext cx="506520" cy="572400"/>
          </a:xfrm>
          <a:prstGeom prst="ellipse">
            <a:avLst/>
          </a:prstGeom>
          <a:solidFill>
            <a:srgbClr val="00B050"/>
          </a:solidFill>
          <a:ln w="38100">
            <a:solidFill>
              <a:srgbClr val="000000"/>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r>
              <a:rPr lang="fr-FR" sz="1800" b="1" u="none" strike="noStrike">
                <a:solidFill>
                  <a:schemeClr val="dk1"/>
                </a:solidFill>
                <a:effectLst/>
                <a:uFillTx/>
                <a:latin typeface="Aptos"/>
              </a:rPr>
              <a:t>B</a:t>
            </a:r>
            <a:endParaRPr lang="fr-MA" sz="1800" b="0" u="none" strike="noStrike">
              <a:solidFill>
                <a:srgbClr val="FFFFFF"/>
              </a:solidFill>
              <a:effectLst/>
              <a:uFillTx/>
              <a:latin typeface="Arial"/>
            </a:endParaRPr>
          </a:p>
        </p:txBody>
      </p:sp>
      <p:sp>
        <p:nvSpPr>
          <p:cNvPr id="1033" name="Ellipse 11"/>
          <p:cNvSpPr/>
          <p:nvPr/>
        </p:nvSpPr>
        <p:spPr>
          <a:xfrm>
            <a:off x="3059640" y="5359320"/>
            <a:ext cx="506520" cy="572400"/>
          </a:xfrm>
          <a:prstGeom prst="ellipse">
            <a:avLst/>
          </a:prstGeom>
          <a:solidFill>
            <a:srgbClr val="00B050"/>
          </a:solidFill>
          <a:ln w="38100">
            <a:solidFill>
              <a:srgbClr val="000000"/>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r>
              <a:rPr lang="fr-FR" sz="1800" b="1" u="none" strike="noStrike">
                <a:solidFill>
                  <a:schemeClr val="dk1"/>
                </a:solidFill>
                <a:effectLst/>
                <a:uFillTx/>
                <a:latin typeface="Aptos"/>
              </a:rPr>
              <a:t>G</a:t>
            </a:r>
            <a:endParaRPr lang="fr-MA" sz="1800" b="0" u="none" strike="noStrike">
              <a:solidFill>
                <a:srgbClr val="FFFFFF"/>
              </a:solidFill>
              <a:effectLst/>
              <a:uFillTx/>
              <a:latin typeface="Arial"/>
            </a:endParaRPr>
          </a:p>
        </p:txBody>
      </p:sp>
      <p:sp>
        <p:nvSpPr>
          <p:cNvPr id="1034" name="Ellipse 13"/>
          <p:cNvSpPr/>
          <p:nvPr/>
        </p:nvSpPr>
        <p:spPr>
          <a:xfrm>
            <a:off x="3501720" y="4506840"/>
            <a:ext cx="506520" cy="572400"/>
          </a:xfrm>
          <a:prstGeom prst="ellipse">
            <a:avLst/>
          </a:prstGeom>
          <a:solidFill>
            <a:srgbClr val="00B050"/>
          </a:solidFill>
          <a:ln w="38100">
            <a:solidFill>
              <a:srgbClr val="000000"/>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r>
              <a:rPr lang="fr-FR" sz="1800" b="1" u="none" strike="noStrike">
                <a:solidFill>
                  <a:schemeClr val="dk1"/>
                </a:solidFill>
                <a:effectLst/>
                <a:uFillTx/>
                <a:latin typeface="Aptos"/>
              </a:rPr>
              <a:t>E</a:t>
            </a:r>
            <a:endParaRPr lang="fr-MA" sz="1800" b="0" u="none" strike="noStrike">
              <a:solidFill>
                <a:srgbClr val="FFFFFF"/>
              </a:solidFill>
              <a:effectLst/>
              <a:uFillTx/>
              <a:latin typeface="Arial"/>
            </a:endParaRPr>
          </a:p>
        </p:txBody>
      </p:sp>
      <p:sp>
        <p:nvSpPr>
          <p:cNvPr id="1035" name="Ellipse 15"/>
          <p:cNvSpPr/>
          <p:nvPr/>
        </p:nvSpPr>
        <p:spPr>
          <a:xfrm>
            <a:off x="2995920" y="4506840"/>
            <a:ext cx="506520" cy="572400"/>
          </a:xfrm>
          <a:prstGeom prst="ellipse">
            <a:avLst/>
          </a:prstGeom>
          <a:solidFill>
            <a:srgbClr val="00B050"/>
          </a:solidFill>
          <a:ln w="38100">
            <a:solidFill>
              <a:srgbClr val="000000"/>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r>
              <a:rPr lang="fr-FR" sz="1800" b="1" u="none" strike="noStrike">
                <a:solidFill>
                  <a:schemeClr val="dk1"/>
                </a:solidFill>
                <a:effectLst/>
                <a:uFillTx/>
                <a:latin typeface="Aptos"/>
              </a:rPr>
              <a:t>D</a:t>
            </a:r>
            <a:endParaRPr lang="fr-MA" sz="1800" b="0" u="none" strike="noStrike">
              <a:solidFill>
                <a:srgbClr val="FFFFFF"/>
              </a:solidFill>
              <a:effectLst/>
              <a:uFillTx/>
              <a:latin typeface="Arial"/>
            </a:endParaRPr>
          </a:p>
        </p:txBody>
      </p:sp>
      <p:sp>
        <p:nvSpPr>
          <p:cNvPr id="1036" name="Ellipse 16"/>
          <p:cNvSpPr/>
          <p:nvPr/>
        </p:nvSpPr>
        <p:spPr>
          <a:xfrm>
            <a:off x="2522160" y="5358600"/>
            <a:ext cx="506520" cy="572400"/>
          </a:xfrm>
          <a:prstGeom prst="ellipse">
            <a:avLst/>
          </a:prstGeom>
          <a:solidFill>
            <a:srgbClr val="00B050"/>
          </a:solidFill>
          <a:ln w="38100">
            <a:solidFill>
              <a:srgbClr val="000000"/>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r>
              <a:rPr lang="fr-FR" sz="1800" b="1" u="none" strike="noStrike">
                <a:solidFill>
                  <a:schemeClr val="dk1"/>
                </a:solidFill>
                <a:effectLst/>
                <a:uFillTx/>
                <a:latin typeface="Aptos"/>
              </a:rPr>
              <a:t>F</a:t>
            </a:r>
            <a:endParaRPr lang="fr-MA" sz="1800" b="0" u="none" strike="noStrike">
              <a:solidFill>
                <a:srgbClr val="FFFFFF"/>
              </a:solidFill>
              <a:effectLst/>
              <a:uFillTx/>
              <a:latin typeface="Arial"/>
            </a:endParaRPr>
          </a:p>
        </p:txBody>
      </p:sp>
      <p:sp>
        <p:nvSpPr>
          <p:cNvPr id="1037" name="ZoneTexte 10"/>
          <p:cNvSpPr/>
          <p:nvPr/>
        </p:nvSpPr>
        <p:spPr>
          <a:xfrm>
            <a:off x="4448880" y="4575600"/>
            <a:ext cx="1541880" cy="36900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defTabSz="914400">
              <a:lnSpc>
                <a:spcPct val="100000"/>
              </a:lnSpc>
            </a:pPr>
            <a:r>
              <a:rPr lang="fr-FR" sz="1800" b="1" u="none" strike="noStrike">
                <a:solidFill>
                  <a:schemeClr val="dk1"/>
                </a:solidFill>
                <a:effectLst/>
                <a:uFillTx/>
                <a:latin typeface="Aptos"/>
              </a:rPr>
              <a:t>OPEN=</a:t>
            </a:r>
            <a:r>
              <a:rPr lang="fr-FR" sz="1800" b="0" u="none" strike="noStrike">
                <a:solidFill>
                  <a:schemeClr val="dk1"/>
                </a:solidFill>
                <a:effectLst/>
                <a:uFillTx/>
                <a:latin typeface="Aptos"/>
              </a:rPr>
              <a:t>FILE</a:t>
            </a:r>
            <a:endParaRPr lang="fr-MA" sz="1800" b="0" u="none" strike="noStrike">
              <a:solidFill>
                <a:srgbClr val="000000"/>
              </a:solidFill>
              <a:effectLst/>
              <a:uFillTx/>
              <a:latin typeface="Arial"/>
            </a:endParaRPr>
          </a:p>
        </p:txBody>
      </p:sp>
      <p:sp>
        <p:nvSpPr>
          <p:cNvPr id="1038" name="ZoneTexte 17"/>
          <p:cNvSpPr/>
          <p:nvPr/>
        </p:nvSpPr>
        <p:spPr>
          <a:xfrm>
            <a:off x="4426920" y="5458320"/>
            <a:ext cx="2792160" cy="36900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defTabSz="914400">
              <a:lnSpc>
                <a:spcPct val="100000"/>
              </a:lnSpc>
            </a:pPr>
            <a:r>
              <a:rPr lang="fr-FR" sz="1800" b="1" u="none" strike="noStrike">
                <a:solidFill>
                  <a:schemeClr val="dk1"/>
                </a:solidFill>
                <a:effectLst/>
                <a:uFillTx/>
                <a:latin typeface="Aptos"/>
              </a:rPr>
              <a:t>CLOSED</a:t>
            </a:r>
            <a:r>
              <a:rPr lang="fr-FR" sz="1800" b="0" u="none" strike="noStrike">
                <a:solidFill>
                  <a:schemeClr val="dk1"/>
                </a:solidFill>
                <a:effectLst/>
                <a:uFillTx/>
                <a:latin typeface="Aptos"/>
              </a:rPr>
              <a:t>(VISITED)=liste</a:t>
            </a:r>
            <a:endParaRPr lang="fr-MA" sz="1800" b="0" u="none" strike="noStrike">
              <a:solidFill>
                <a:srgbClr val="000000"/>
              </a:solidFill>
              <a:effectLst/>
              <a:uFillTx/>
              <a:latin typeface="Arial"/>
            </a:endParaRPr>
          </a:p>
        </p:txBody>
      </p:sp>
      <p:sp>
        <p:nvSpPr>
          <p:cNvPr id="4" name="PlaceHolder 1">
            <a:extLst>
              <a:ext uri="{FF2B5EF4-FFF2-40B4-BE49-F238E27FC236}">
                <a16:creationId xmlns:a16="http://schemas.microsoft.com/office/drawing/2014/main" id="{6FB70676-B3C6-B016-C9D6-7573D176E0A2}"/>
              </a:ext>
            </a:extLst>
          </p:cNvPr>
          <p:cNvSpPr txBox="1">
            <a:spLocks/>
          </p:cNvSpPr>
          <p:nvPr/>
        </p:nvSpPr>
        <p:spPr>
          <a:xfrm>
            <a:off x="784800" y="902520"/>
            <a:ext cx="9720072" cy="1499616"/>
          </a:xfrm>
          <a:prstGeom prst="rect">
            <a:avLst/>
          </a:prstGeom>
          <a:noFill/>
          <a:ln w="0">
            <a:noFill/>
          </a:ln>
        </p:spPr>
        <p:txBody>
          <a:bodyPr vert="horz" lIns="91440" tIns="45720" rIns="91440" bIns="45720" rtlCol="0" anchor="ctr">
            <a:normAutofit fontScale="90000" lnSpcReduction="20000"/>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pPr>
              <a:lnSpc>
                <a:spcPct val="90000"/>
              </a:lnSpc>
            </a:pPr>
            <a:r>
              <a:rPr lang="fr-FR" sz="4400" dirty="0">
                <a:solidFill>
                  <a:schemeClr val="dk1"/>
                </a:solidFill>
                <a:latin typeface="Aptos Display"/>
              </a:rPr>
              <a:t> les algorithmes aveugles: BFS</a:t>
            </a:r>
            <a:br>
              <a:rPr lang="fr-FR" sz="4400" dirty="0"/>
            </a:br>
            <a:br>
              <a:rPr lang="fr-FR" sz="4400" dirty="0"/>
            </a:br>
            <a:endParaRPr lang="fr-FR" sz="4400" dirty="0">
              <a:solidFill>
                <a:schemeClr val="dk1"/>
              </a:solidFill>
              <a:latin typeface="Aptos"/>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0" name="Ellipse 1"/>
          <p:cNvSpPr/>
          <p:nvPr/>
        </p:nvSpPr>
        <p:spPr>
          <a:xfrm>
            <a:off x="2621880" y="1606320"/>
            <a:ext cx="506520" cy="583560"/>
          </a:xfrm>
          <a:prstGeom prst="ellipse">
            <a:avLst/>
          </a:prstGeom>
          <a:solidFill>
            <a:srgbClr val="00B050"/>
          </a:solidFill>
          <a:ln w="38100">
            <a:solidFill>
              <a:srgbClr val="000000"/>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r>
              <a:rPr lang="fr-FR" sz="1800" b="1" u="none" strike="noStrike">
                <a:solidFill>
                  <a:schemeClr val="dk1"/>
                </a:solidFill>
                <a:effectLst/>
                <a:uFillTx/>
                <a:latin typeface="Aptos"/>
              </a:rPr>
              <a:t>A</a:t>
            </a:r>
            <a:endParaRPr lang="fr-MA" sz="1800" b="0" u="none" strike="noStrike">
              <a:solidFill>
                <a:srgbClr val="FFFFFF"/>
              </a:solidFill>
              <a:effectLst/>
              <a:uFillTx/>
              <a:latin typeface="Arial"/>
            </a:endParaRPr>
          </a:p>
        </p:txBody>
      </p:sp>
      <p:sp>
        <p:nvSpPr>
          <p:cNvPr id="1041" name="Ellipse 2"/>
          <p:cNvSpPr/>
          <p:nvPr/>
        </p:nvSpPr>
        <p:spPr>
          <a:xfrm>
            <a:off x="4240080" y="3429000"/>
            <a:ext cx="506520" cy="572400"/>
          </a:xfrm>
          <a:prstGeom prst="ellipse">
            <a:avLst/>
          </a:prstGeom>
          <a:solidFill>
            <a:srgbClr val="00B050"/>
          </a:solidFill>
          <a:ln w="38100">
            <a:solidFill>
              <a:srgbClr val="000000"/>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r>
              <a:rPr lang="fr-FR" sz="1800" b="1" u="none" strike="noStrike">
                <a:solidFill>
                  <a:schemeClr val="dk1"/>
                </a:solidFill>
                <a:effectLst/>
                <a:uFillTx/>
                <a:latin typeface="Aptos"/>
              </a:rPr>
              <a:t>F</a:t>
            </a:r>
            <a:endParaRPr lang="fr-MA" sz="1800" b="0" u="none" strike="noStrike">
              <a:solidFill>
                <a:srgbClr val="FFFFFF"/>
              </a:solidFill>
              <a:effectLst/>
              <a:uFillTx/>
              <a:latin typeface="Arial"/>
            </a:endParaRPr>
          </a:p>
        </p:txBody>
      </p:sp>
      <p:sp>
        <p:nvSpPr>
          <p:cNvPr id="1042" name="Ellipse 3"/>
          <p:cNvSpPr/>
          <p:nvPr/>
        </p:nvSpPr>
        <p:spPr>
          <a:xfrm>
            <a:off x="2874960" y="3402000"/>
            <a:ext cx="506520" cy="572400"/>
          </a:xfrm>
          <a:prstGeom prst="ellipse">
            <a:avLst/>
          </a:prstGeom>
          <a:solidFill>
            <a:srgbClr val="00B050"/>
          </a:solidFill>
          <a:ln w="38100">
            <a:solidFill>
              <a:srgbClr val="000000"/>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r>
              <a:rPr lang="fr-FR" sz="1800" b="1" u="none" strike="noStrike">
                <a:solidFill>
                  <a:schemeClr val="dk1"/>
                </a:solidFill>
                <a:effectLst/>
                <a:uFillTx/>
                <a:latin typeface="Aptos"/>
              </a:rPr>
              <a:t>G</a:t>
            </a:r>
            <a:endParaRPr lang="fr-MA" sz="1800" b="0" u="none" strike="noStrike">
              <a:solidFill>
                <a:srgbClr val="FFFFFF"/>
              </a:solidFill>
              <a:effectLst/>
              <a:uFillTx/>
              <a:latin typeface="Arial"/>
            </a:endParaRPr>
          </a:p>
        </p:txBody>
      </p:sp>
      <p:sp>
        <p:nvSpPr>
          <p:cNvPr id="1043" name="Ellipse 5"/>
          <p:cNvSpPr/>
          <p:nvPr/>
        </p:nvSpPr>
        <p:spPr>
          <a:xfrm>
            <a:off x="2115360" y="3429000"/>
            <a:ext cx="506520" cy="572400"/>
          </a:xfrm>
          <a:prstGeom prst="ellipse">
            <a:avLst/>
          </a:prstGeom>
          <a:solidFill>
            <a:srgbClr val="00B050"/>
          </a:solidFill>
          <a:ln w="38100">
            <a:solidFill>
              <a:srgbClr val="000000"/>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r>
              <a:rPr lang="fr-FR" sz="1800" b="1" u="none" strike="noStrike">
                <a:solidFill>
                  <a:schemeClr val="dk1"/>
                </a:solidFill>
                <a:effectLst/>
                <a:uFillTx/>
                <a:latin typeface="Aptos"/>
              </a:rPr>
              <a:t>E</a:t>
            </a:r>
            <a:endParaRPr lang="fr-MA" sz="1800" b="0" u="none" strike="noStrike">
              <a:solidFill>
                <a:srgbClr val="FFFFFF"/>
              </a:solidFill>
              <a:effectLst/>
              <a:uFillTx/>
              <a:latin typeface="Arial"/>
            </a:endParaRPr>
          </a:p>
        </p:txBody>
      </p:sp>
      <p:sp>
        <p:nvSpPr>
          <p:cNvPr id="1044" name="Ellipse 6"/>
          <p:cNvSpPr/>
          <p:nvPr/>
        </p:nvSpPr>
        <p:spPr>
          <a:xfrm>
            <a:off x="750240" y="3429000"/>
            <a:ext cx="506520" cy="572400"/>
          </a:xfrm>
          <a:prstGeom prst="ellipse">
            <a:avLst/>
          </a:prstGeom>
          <a:solidFill>
            <a:srgbClr val="00B050"/>
          </a:solidFill>
          <a:ln w="38100">
            <a:solidFill>
              <a:srgbClr val="000000"/>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r>
              <a:rPr lang="fr-FR" sz="1800" b="1" u="none" strike="noStrike">
                <a:solidFill>
                  <a:schemeClr val="dk1"/>
                </a:solidFill>
                <a:effectLst/>
                <a:uFillTx/>
                <a:latin typeface="Aptos"/>
              </a:rPr>
              <a:t>D</a:t>
            </a:r>
            <a:endParaRPr lang="fr-MA" sz="1800" b="0" u="none" strike="noStrike">
              <a:solidFill>
                <a:srgbClr val="FFFFFF"/>
              </a:solidFill>
              <a:effectLst/>
              <a:uFillTx/>
              <a:latin typeface="Arial"/>
            </a:endParaRPr>
          </a:p>
        </p:txBody>
      </p:sp>
      <p:sp>
        <p:nvSpPr>
          <p:cNvPr id="1045" name="Ellipse 7"/>
          <p:cNvSpPr/>
          <p:nvPr/>
        </p:nvSpPr>
        <p:spPr>
          <a:xfrm>
            <a:off x="3643920" y="2509560"/>
            <a:ext cx="506520" cy="572400"/>
          </a:xfrm>
          <a:prstGeom prst="ellipse">
            <a:avLst/>
          </a:prstGeom>
          <a:solidFill>
            <a:srgbClr val="00B050"/>
          </a:solidFill>
          <a:ln w="38100">
            <a:solidFill>
              <a:srgbClr val="000000"/>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r>
              <a:rPr lang="fr-FR" sz="1800" b="1" u="none" strike="noStrike">
                <a:solidFill>
                  <a:schemeClr val="dk1"/>
                </a:solidFill>
                <a:effectLst/>
                <a:uFillTx/>
                <a:latin typeface="Aptos"/>
              </a:rPr>
              <a:t>C</a:t>
            </a:r>
            <a:endParaRPr lang="fr-MA" sz="1800" b="0" u="none" strike="noStrike">
              <a:solidFill>
                <a:srgbClr val="FFFFFF"/>
              </a:solidFill>
              <a:effectLst/>
              <a:uFillTx/>
              <a:latin typeface="Arial"/>
            </a:endParaRPr>
          </a:p>
        </p:txBody>
      </p:sp>
      <p:sp>
        <p:nvSpPr>
          <p:cNvPr id="1046" name="Ellipse 9"/>
          <p:cNvSpPr/>
          <p:nvPr/>
        </p:nvSpPr>
        <p:spPr>
          <a:xfrm>
            <a:off x="1554840" y="2509560"/>
            <a:ext cx="506520" cy="572400"/>
          </a:xfrm>
          <a:prstGeom prst="ellipse">
            <a:avLst/>
          </a:prstGeom>
          <a:solidFill>
            <a:srgbClr val="00B050"/>
          </a:solidFill>
          <a:ln w="38100">
            <a:solidFill>
              <a:srgbClr val="000000"/>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r>
              <a:rPr lang="fr-FR" sz="1800" b="1" u="none" strike="noStrike">
                <a:solidFill>
                  <a:schemeClr val="dk1"/>
                </a:solidFill>
                <a:effectLst/>
                <a:uFillTx/>
                <a:latin typeface="Aptos"/>
              </a:rPr>
              <a:t>B</a:t>
            </a:r>
            <a:endParaRPr lang="fr-MA" sz="1800" b="0" u="none" strike="noStrike">
              <a:solidFill>
                <a:srgbClr val="FFFFFF"/>
              </a:solidFill>
              <a:effectLst/>
              <a:uFillTx/>
              <a:latin typeface="Arial"/>
            </a:endParaRPr>
          </a:p>
        </p:txBody>
      </p:sp>
      <p:cxnSp>
        <p:nvCxnSpPr>
          <p:cNvPr id="1047" name="Connecteur droit 12"/>
          <p:cNvCxnSpPr>
            <a:stCxn id="1040" idx="5"/>
            <a:endCxn id="1045" idx="1"/>
          </p:cNvCxnSpPr>
          <p:nvPr/>
        </p:nvCxnSpPr>
        <p:spPr>
          <a:xfrm>
            <a:off x="3054240" y="2104560"/>
            <a:ext cx="664200" cy="488880"/>
          </a:xfrm>
          <a:prstGeom prst="straightConnector1">
            <a:avLst/>
          </a:prstGeom>
          <a:ln>
            <a:solidFill>
              <a:srgbClr val="000000"/>
            </a:solidFill>
          </a:ln>
        </p:spPr>
      </p:cxnSp>
      <p:cxnSp>
        <p:nvCxnSpPr>
          <p:cNvPr id="1048" name="Connecteur droit 14"/>
          <p:cNvCxnSpPr/>
          <p:nvPr/>
        </p:nvCxnSpPr>
        <p:spPr>
          <a:xfrm>
            <a:off x="797760" y="4363560"/>
            <a:ext cx="3144960" cy="360"/>
          </a:xfrm>
          <a:prstGeom prst="straightConnector1">
            <a:avLst/>
          </a:prstGeom>
          <a:ln w="57150">
            <a:solidFill>
              <a:srgbClr val="000000"/>
            </a:solidFill>
          </a:ln>
        </p:spPr>
      </p:cxnSp>
      <p:pic>
        <p:nvPicPr>
          <p:cNvPr id="1049" name="Image 23"/>
          <p:cNvPicPr/>
          <p:nvPr/>
        </p:nvPicPr>
        <p:blipFill>
          <a:blip r:embed="rId3"/>
          <a:stretch/>
        </p:blipFill>
        <p:spPr>
          <a:xfrm>
            <a:off x="6953040" y="1526940"/>
            <a:ext cx="4902120" cy="3917880"/>
          </a:xfrm>
          <a:prstGeom prst="rect">
            <a:avLst/>
          </a:prstGeom>
          <a:noFill/>
          <a:ln w="0">
            <a:noFill/>
          </a:ln>
        </p:spPr>
      </p:pic>
      <p:cxnSp>
        <p:nvCxnSpPr>
          <p:cNvPr id="1050" name="Connecteur droit 26"/>
          <p:cNvCxnSpPr>
            <a:stCxn id="1046" idx="7"/>
            <a:endCxn id="1040" idx="3"/>
          </p:cNvCxnSpPr>
          <p:nvPr/>
        </p:nvCxnSpPr>
        <p:spPr>
          <a:xfrm flipV="1">
            <a:off x="1987200" y="2104560"/>
            <a:ext cx="709200" cy="488880"/>
          </a:xfrm>
          <a:prstGeom prst="straightConnector1">
            <a:avLst/>
          </a:prstGeom>
          <a:ln>
            <a:solidFill>
              <a:srgbClr val="000000"/>
            </a:solidFill>
          </a:ln>
        </p:spPr>
      </p:cxnSp>
      <p:cxnSp>
        <p:nvCxnSpPr>
          <p:cNvPr id="1051" name="Connecteur droit 29"/>
          <p:cNvCxnSpPr>
            <a:stCxn id="1044" idx="0"/>
          </p:cNvCxnSpPr>
          <p:nvPr/>
        </p:nvCxnSpPr>
        <p:spPr>
          <a:xfrm flipV="1">
            <a:off x="1003680" y="2939760"/>
            <a:ext cx="598680" cy="489600"/>
          </a:xfrm>
          <a:prstGeom prst="straightConnector1">
            <a:avLst/>
          </a:prstGeom>
          <a:ln>
            <a:solidFill>
              <a:srgbClr val="000000"/>
            </a:solidFill>
          </a:ln>
        </p:spPr>
      </p:cxnSp>
      <p:cxnSp>
        <p:nvCxnSpPr>
          <p:cNvPr id="1052" name="Connecteur droit 32"/>
          <p:cNvCxnSpPr>
            <a:stCxn id="1046" idx="5"/>
            <a:endCxn id="1043" idx="0"/>
          </p:cNvCxnSpPr>
          <p:nvPr/>
        </p:nvCxnSpPr>
        <p:spPr>
          <a:xfrm>
            <a:off x="1987200" y="2998440"/>
            <a:ext cx="381960" cy="430920"/>
          </a:xfrm>
          <a:prstGeom prst="straightConnector1">
            <a:avLst/>
          </a:prstGeom>
          <a:ln>
            <a:solidFill>
              <a:srgbClr val="000000"/>
            </a:solidFill>
          </a:ln>
        </p:spPr>
      </p:cxnSp>
      <p:cxnSp>
        <p:nvCxnSpPr>
          <p:cNvPr id="1053" name="Connecteur droit 35"/>
          <p:cNvCxnSpPr>
            <a:stCxn id="1042" idx="7"/>
          </p:cNvCxnSpPr>
          <p:nvPr/>
        </p:nvCxnSpPr>
        <p:spPr>
          <a:xfrm flipV="1">
            <a:off x="3307320" y="2939760"/>
            <a:ext cx="363960" cy="546120"/>
          </a:xfrm>
          <a:prstGeom prst="straightConnector1">
            <a:avLst/>
          </a:prstGeom>
          <a:ln>
            <a:solidFill>
              <a:srgbClr val="000000"/>
            </a:solidFill>
          </a:ln>
        </p:spPr>
      </p:cxnSp>
      <p:cxnSp>
        <p:nvCxnSpPr>
          <p:cNvPr id="1054" name="Connecteur droit 37"/>
          <p:cNvCxnSpPr>
            <a:endCxn id="1041" idx="0"/>
          </p:cNvCxnSpPr>
          <p:nvPr/>
        </p:nvCxnSpPr>
        <p:spPr>
          <a:xfrm>
            <a:off x="4103280" y="2998440"/>
            <a:ext cx="390600" cy="430920"/>
          </a:xfrm>
          <a:prstGeom prst="straightConnector1">
            <a:avLst/>
          </a:prstGeom>
          <a:ln>
            <a:solidFill>
              <a:srgbClr val="000000"/>
            </a:solidFill>
          </a:ln>
        </p:spPr>
      </p:cxnSp>
      <p:cxnSp>
        <p:nvCxnSpPr>
          <p:cNvPr id="1055" name="Connecteur droit 46"/>
          <p:cNvCxnSpPr/>
          <p:nvPr/>
        </p:nvCxnSpPr>
        <p:spPr>
          <a:xfrm>
            <a:off x="784800" y="5166000"/>
            <a:ext cx="3145320" cy="360"/>
          </a:xfrm>
          <a:prstGeom prst="straightConnector1">
            <a:avLst/>
          </a:prstGeom>
          <a:ln w="57150">
            <a:solidFill>
              <a:srgbClr val="000000"/>
            </a:solidFill>
          </a:ln>
        </p:spPr>
      </p:cxnSp>
      <p:sp>
        <p:nvSpPr>
          <p:cNvPr id="1056" name="Ellipse 47"/>
          <p:cNvSpPr/>
          <p:nvPr/>
        </p:nvSpPr>
        <p:spPr>
          <a:xfrm>
            <a:off x="648000" y="5372280"/>
            <a:ext cx="506520" cy="583560"/>
          </a:xfrm>
          <a:prstGeom prst="ellipse">
            <a:avLst/>
          </a:prstGeom>
          <a:solidFill>
            <a:srgbClr val="00B050"/>
          </a:solidFill>
          <a:ln w="38100">
            <a:solidFill>
              <a:srgbClr val="000000"/>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r>
              <a:rPr lang="fr-FR" sz="1800" b="1" u="none" strike="noStrike">
                <a:solidFill>
                  <a:schemeClr val="dk1"/>
                </a:solidFill>
                <a:effectLst/>
                <a:uFillTx/>
                <a:latin typeface="Aptos"/>
              </a:rPr>
              <a:t>A</a:t>
            </a:r>
            <a:endParaRPr lang="fr-MA" sz="1800" b="0" u="none" strike="noStrike">
              <a:solidFill>
                <a:srgbClr val="FFFFFF"/>
              </a:solidFill>
              <a:effectLst/>
              <a:uFillTx/>
              <a:latin typeface="Arial"/>
            </a:endParaRPr>
          </a:p>
        </p:txBody>
      </p:sp>
      <p:sp>
        <p:nvSpPr>
          <p:cNvPr id="1057" name="Accolade ouvrante 48"/>
          <p:cNvSpPr/>
          <p:nvPr/>
        </p:nvSpPr>
        <p:spPr>
          <a:xfrm>
            <a:off x="563760" y="5285520"/>
            <a:ext cx="155160" cy="755640"/>
          </a:xfrm>
          <a:prstGeom prst="leftBrace">
            <a:avLst>
              <a:gd name="adj1" fmla="val 8333"/>
              <a:gd name="adj2" fmla="val 50000"/>
            </a:avLst>
          </a:prstGeom>
          <a:noFill/>
          <a:ln w="28575">
            <a:solidFill>
              <a:srgbClr val="000000"/>
            </a:solidFill>
          </a:ln>
        </p:spPr>
        <p:style>
          <a:lnRef idx="1">
            <a:schemeClr val="dk1"/>
          </a:lnRef>
          <a:fillRef idx="0">
            <a:schemeClr val="dk1"/>
          </a:fillRef>
          <a:effectRef idx="0">
            <a:schemeClr val="dk1"/>
          </a:effectRef>
          <a:fontRef idx="minor"/>
        </p:style>
        <p:txBody>
          <a:bodyPr lIns="90000" tIns="45000" rIns="90000" bIns="45000" anchor="ctr">
            <a:noAutofit/>
          </a:bodyPr>
          <a:lstStyle/>
          <a:p>
            <a:pPr algn="ctr" defTabSz="914400">
              <a:lnSpc>
                <a:spcPct val="100000"/>
              </a:lnSpc>
            </a:pPr>
            <a:endParaRPr lang="fr-FR" sz="1800" b="0" u="none" strike="noStrike">
              <a:solidFill>
                <a:schemeClr val="dk1"/>
              </a:solidFill>
              <a:effectLst/>
              <a:uFillTx/>
              <a:latin typeface="Aptos"/>
            </a:endParaRPr>
          </a:p>
        </p:txBody>
      </p:sp>
      <p:sp>
        <p:nvSpPr>
          <p:cNvPr id="1058" name="Accolade fermante 49"/>
          <p:cNvSpPr/>
          <p:nvPr/>
        </p:nvSpPr>
        <p:spPr>
          <a:xfrm>
            <a:off x="3787200" y="5284800"/>
            <a:ext cx="155160" cy="755640"/>
          </a:xfrm>
          <a:prstGeom prst="rightBrace">
            <a:avLst>
              <a:gd name="adj1" fmla="val 8333"/>
              <a:gd name="adj2" fmla="val 50000"/>
            </a:avLst>
          </a:prstGeom>
          <a:noFill/>
          <a:ln w="28575">
            <a:solidFill>
              <a:srgbClr val="000000"/>
            </a:solidFill>
          </a:ln>
        </p:spPr>
        <p:style>
          <a:lnRef idx="1">
            <a:schemeClr val="dk1"/>
          </a:lnRef>
          <a:fillRef idx="0">
            <a:schemeClr val="dk1"/>
          </a:fillRef>
          <a:effectRef idx="0">
            <a:schemeClr val="dk1"/>
          </a:effectRef>
          <a:fontRef idx="minor"/>
        </p:style>
        <p:txBody>
          <a:bodyPr lIns="90000" tIns="45000" rIns="90000" bIns="45000" anchor="ctr">
            <a:noAutofit/>
          </a:bodyPr>
          <a:lstStyle/>
          <a:p>
            <a:pPr algn="ctr" defTabSz="914400">
              <a:lnSpc>
                <a:spcPct val="100000"/>
              </a:lnSpc>
            </a:pPr>
            <a:endParaRPr lang="fr-FR" sz="1800" b="0" u="none" strike="noStrike">
              <a:solidFill>
                <a:schemeClr val="dk1"/>
              </a:solidFill>
              <a:effectLst/>
              <a:uFillTx/>
              <a:latin typeface="Aptos"/>
            </a:endParaRPr>
          </a:p>
        </p:txBody>
      </p:sp>
      <p:sp>
        <p:nvSpPr>
          <p:cNvPr id="1059" name="Ellipse 4"/>
          <p:cNvSpPr/>
          <p:nvPr/>
        </p:nvSpPr>
        <p:spPr>
          <a:xfrm>
            <a:off x="1148040" y="5378760"/>
            <a:ext cx="506520" cy="572400"/>
          </a:xfrm>
          <a:prstGeom prst="ellipse">
            <a:avLst/>
          </a:prstGeom>
          <a:solidFill>
            <a:srgbClr val="00B050"/>
          </a:solidFill>
          <a:ln w="38100">
            <a:solidFill>
              <a:srgbClr val="000000"/>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r>
              <a:rPr lang="fr-FR" sz="1800" b="1" u="none" strike="noStrike">
                <a:solidFill>
                  <a:schemeClr val="dk1"/>
                </a:solidFill>
                <a:effectLst/>
                <a:uFillTx/>
                <a:latin typeface="Aptos"/>
              </a:rPr>
              <a:t>C</a:t>
            </a:r>
            <a:endParaRPr lang="fr-MA" sz="1800" b="0" u="none" strike="noStrike">
              <a:solidFill>
                <a:srgbClr val="FFFFFF"/>
              </a:solidFill>
              <a:effectLst/>
              <a:uFillTx/>
              <a:latin typeface="Arial"/>
            </a:endParaRPr>
          </a:p>
        </p:txBody>
      </p:sp>
      <p:sp>
        <p:nvSpPr>
          <p:cNvPr id="1060" name="Ellipse 8"/>
          <p:cNvSpPr/>
          <p:nvPr/>
        </p:nvSpPr>
        <p:spPr>
          <a:xfrm>
            <a:off x="1671840" y="5383080"/>
            <a:ext cx="506520" cy="572400"/>
          </a:xfrm>
          <a:prstGeom prst="ellipse">
            <a:avLst/>
          </a:prstGeom>
          <a:solidFill>
            <a:srgbClr val="00B050"/>
          </a:solidFill>
          <a:ln w="38100">
            <a:solidFill>
              <a:srgbClr val="000000"/>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r>
              <a:rPr lang="fr-FR" sz="1800" b="1" u="none" strike="noStrike">
                <a:solidFill>
                  <a:schemeClr val="dk1"/>
                </a:solidFill>
                <a:effectLst/>
                <a:uFillTx/>
                <a:latin typeface="Aptos"/>
              </a:rPr>
              <a:t>B</a:t>
            </a:r>
            <a:endParaRPr lang="fr-MA" sz="1800" b="0" u="none" strike="noStrike">
              <a:solidFill>
                <a:srgbClr val="FFFFFF"/>
              </a:solidFill>
              <a:effectLst/>
              <a:uFillTx/>
              <a:latin typeface="Arial"/>
            </a:endParaRPr>
          </a:p>
        </p:txBody>
      </p:sp>
      <p:sp>
        <p:nvSpPr>
          <p:cNvPr id="1061" name="Ellipse 11"/>
          <p:cNvSpPr/>
          <p:nvPr/>
        </p:nvSpPr>
        <p:spPr>
          <a:xfrm>
            <a:off x="2707200" y="5359320"/>
            <a:ext cx="506520" cy="572400"/>
          </a:xfrm>
          <a:prstGeom prst="ellipse">
            <a:avLst/>
          </a:prstGeom>
          <a:solidFill>
            <a:srgbClr val="00B050"/>
          </a:solidFill>
          <a:ln w="38100">
            <a:solidFill>
              <a:srgbClr val="000000"/>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r>
              <a:rPr lang="fr-FR" sz="1800" b="1" u="none" strike="noStrike">
                <a:solidFill>
                  <a:schemeClr val="dk1"/>
                </a:solidFill>
                <a:effectLst/>
                <a:uFillTx/>
                <a:latin typeface="Aptos"/>
              </a:rPr>
              <a:t>G</a:t>
            </a:r>
            <a:endParaRPr lang="fr-MA" sz="1800" b="0" u="none" strike="noStrike">
              <a:solidFill>
                <a:srgbClr val="FFFFFF"/>
              </a:solidFill>
              <a:effectLst/>
              <a:uFillTx/>
              <a:latin typeface="Arial"/>
            </a:endParaRPr>
          </a:p>
        </p:txBody>
      </p:sp>
      <p:sp>
        <p:nvSpPr>
          <p:cNvPr id="1062" name="Ellipse 13"/>
          <p:cNvSpPr/>
          <p:nvPr/>
        </p:nvSpPr>
        <p:spPr>
          <a:xfrm>
            <a:off x="3215160" y="5355000"/>
            <a:ext cx="506520" cy="572400"/>
          </a:xfrm>
          <a:prstGeom prst="ellipse">
            <a:avLst/>
          </a:prstGeom>
          <a:solidFill>
            <a:srgbClr val="00B050"/>
          </a:solidFill>
          <a:ln w="38100">
            <a:solidFill>
              <a:srgbClr val="000000"/>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r>
              <a:rPr lang="fr-FR" sz="1800" b="1" u="none" strike="noStrike">
                <a:solidFill>
                  <a:schemeClr val="dk1"/>
                </a:solidFill>
                <a:effectLst/>
                <a:uFillTx/>
                <a:latin typeface="Aptos"/>
              </a:rPr>
              <a:t>E</a:t>
            </a:r>
            <a:endParaRPr lang="fr-MA" sz="1800" b="0" u="none" strike="noStrike">
              <a:solidFill>
                <a:srgbClr val="FFFFFF"/>
              </a:solidFill>
              <a:effectLst/>
              <a:uFillTx/>
              <a:latin typeface="Arial"/>
            </a:endParaRPr>
          </a:p>
        </p:txBody>
      </p:sp>
      <p:sp>
        <p:nvSpPr>
          <p:cNvPr id="1063" name="Ellipse 15"/>
          <p:cNvSpPr/>
          <p:nvPr/>
        </p:nvSpPr>
        <p:spPr>
          <a:xfrm>
            <a:off x="3414600" y="4506840"/>
            <a:ext cx="506520" cy="572400"/>
          </a:xfrm>
          <a:prstGeom prst="ellipse">
            <a:avLst/>
          </a:prstGeom>
          <a:solidFill>
            <a:srgbClr val="00B050"/>
          </a:solidFill>
          <a:ln w="38100">
            <a:solidFill>
              <a:srgbClr val="000000"/>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r>
              <a:rPr lang="fr-FR" sz="1800" b="1" u="none" strike="noStrike">
                <a:solidFill>
                  <a:schemeClr val="dk1"/>
                </a:solidFill>
                <a:effectLst/>
                <a:uFillTx/>
                <a:latin typeface="Aptos"/>
              </a:rPr>
              <a:t>D</a:t>
            </a:r>
            <a:endParaRPr lang="fr-MA" sz="1800" b="0" u="none" strike="noStrike">
              <a:solidFill>
                <a:srgbClr val="FFFFFF"/>
              </a:solidFill>
              <a:effectLst/>
              <a:uFillTx/>
              <a:latin typeface="Arial"/>
            </a:endParaRPr>
          </a:p>
        </p:txBody>
      </p:sp>
      <p:sp>
        <p:nvSpPr>
          <p:cNvPr id="1064" name="Ellipse 16"/>
          <p:cNvSpPr/>
          <p:nvPr/>
        </p:nvSpPr>
        <p:spPr>
          <a:xfrm>
            <a:off x="2169720" y="5358600"/>
            <a:ext cx="506520" cy="572400"/>
          </a:xfrm>
          <a:prstGeom prst="ellipse">
            <a:avLst/>
          </a:prstGeom>
          <a:solidFill>
            <a:srgbClr val="00B050"/>
          </a:solidFill>
          <a:ln w="38100">
            <a:solidFill>
              <a:srgbClr val="000000"/>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r>
              <a:rPr lang="fr-FR" sz="1800" b="1" u="none" strike="noStrike">
                <a:solidFill>
                  <a:schemeClr val="dk1"/>
                </a:solidFill>
                <a:effectLst/>
                <a:uFillTx/>
                <a:latin typeface="Aptos"/>
              </a:rPr>
              <a:t>F</a:t>
            </a:r>
            <a:endParaRPr lang="fr-MA" sz="1800" b="0" u="none" strike="noStrike">
              <a:solidFill>
                <a:srgbClr val="FFFFFF"/>
              </a:solidFill>
              <a:effectLst/>
              <a:uFillTx/>
              <a:latin typeface="Arial"/>
            </a:endParaRPr>
          </a:p>
        </p:txBody>
      </p:sp>
      <p:sp>
        <p:nvSpPr>
          <p:cNvPr id="1065" name="ZoneTexte 10"/>
          <p:cNvSpPr/>
          <p:nvPr/>
        </p:nvSpPr>
        <p:spPr>
          <a:xfrm>
            <a:off x="4448880" y="4575600"/>
            <a:ext cx="1541880" cy="36900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defTabSz="914400">
              <a:lnSpc>
                <a:spcPct val="100000"/>
              </a:lnSpc>
            </a:pPr>
            <a:r>
              <a:rPr lang="fr-FR" sz="1800" b="1" u="none" strike="noStrike">
                <a:solidFill>
                  <a:schemeClr val="dk1"/>
                </a:solidFill>
                <a:effectLst/>
                <a:uFillTx/>
                <a:latin typeface="Aptos"/>
              </a:rPr>
              <a:t>OPEN=</a:t>
            </a:r>
            <a:r>
              <a:rPr lang="fr-FR" sz="1800" b="0" u="none" strike="noStrike">
                <a:solidFill>
                  <a:schemeClr val="dk1"/>
                </a:solidFill>
                <a:effectLst/>
                <a:uFillTx/>
                <a:latin typeface="Aptos"/>
              </a:rPr>
              <a:t>FILE</a:t>
            </a:r>
            <a:endParaRPr lang="fr-MA" sz="1800" b="0" u="none" strike="noStrike">
              <a:solidFill>
                <a:srgbClr val="000000"/>
              </a:solidFill>
              <a:effectLst/>
              <a:uFillTx/>
              <a:latin typeface="Arial"/>
            </a:endParaRPr>
          </a:p>
        </p:txBody>
      </p:sp>
      <p:sp>
        <p:nvSpPr>
          <p:cNvPr id="1066" name="ZoneTexte 17"/>
          <p:cNvSpPr/>
          <p:nvPr/>
        </p:nvSpPr>
        <p:spPr>
          <a:xfrm>
            <a:off x="4426920" y="5458320"/>
            <a:ext cx="2792160" cy="36900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defTabSz="914400">
              <a:lnSpc>
                <a:spcPct val="100000"/>
              </a:lnSpc>
            </a:pPr>
            <a:r>
              <a:rPr lang="fr-FR" sz="1800" b="1" u="none" strike="noStrike">
                <a:solidFill>
                  <a:schemeClr val="dk1"/>
                </a:solidFill>
                <a:effectLst/>
                <a:uFillTx/>
                <a:latin typeface="Aptos"/>
              </a:rPr>
              <a:t>CLOSED</a:t>
            </a:r>
            <a:r>
              <a:rPr lang="fr-FR" sz="1800" b="0" u="none" strike="noStrike">
                <a:solidFill>
                  <a:schemeClr val="dk1"/>
                </a:solidFill>
                <a:effectLst/>
                <a:uFillTx/>
                <a:latin typeface="Aptos"/>
              </a:rPr>
              <a:t>(VISITED)=liste</a:t>
            </a:r>
            <a:endParaRPr lang="fr-MA" sz="1800" b="0" u="none" strike="noStrike">
              <a:solidFill>
                <a:srgbClr val="000000"/>
              </a:solidFill>
              <a:effectLst/>
              <a:uFillTx/>
              <a:latin typeface="Arial"/>
            </a:endParaRPr>
          </a:p>
        </p:txBody>
      </p:sp>
      <p:sp>
        <p:nvSpPr>
          <p:cNvPr id="4" name="PlaceHolder 1">
            <a:extLst>
              <a:ext uri="{FF2B5EF4-FFF2-40B4-BE49-F238E27FC236}">
                <a16:creationId xmlns:a16="http://schemas.microsoft.com/office/drawing/2014/main" id="{FEDAC5D9-9B9D-862D-F647-2339DD19EC37}"/>
              </a:ext>
            </a:extLst>
          </p:cNvPr>
          <p:cNvSpPr txBox="1">
            <a:spLocks/>
          </p:cNvSpPr>
          <p:nvPr/>
        </p:nvSpPr>
        <p:spPr>
          <a:xfrm>
            <a:off x="784800" y="902520"/>
            <a:ext cx="9720072" cy="1499616"/>
          </a:xfrm>
          <a:prstGeom prst="rect">
            <a:avLst/>
          </a:prstGeom>
          <a:noFill/>
          <a:ln w="0">
            <a:noFill/>
          </a:ln>
        </p:spPr>
        <p:txBody>
          <a:bodyPr vert="horz" lIns="91440" tIns="45720" rIns="91440" bIns="45720" rtlCol="0" anchor="ctr">
            <a:normAutofit fontScale="90000" lnSpcReduction="20000"/>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pPr>
              <a:lnSpc>
                <a:spcPct val="90000"/>
              </a:lnSpc>
            </a:pPr>
            <a:r>
              <a:rPr lang="fr-FR" sz="4400" dirty="0">
                <a:solidFill>
                  <a:schemeClr val="dk1"/>
                </a:solidFill>
                <a:latin typeface="Aptos Display"/>
              </a:rPr>
              <a:t> les algorithmes aveugles: BFS</a:t>
            </a:r>
            <a:br>
              <a:rPr lang="fr-FR" sz="4400" dirty="0"/>
            </a:br>
            <a:br>
              <a:rPr lang="fr-FR" sz="4400" dirty="0"/>
            </a:br>
            <a:endParaRPr lang="fr-FR" sz="4400" dirty="0">
              <a:solidFill>
                <a:schemeClr val="dk1"/>
              </a:solidFill>
              <a:latin typeface="Aptos"/>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7" name="PlaceHolder 1"/>
          <p:cNvSpPr>
            <a:spLocks noGrp="1"/>
          </p:cNvSpPr>
          <p:nvPr>
            <p:ph type="title"/>
          </p:nvPr>
        </p:nvSpPr>
        <p:spPr>
          <a:xfrm>
            <a:off x="784800" y="902520"/>
            <a:ext cx="9720072" cy="1499616"/>
          </a:xfrm>
          <a:prstGeom prst="rect">
            <a:avLst/>
          </a:prstGeom>
          <a:noFill/>
          <a:ln w="0">
            <a:noFill/>
          </a:ln>
        </p:spPr>
        <p:txBody>
          <a:bodyPr lIns="91440" tIns="45720" rIns="91440" bIns="45720" anchor="ctr">
            <a:normAutofit fontScale="90000"/>
          </a:bodyPr>
          <a:lstStyle/>
          <a:p>
            <a:pPr indent="0" defTabSz="914400">
              <a:lnSpc>
                <a:spcPct val="90000"/>
              </a:lnSpc>
              <a:buNone/>
            </a:pPr>
            <a:r>
              <a:rPr lang="fr-FR" sz="4400" b="0" u="none" strike="noStrike" dirty="0">
                <a:solidFill>
                  <a:schemeClr val="dk1"/>
                </a:solidFill>
                <a:effectLst/>
                <a:uFillTx/>
                <a:latin typeface="Aptos Display"/>
              </a:rPr>
              <a:t> les algorithmes </a:t>
            </a:r>
            <a:r>
              <a:rPr lang="fr-FR" sz="4400" dirty="0">
                <a:solidFill>
                  <a:schemeClr val="dk1"/>
                </a:solidFill>
                <a:latin typeface="Aptos Display"/>
              </a:rPr>
              <a:t>aveugles</a:t>
            </a:r>
            <a:r>
              <a:rPr lang="fr-FR" sz="4400" b="0" u="none" strike="noStrike" dirty="0">
                <a:solidFill>
                  <a:schemeClr val="dk1"/>
                </a:solidFill>
                <a:effectLst/>
                <a:uFillTx/>
                <a:latin typeface="Aptos Display"/>
              </a:rPr>
              <a:t>: BFS</a:t>
            </a:r>
            <a:br>
              <a:rPr sz="4400" dirty="0"/>
            </a:br>
            <a:br>
              <a:rPr sz="4400" dirty="0"/>
            </a:br>
            <a:endParaRPr lang="fr-FR" sz="4400" b="0" u="none" strike="noStrike" dirty="0">
              <a:solidFill>
                <a:schemeClr val="dk1"/>
              </a:solidFill>
              <a:effectLst/>
              <a:uFillTx/>
              <a:latin typeface="Aptos"/>
            </a:endParaRPr>
          </a:p>
        </p:txBody>
      </p:sp>
      <p:sp>
        <p:nvSpPr>
          <p:cNvPr id="1068" name="Ellipse 1"/>
          <p:cNvSpPr/>
          <p:nvPr/>
        </p:nvSpPr>
        <p:spPr>
          <a:xfrm>
            <a:off x="2621880" y="1606320"/>
            <a:ext cx="506520" cy="583560"/>
          </a:xfrm>
          <a:prstGeom prst="ellipse">
            <a:avLst/>
          </a:prstGeom>
          <a:solidFill>
            <a:srgbClr val="00B050"/>
          </a:solidFill>
          <a:ln w="38100">
            <a:solidFill>
              <a:srgbClr val="000000"/>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r>
              <a:rPr lang="fr-FR" sz="1800" b="1" u="none" strike="noStrike">
                <a:solidFill>
                  <a:schemeClr val="dk1"/>
                </a:solidFill>
                <a:effectLst/>
                <a:uFillTx/>
                <a:latin typeface="Aptos"/>
              </a:rPr>
              <a:t>A</a:t>
            </a:r>
            <a:endParaRPr lang="fr-MA" sz="1800" b="0" u="none" strike="noStrike">
              <a:solidFill>
                <a:srgbClr val="FFFFFF"/>
              </a:solidFill>
              <a:effectLst/>
              <a:uFillTx/>
              <a:latin typeface="Arial"/>
            </a:endParaRPr>
          </a:p>
        </p:txBody>
      </p:sp>
      <p:sp>
        <p:nvSpPr>
          <p:cNvPr id="1069" name="Ellipse 2"/>
          <p:cNvSpPr/>
          <p:nvPr/>
        </p:nvSpPr>
        <p:spPr>
          <a:xfrm>
            <a:off x="4240080" y="3429000"/>
            <a:ext cx="506520" cy="572400"/>
          </a:xfrm>
          <a:prstGeom prst="ellipse">
            <a:avLst/>
          </a:prstGeom>
          <a:solidFill>
            <a:srgbClr val="00B050"/>
          </a:solidFill>
          <a:ln w="38100">
            <a:solidFill>
              <a:srgbClr val="000000"/>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r>
              <a:rPr lang="fr-FR" sz="1800" b="1" u="none" strike="noStrike">
                <a:solidFill>
                  <a:schemeClr val="dk1"/>
                </a:solidFill>
                <a:effectLst/>
                <a:uFillTx/>
                <a:latin typeface="Aptos"/>
              </a:rPr>
              <a:t>F</a:t>
            </a:r>
            <a:endParaRPr lang="fr-MA" sz="1800" b="0" u="none" strike="noStrike">
              <a:solidFill>
                <a:srgbClr val="FFFFFF"/>
              </a:solidFill>
              <a:effectLst/>
              <a:uFillTx/>
              <a:latin typeface="Arial"/>
            </a:endParaRPr>
          </a:p>
        </p:txBody>
      </p:sp>
      <p:sp>
        <p:nvSpPr>
          <p:cNvPr id="1070" name="Ellipse 3"/>
          <p:cNvSpPr/>
          <p:nvPr/>
        </p:nvSpPr>
        <p:spPr>
          <a:xfrm>
            <a:off x="2874960" y="3402000"/>
            <a:ext cx="506520" cy="572400"/>
          </a:xfrm>
          <a:prstGeom prst="ellipse">
            <a:avLst/>
          </a:prstGeom>
          <a:solidFill>
            <a:srgbClr val="00B050"/>
          </a:solidFill>
          <a:ln w="38100">
            <a:solidFill>
              <a:srgbClr val="000000"/>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r>
              <a:rPr lang="fr-FR" sz="1800" b="1" u="none" strike="noStrike">
                <a:solidFill>
                  <a:schemeClr val="dk1"/>
                </a:solidFill>
                <a:effectLst/>
                <a:uFillTx/>
                <a:latin typeface="Aptos"/>
              </a:rPr>
              <a:t>G</a:t>
            </a:r>
            <a:endParaRPr lang="fr-MA" sz="1800" b="0" u="none" strike="noStrike">
              <a:solidFill>
                <a:srgbClr val="FFFFFF"/>
              </a:solidFill>
              <a:effectLst/>
              <a:uFillTx/>
              <a:latin typeface="Arial"/>
            </a:endParaRPr>
          </a:p>
        </p:txBody>
      </p:sp>
      <p:sp>
        <p:nvSpPr>
          <p:cNvPr id="1071" name="Ellipse 5"/>
          <p:cNvSpPr/>
          <p:nvPr/>
        </p:nvSpPr>
        <p:spPr>
          <a:xfrm>
            <a:off x="2115360" y="3429000"/>
            <a:ext cx="506520" cy="572400"/>
          </a:xfrm>
          <a:prstGeom prst="ellipse">
            <a:avLst/>
          </a:prstGeom>
          <a:solidFill>
            <a:srgbClr val="00B050"/>
          </a:solidFill>
          <a:ln w="38100">
            <a:solidFill>
              <a:srgbClr val="000000"/>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r>
              <a:rPr lang="fr-FR" sz="1800" b="1" u="none" strike="noStrike">
                <a:solidFill>
                  <a:schemeClr val="dk1"/>
                </a:solidFill>
                <a:effectLst/>
                <a:uFillTx/>
                <a:latin typeface="Aptos"/>
              </a:rPr>
              <a:t>E</a:t>
            </a:r>
            <a:endParaRPr lang="fr-MA" sz="1800" b="0" u="none" strike="noStrike">
              <a:solidFill>
                <a:srgbClr val="FFFFFF"/>
              </a:solidFill>
              <a:effectLst/>
              <a:uFillTx/>
              <a:latin typeface="Arial"/>
            </a:endParaRPr>
          </a:p>
        </p:txBody>
      </p:sp>
      <p:sp>
        <p:nvSpPr>
          <p:cNvPr id="1072" name="Ellipse 6"/>
          <p:cNvSpPr/>
          <p:nvPr/>
        </p:nvSpPr>
        <p:spPr>
          <a:xfrm>
            <a:off x="750240" y="3429000"/>
            <a:ext cx="506520" cy="572400"/>
          </a:xfrm>
          <a:prstGeom prst="ellipse">
            <a:avLst/>
          </a:prstGeom>
          <a:solidFill>
            <a:srgbClr val="00B050"/>
          </a:solidFill>
          <a:ln w="38100">
            <a:solidFill>
              <a:srgbClr val="000000"/>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r>
              <a:rPr lang="fr-FR" sz="1800" b="1" u="none" strike="noStrike">
                <a:solidFill>
                  <a:schemeClr val="dk1"/>
                </a:solidFill>
                <a:effectLst/>
                <a:uFillTx/>
                <a:latin typeface="Aptos"/>
              </a:rPr>
              <a:t>D</a:t>
            </a:r>
            <a:endParaRPr lang="fr-MA" sz="1800" b="0" u="none" strike="noStrike">
              <a:solidFill>
                <a:srgbClr val="FFFFFF"/>
              </a:solidFill>
              <a:effectLst/>
              <a:uFillTx/>
              <a:latin typeface="Arial"/>
            </a:endParaRPr>
          </a:p>
        </p:txBody>
      </p:sp>
      <p:sp>
        <p:nvSpPr>
          <p:cNvPr id="1073" name="Ellipse 7"/>
          <p:cNvSpPr/>
          <p:nvPr/>
        </p:nvSpPr>
        <p:spPr>
          <a:xfrm>
            <a:off x="3643920" y="2509560"/>
            <a:ext cx="506520" cy="572400"/>
          </a:xfrm>
          <a:prstGeom prst="ellipse">
            <a:avLst/>
          </a:prstGeom>
          <a:solidFill>
            <a:srgbClr val="00B050"/>
          </a:solidFill>
          <a:ln w="38100">
            <a:solidFill>
              <a:srgbClr val="000000"/>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r>
              <a:rPr lang="fr-FR" sz="1800" b="1" u="none" strike="noStrike">
                <a:solidFill>
                  <a:schemeClr val="dk1"/>
                </a:solidFill>
                <a:effectLst/>
                <a:uFillTx/>
                <a:latin typeface="Aptos"/>
              </a:rPr>
              <a:t>C</a:t>
            </a:r>
            <a:endParaRPr lang="fr-MA" sz="1800" b="0" u="none" strike="noStrike">
              <a:solidFill>
                <a:srgbClr val="FFFFFF"/>
              </a:solidFill>
              <a:effectLst/>
              <a:uFillTx/>
              <a:latin typeface="Arial"/>
            </a:endParaRPr>
          </a:p>
        </p:txBody>
      </p:sp>
      <p:sp>
        <p:nvSpPr>
          <p:cNvPr id="1074" name="Ellipse 9"/>
          <p:cNvSpPr/>
          <p:nvPr/>
        </p:nvSpPr>
        <p:spPr>
          <a:xfrm>
            <a:off x="1554840" y="2509560"/>
            <a:ext cx="506520" cy="572400"/>
          </a:xfrm>
          <a:prstGeom prst="ellipse">
            <a:avLst/>
          </a:prstGeom>
          <a:solidFill>
            <a:srgbClr val="00B050"/>
          </a:solidFill>
          <a:ln w="38100">
            <a:solidFill>
              <a:srgbClr val="000000"/>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r>
              <a:rPr lang="fr-FR" sz="1800" b="1" u="none" strike="noStrike">
                <a:solidFill>
                  <a:schemeClr val="dk1"/>
                </a:solidFill>
                <a:effectLst/>
                <a:uFillTx/>
                <a:latin typeface="Aptos"/>
              </a:rPr>
              <a:t>B</a:t>
            </a:r>
            <a:endParaRPr lang="fr-MA" sz="1800" b="0" u="none" strike="noStrike">
              <a:solidFill>
                <a:srgbClr val="FFFFFF"/>
              </a:solidFill>
              <a:effectLst/>
              <a:uFillTx/>
              <a:latin typeface="Arial"/>
            </a:endParaRPr>
          </a:p>
        </p:txBody>
      </p:sp>
      <p:cxnSp>
        <p:nvCxnSpPr>
          <p:cNvPr id="1075" name="Connecteur droit 12"/>
          <p:cNvCxnSpPr>
            <a:stCxn id="1068" idx="5"/>
            <a:endCxn id="1073" idx="1"/>
          </p:cNvCxnSpPr>
          <p:nvPr/>
        </p:nvCxnSpPr>
        <p:spPr>
          <a:xfrm>
            <a:off x="3054240" y="2104560"/>
            <a:ext cx="664200" cy="488880"/>
          </a:xfrm>
          <a:prstGeom prst="straightConnector1">
            <a:avLst/>
          </a:prstGeom>
          <a:ln>
            <a:solidFill>
              <a:srgbClr val="000000"/>
            </a:solidFill>
          </a:ln>
        </p:spPr>
      </p:cxnSp>
      <p:cxnSp>
        <p:nvCxnSpPr>
          <p:cNvPr id="1076" name="Connecteur droit 14"/>
          <p:cNvCxnSpPr/>
          <p:nvPr/>
        </p:nvCxnSpPr>
        <p:spPr>
          <a:xfrm>
            <a:off x="797760" y="4363560"/>
            <a:ext cx="3144960" cy="360"/>
          </a:xfrm>
          <a:prstGeom prst="straightConnector1">
            <a:avLst/>
          </a:prstGeom>
          <a:ln w="57150">
            <a:solidFill>
              <a:srgbClr val="000000"/>
            </a:solidFill>
          </a:ln>
        </p:spPr>
      </p:cxnSp>
      <p:pic>
        <p:nvPicPr>
          <p:cNvPr id="1077" name="Image 23"/>
          <p:cNvPicPr/>
          <p:nvPr/>
        </p:nvPicPr>
        <p:blipFill>
          <a:blip r:embed="rId3"/>
          <a:stretch/>
        </p:blipFill>
        <p:spPr>
          <a:xfrm>
            <a:off x="6971760" y="1443060"/>
            <a:ext cx="4902120" cy="3917880"/>
          </a:xfrm>
          <a:prstGeom prst="rect">
            <a:avLst/>
          </a:prstGeom>
          <a:noFill/>
          <a:ln w="0">
            <a:noFill/>
          </a:ln>
        </p:spPr>
      </p:pic>
      <p:cxnSp>
        <p:nvCxnSpPr>
          <p:cNvPr id="1078" name="Connecteur droit 26"/>
          <p:cNvCxnSpPr>
            <a:stCxn id="1074" idx="7"/>
            <a:endCxn id="1068" idx="3"/>
          </p:cNvCxnSpPr>
          <p:nvPr/>
        </p:nvCxnSpPr>
        <p:spPr>
          <a:xfrm flipV="1">
            <a:off x="1987200" y="2104560"/>
            <a:ext cx="709200" cy="488880"/>
          </a:xfrm>
          <a:prstGeom prst="straightConnector1">
            <a:avLst/>
          </a:prstGeom>
          <a:ln>
            <a:solidFill>
              <a:srgbClr val="000000"/>
            </a:solidFill>
          </a:ln>
        </p:spPr>
      </p:cxnSp>
      <p:cxnSp>
        <p:nvCxnSpPr>
          <p:cNvPr id="1079" name="Connecteur droit 29"/>
          <p:cNvCxnSpPr>
            <a:stCxn id="1072" idx="0"/>
          </p:cNvCxnSpPr>
          <p:nvPr/>
        </p:nvCxnSpPr>
        <p:spPr>
          <a:xfrm flipV="1">
            <a:off x="1003680" y="2939760"/>
            <a:ext cx="598680" cy="489600"/>
          </a:xfrm>
          <a:prstGeom prst="straightConnector1">
            <a:avLst/>
          </a:prstGeom>
          <a:ln>
            <a:solidFill>
              <a:srgbClr val="000000"/>
            </a:solidFill>
          </a:ln>
        </p:spPr>
      </p:cxnSp>
      <p:cxnSp>
        <p:nvCxnSpPr>
          <p:cNvPr id="1080" name="Connecteur droit 32"/>
          <p:cNvCxnSpPr>
            <a:stCxn id="1074" idx="5"/>
            <a:endCxn id="1071" idx="0"/>
          </p:cNvCxnSpPr>
          <p:nvPr/>
        </p:nvCxnSpPr>
        <p:spPr>
          <a:xfrm>
            <a:off x="1987200" y="2998440"/>
            <a:ext cx="381960" cy="430920"/>
          </a:xfrm>
          <a:prstGeom prst="straightConnector1">
            <a:avLst/>
          </a:prstGeom>
          <a:ln>
            <a:solidFill>
              <a:srgbClr val="000000"/>
            </a:solidFill>
          </a:ln>
        </p:spPr>
      </p:cxnSp>
      <p:cxnSp>
        <p:nvCxnSpPr>
          <p:cNvPr id="1081" name="Connecteur droit 35"/>
          <p:cNvCxnSpPr>
            <a:stCxn id="1070" idx="7"/>
          </p:cNvCxnSpPr>
          <p:nvPr/>
        </p:nvCxnSpPr>
        <p:spPr>
          <a:xfrm flipV="1">
            <a:off x="3307320" y="2939760"/>
            <a:ext cx="363960" cy="546120"/>
          </a:xfrm>
          <a:prstGeom prst="straightConnector1">
            <a:avLst/>
          </a:prstGeom>
          <a:ln>
            <a:solidFill>
              <a:srgbClr val="000000"/>
            </a:solidFill>
          </a:ln>
        </p:spPr>
      </p:cxnSp>
      <p:cxnSp>
        <p:nvCxnSpPr>
          <p:cNvPr id="1082" name="Connecteur droit 37"/>
          <p:cNvCxnSpPr>
            <a:endCxn id="1069" idx="0"/>
          </p:cNvCxnSpPr>
          <p:nvPr/>
        </p:nvCxnSpPr>
        <p:spPr>
          <a:xfrm>
            <a:off x="4103280" y="2998440"/>
            <a:ext cx="390600" cy="430920"/>
          </a:xfrm>
          <a:prstGeom prst="straightConnector1">
            <a:avLst/>
          </a:prstGeom>
          <a:ln>
            <a:solidFill>
              <a:srgbClr val="000000"/>
            </a:solidFill>
          </a:ln>
        </p:spPr>
      </p:cxnSp>
      <p:cxnSp>
        <p:nvCxnSpPr>
          <p:cNvPr id="1083" name="Connecteur droit 46"/>
          <p:cNvCxnSpPr/>
          <p:nvPr/>
        </p:nvCxnSpPr>
        <p:spPr>
          <a:xfrm>
            <a:off x="784800" y="5166000"/>
            <a:ext cx="3145320" cy="360"/>
          </a:xfrm>
          <a:prstGeom prst="straightConnector1">
            <a:avLst/>
          </a:prstGeom>
          <a:ln w="57150">
            <a:solidFill>
              <a:srgbClr val="000000"/>
            </a:solidFill>
          </a:ln>
        </p:spPr>
      </p:cxnSp>
      <p:sp>
        <p:nvSpPr>
          <p:cNvPr id="1084" name="Ellipse 47"/>
          <p:cNvSpPr/>
          <p:nvPr/>
        </p:nvSpPr>
        <p:spPr>
          <a:xfrm>
            <a:off x="251280" y="5372280"/>
            <a:ext cx="506520" cy="583560"/>
          </a:xfrm>
          <a:prstGeom prst="ellipse">
            <a:avLst/>
          </a:prstGeom>
          <a:solidFill>
            <a:srgbClr val="00B050"/>
          </a:solidFill>
          <a:ln w="38100">
            <a:solidFill>
              <a:srgbClr val="000000"/>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r>
              <a:rPr lang="fr-FR" sz="1800" b="1" u="none" strike="noStrike">
                <a:solidFill>
                  <a:schemeClr val="dk1"/>
                </a:solidFill>
                <a:effectLst/>
                <a:uFillTx/>
                <a:latin typeface="Aptos"/>
              </a:rPr>
              <a:t>A</a:t>
            </a:r>
            <a:endParaRPr lang="fr-MA" sz="1800" b="0" u="none" strike="noStrike">
              <a:solidFill>
                <a:srgbClr val="FFFFFF"/>
              </a:solidFill>
              <a:effectLst/>
              <a:uFillTx/>
              <a:latin typeface="Arial"/>
            </a:endParaRPr>
          </a:p>
        </p:txBody>
      </p:sp>
      <p:sp>
        <p:nvSpPr>
          <p:cNvPr id="1085" name="Accolade ouvrante 48"/>
          <p:cNvSpPr/>
          <p:nvPr/>
        </p:nvSpPr>
        <p:spPr>
          <a:xfrm>
            <a:off x="111960" y="5307480"/>
            <a:ext cx="155160" cy="755640"/>
          </a:xfrm>
          <a:prstGeom prst="leftBrace">
            <a:avLst>
              <a:gd name="adj1" fmla="val 8333"/>
              <a:gd name="adj2" fmla="val 50000"/>
            </a:avLst>
          </a:prstGeom>
          <a:noFill/>
          <a:ln w="28575">
            <a:solidFill>
              <a:srgbClr val="000000"/>
            </a:solidFill>
          </a:ln>
        </p:spPr>
        <p:style>
          <a:lnRef idx="1">
            <a:schemeClr val="dk1"/>
          </a:lnRef>
          <a:fillRef idx="0">
            <a:schemeClr val="dk1"/>
          </a:fillRef>
          <a:effectRef idx="0">
            <a:schemeClr val="dk1"/>
          </a:effectRef>
          <a:fontRef idx="minor"/>
        </p:style>
        <p:txBody>
          <a:bodyPr lIns="90000" tIns="45000" rIns="90000" bIns="45000" anchor="ctr">
            <a:noAutofit/>
          </a:bodyPr>
          <a:lstStyle/>
          <a:p>
            <a:pPr algn="ctr" defTabSz="914400">
              <a:lnSpc>
                <a:spcPct val="100000"/>
              </a:lnSpc>
            </a:pPr>
            <a:endParaRPr lang="fr-FR" sz="1800" b="0" u="none" strike="noStrike">
              <a:solidFill>
                <a:schemeClr val="dk1"/>
              </a:solidFill>
              <a:effectLst/>
              <a:uFillTx/>
              <a:latin typeface="Aptos"/>
            </a:endParaRPr>
          </a:p>
        </p:txBody>
      </p:sp>
      <p:sp>
        <p:nvSpPr>
          <p:cNvPr id="1086" name="Accolade fermante 49"/>
          <p:cNvSpPr/>
          <p:nvPr/>
        </p:nvSpPr>
        <p:spPr>
          <a:xfrm>
            <a:off x="3787200" y="5284800"/>
            <a:ext cx="155160" cy="755640"/>
          </a:xfrm>
          <a:prstGeom prst="rightBrace">
            <a:avLst>
              <a:gd name="adj1" fmla="val 8333"/>
              <a:gd name="adj2" fmla="val 50000"/>
            </a:avLst>
          </a:prstGeom>
          <a:noFill/>
          <a:ln w="28575">
            <a:solidFill>
              <a:srgbClr val="000000"/>
            </a:solidFill>
          </a:ln>
        </p:spPr>
        <p:style>
          <a:lnRef idx="1">
            <a:schemeClr val="dk1"/>
          </a:lnRef>
          <a:fillRef idx="0">
            <a:schemeClr val="dk1"/>
          </a:fillRef>
          <a:effectRef idx="0">
            <a:schemeClr val="dk1"/>
          </a:effectRef>
          <a:fontRef idx="minor"/>
        </p:style>
        <p:txBody>
          <a:bodyPr lIns="90000" tIns="45000" rIns="90000" bIns="45000" anchor="ctr">
            <a:noAutofit/>
          </a:bodyPr>
          <a:lstStyle/>
          <a:p>
            <a:pPr algn="ctr" defTabSz="914400">
              <a:lnSpc>
                <a:spcPct val="100000"/>
              </a:lnSpc>
            </a:pPr>
            <a:endParaRPr lang="fr-FR" sz="1800" b="0" u="none" strike="noStrike">
              <a:solidFill>
                <a:schemeClr val="dk1"/>
              </a:solidFill>
              <a:effectLst/>
              <a:uFillTx/>
              <a:latin typeface="Aptos"/>
            </a:endParaRPr>
          </a:p>
        </p:txBody>
      </p:sp>
      <p:sp>
        <p:nvSpPr>
          <p:cNvPr id="1087" name="Ellipse 4"/>
          <p:cNvSpPr/>
          <p:nvPr/>
        </p:nvSpPr>
        <p:spPr>
          <a:xfrm>
            <a:off x="773640" y="5378760"/>
            <a:ext cx="506520" cy="572400"/>
          </a:xfrm>
          <a:prstGeom prst="ellipse">
            <a:avLst/>
          </a:prstGeom>
          <a:solidFill>
            <a:srgbClr val="00B050"/>
          </a:solidFill>
          <a:ln w="38100">
            <a:solidFill>
              <a:srgbClr val="000000"/>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r>
              <a:rPr lang="fr-FR" sz="1800" b="1" u="none" strike="noStrike">
                <a:solidFill>
                  <a:schemeClr val="dk1"/>
                </a:solidFill>
                <a:effectLst/>
                <a:uFillTx/>
                <a:latin typeface="Aptos"/>
              </a:rPr>
              <a:t>C</a:t>
            </a:r>
            <a:endParaRPr lang="fr-MA" sz="1800" b="0" u="none" strike="noStrike">
              <a:solidFill>
                <a:srgbClr val="FFFFFF"/>
              </a:solidFill>
              <a:effectLst/>
              <a:uFillTx/>
              <a:latin typeface="Arial"/>
            </a:endParaRPr>
          </a:p>
        </p:txBody>
      </p:sp>
      <p:sp>
        <p:nvSpPr>
          <p:cNvPr id="1088" name="Ellipse 8"/>
          <p:cNvSpPr/>
          <p:nvPr/>
        </p:nvSpPr>
        <p:spPr>
          <a:xfrm>
            <a:off x="1264320" y="5383080"/>
            <a:ext cx="506520" cy="572400"/>
          </a:xfrm>
          <a:prstGeom prst="ellipse">
            <a:avLst/>
          </a:prstGeom>
          <a:solidFill>
            <a:srgbClr val="00B050"/>
          </a:solidFill>
          <a:ln w="38100">
            <a:solidFill>
              <a:srgbClr val="000000"/>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r>
              <a:rPr lang="fr-FR" sz="1800" b="1" u="none" strike="noStrike">
                <a:solidFill>
                  <a:schemeClr val="dk1"/>
                </a:solidFill>
                <a:effectLst/>
                <a:uFillTx/>
                <a:latin typeface="Aptos"/>
              </a:rPr>
              <a:t>B</a:t>
            </a:r>
            <a:endParaRPr lang="fr-MA" sz="1800" b="0" u="none" strike="noStrike">
              <a:solidFill>
                <a:srgbClr val="FFFFFF"/>
              </a:solidFill>
              <a:effectLst/>
              <a:uFillTx/>
              <a:latin typeface="Arial"/>
            </a:endParaRPr>
          </a:p>
        </p:txBody>
      </p:sp>
      <p:sp>
        <p:nvSpPr>
          <p:cNvPr id="1089" name="Ellipse 11"/>
          <p:cNvSpPr/>
          <p:nvPr/>
        </p:nvSpPr>
        <p:spPr>
          <a:xfrm>
            <a:off x="2277360" y="5392440"/>
            <a:ext cx="506520" cy="572400"/>
          </a:xfrm>
          <a:prstGeom prst="ellipse">
            <a:avLst/>
          </a:prstGeom>
          <a:solidFill>
            <a:srgbClr val="00B050"/>
          </a:solidFill>
          <a:ln w="38100">
            <a:solidFill>
              <a:srgbClr val="000000"/>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r>
              <a:rPr lang="fr-FR" sz="1800" b="1" u="none" strike="noStrike">
                <a:solidFill>
                  <a:schemeClr val="dk1"/>
                </a:solidFill>
                <a:effectLst/>
                <a:uFillTx/>
                <a:latin typeface="Aptos"/>
              </a:rPr>
              <a:t>G</a:t>
            </a:r>
            <a:endParaRPr lang="fr-MA" sz="1800" b="0" u="none" strike="noStrike">
              <a:solidFill>
                <a:srgbClr val="FFFFFF"/>
              </a:solidFill>
              <a:effectLst/>
              <a:uFillTx/>
              <a:latin typeface="Arial"/>
            </a:endParaRPr>
          </a:p>
        </p:txBody>
      </p:sp>
      <p:sp>
        <p:nvSpPr>
          <p:cNvPr id="1090" name="Ellipse 13"/>
          <p:cNvSpPr/>
          <p:nvPr/>
        </p:nvSpPr>
        <p:spPr>
          <a:xfrm>
            <a:off x="2796480" y="5388120"/>
            <a:ext cx="506520" cy="572400"/>
          </a:xfrm>
          <a:prstGeom prst="ellipse">
            <a:avLst/>
          </a:prstGeom>
          <a:solidFill>
            <a:srgbClr val="00B050"/>
          </a:solidFill>
          <a:ln w="38100">
            <a:solidFill>
              <a:srgbClr val="000000"/>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r>
              <a:rPr lang="fr-FR" sz="1800" b="1" u="none" strike="noStrike">
                <a:solidFill>
                  <a:schemeClr val="dk1"/>
                </a:solidFill>
                <a:effectLst/>
                <a:uFillTx/>
                <a:latin typeface="Aptos"/>
              </a:rPr>
              <a:t>E</a:t>
            </a:r>
            <a:endParaRPr lang="fr-MA" sz="1800" b="0" u="none" strike="noStrike">
              <a:solidFill>
                <a:srgbClr val="FFFFFF"/>
              </a:solidFill>
              <a:effectLst/>
              <a:uFillTx/>
              <a:latin typeface="Arial"/>
            </a:endParaRPr>
          </a:p>
        </p:txBody>
      </p:sp>
      <p:sp>
        <p:nvSpPr>
          <p:cNvPr id="1091" name="Ellipse 15"/>
          <p:cNvSpPr/>
          <p:nvPr/>
        </p:nvSpPr>
        <p:spPr>
          <a:xfrm>
            <a:off x="3326400" y="5366160"/>
            <a:ext cx="506520" cy="572400"/>
          </a:xfrm>
          <a:prstGeom prst="ellipse">
            <a:avLst/>
          </a:prstGeom>
          <a:solidFill>
            <a:srgbClr val="00B050"/>
          </a:solidFill>
          <a:ln w="38100">
            <a:solidFill>
              <a:srgbClr val="000000"/>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r>
              <a:rPr lang="fr-FR" sz="1800" b="1" u="none" strike="noStrike">
                <a:solidFill>
                  <a:schemeClr val="dk1"/>
                </a:solidFill>
                <a:effectLst/>
                <a:uFillTx/>
                <a:latin typeface="Aptos"/>
              </a:rPr>
              <a:t>D</a:t>
            </a:r>
            <a:endParaRPr lang="fr-MA" sz="1800" b="0" u="none" strike="noStrike">
              <a:solidFill>
                <a:srgbClr val="FFFFFF"/>
              </a:solidFill>
              <a:effectLst/>
              <a:uFillTx/>
              <a:latin typeface="Arial"/>
            </a:endParaRPr>
          </a:p>
        </p:txBody>
      </p:sp>
      <p:sp>
        <p:nvSpPr>
          <p:cNvPr id="1092" name="Ellipse 16"/>
          <p:cNvSpPr/>
          <p:nvPr/>
        </p:nvSpPr>
        <p:spPr>
          <a:xfrm>
            <a:off x="1773000" y="5413680"/>
            <a:ext cx="506520" cy="572400"/>
          </a:xfrm>
          <a:prstGeom prst="ellipse">
            <a:avLst/>
          </a:prstGeom>
          <a:solidFill>
            <a:srgbClr val="00B050"/>
          </a:solidFill>
          <a:ln w="38100">
            <a:solidFill>
              <a:srgbClr val="000000"/>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r>
              <a:rPr lang="fr-FR" sz="1800" b="1" u="none" strike="noStrike">
                <a:solidFill>
                  <a:schemeClr val="dk1"/>
                </a:solidFill>
                <a:effectLst/>
                <a:uFillTx/>
                <a:latin typeface="Aptos"/>
              </a:rPr>
              <a:t>F</a:t>
            </a:r>
            <a:endParaRPr lang="fr-MA" sz="1800" b="0" u="none" strike="noStrike">
              <a:solidFill>
                <a:srgbClr val="FFFFFF"/>
              </a:solidFill>
              <a:effectLst/>
              <a:uFillTx/>
              <a:latin typeface="Arial"/>
            </a:endParaRPr>
          </a:p>
        </p:txBody>
      </p:sp>
      <p:sp>
        <p:nvSpPr>
          <p:cNvPr id="1093" name="ZoneTexte 10"/>
          <p:cNvSpPr/>
          <p:nvPr/>
        </p:nvSpPr>
        <p:spPr>
          <a:xfrm>
            <a:off x="4448880" y="4575600"/>
            <a:ext cx="1541880" cy="36900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defTabSz="914400">
              <a:lnSpc>
                <a:spcPct val="100000"/>
              </a:lnSpc>
            </a:pPr>
            <a:r>
              <a:rPr lang="fr-FR" sz="1800" b="1" u="none" strike="noStrike">
                <a:solidFill>
                  <a:schemeClr val="dk1"/>
                </a:solidFill>
                <a:effectLst/>
                <a:uFillTx/>
                <a:latin typeface="Aptos"/>
              </a:rPr>
              <a:t>OPEN=</a:t>
            </a:r>
            <a:r>
              <a:rPr lang="fr-FR" sz="1800" b="0" u="none" strike="noStrike">
                <a:solidFill>
                  <a:schemeClr val="dk1"/>
                </a:solidFill>
                <a:effectLst/>
                <a:uFillTx/>
                <a:latin typeface="Aptos"/>
              </a:rPr>
              <a:t>FILE</a:t>
            </a:r>
            <a:endParaRPr lang="fr-MA" sz="1800" b="0" u="none" strike="noStrike">
              <a:solidFill>
                <a:srgbClr val="000000"/>
              </a:solidFill>
              <a:effectLst/>
              <a:uFillTx/>
              <a:latin typeface="Arial"/>
            </a:endParaRPr>
          </a:p>
        </p:txBody>
      </p:sp>
      <p:sp>
        <p:nvSpPr>
          <p:cNvPr id="1094" name="ZoneTexte 17"/>
          <p:cNvSpPr/>
          <p:nvPr/>
        </p:nvSpPr>
        <p:spPr>
          <a:xfrm>
            <a:off x="4426920" y="5458320"/>
            <a:ext cx="2792160" cy="36900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defTabSz="914400">
              <a:lnSpc>
                <a:spcPct val="100000"/>
              </a:lnSpc>
            </a:pPr>
            <a:r>
              <a:rPr lang="fr-FR" sz="1800" b="1" u="none" strike="noStrike">
                <a:solidFill>
                  <a:schemeClr val="dk1"/>
                </a:solidFill>
                <a:effectLst/>
                <a:uFillTx/>
                <a:latin typeface="Aptos"/>
              </a:rPr>
              <a:t>CLOSED</a:t>
            </a:r>
            <a:r>
              <a:rPr lang="fr-FR" sz="1800" b="0" u="none" strike="noStrike">
                <a:solidFill>
                  <a:schemeClr val="dk1"/>
                </a:solidFill>
                <a:effectLst/>
                <a:uFillTx/>
                <a:latin typeface="Aptos"/>
              </a:rPr>
              <a:t>(VISITED)=liste</a:t>
            </a:r>
            <a:endParaRPr lang="fr-MA" sz="1800" b="0" u="none" strike="noStrike">
              <a:solidFill>
                <a:srgbClr val="000000"/>
              </a:solidFill>
              <a:effectLst/>
              <a:uFillTx/>
              <a:latin typeface="Aria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 name="PlaceHolder 1"/>
          <p:cNvSpPr>
            <a:spLocks noGrp="1"/>
          </p:cNvSpPr>
          <p:nvPr>
            <p:ph type="title"/>
          </p:nvPr>
        </p:nvSpPr>
        <p:spPr>
          <a:prstGeom prst="rect">
            <a:avLst/>
          </a:prstGeom>
          <a:noFill/>
          <a:ln w="0">
            <a:noFill/>
          </a:ln>
        </p:spPr>
        <p:txBody>
          <a:bodyPr lIns="91440" tIns="45720" rIns="91440" bIns="45720" anchor="ctr">
            <a:normAutofit/>
          </a:bodyPr>
          <a:lstStyle/>
          <a:p>
            <a:pPr indent="0" defTabSz="914400">
              <a:lnSpc>
                <a:spcPct val="90000"/>
              </a:lnSpc>
              <a:buNone/>
            </a:pPr>
            <a:r>
              <a:rPr lang="fr-FR" sz="4400" b="0" u="none" strike="noStrike" dirty="0">
                <a:solidFill>
                  <a:schemeClr val="dk1"/>
                </a:solidFill>
                <a:effectLst/>
                <a:uFillTx/>
                <a:latin typeface="Aptos Display"/>
              </a:rPr>
              <a:t> les algorithmes Aveugles: BFS</a:t>
            </a:r>
            <a:br>
              <a:rPr sz="4400" dirty="0"/>
            </a:br>
            <a:endParaRPr lang="fr-FR" sz="4400" b="0" u="none" strike="noStrike" dirty="0">
              <a:solidFill>
                <a:schemeClr val="dk1"/>
              </a:solidFill>
              <a:effectLst/>
              <a:uFillTx/>
              <a:latin typeface="Aptos"/>
            </a:endParaRPr>
          </a:p>
        </p:txBody>
      </p:sp>
      <p:sp>
        <p:nvSpPr>
          <p:cNvPr id="1096" name="ZoneTexte 8"/>
          <p:cNvSpPr/>
          <p:nvPr/>
        </p:nvSpPr>
        <p:spPr>
          <a:xfrm>
            <a:off x="750240" y="2190240"/>
            <a:ext cx="5011200" cy="29516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50000"/>
              </a:lnSpc>
            </a:pPr>
            <a:r>
              <a:rPr lang="fr-FR" sz="1800" b="1" u="none" strike="noStrike">
                <a:solidFill>
                  <a:schemeClr val="dk1"/>
                </a:solidFill>
                <a:effectLst/>
                <a:uFillTx/>
                <a:latin typeface="Aptos"/>
              </a:rPr>
              <a:t>Avantages</a:t>
            </a:r>
            <a:endParaRPr lang="fr-MA" sz="1800" b="0" u="none" strike="noStrike">
              <a:solidFill>
                <a:srgbClr val="000000"/>
              </a:solidFill>
              <a:effectLst/>
              <a:uFillTx/>
              <a:latin typeface="Arial"/>
            </a:endParaRPr>
          </a:p>
          <a:p>
            <a:pPr indent="-216000" defTabSz="914400">
              <a:lnSpc>
                <a:spcPct val="150000"/>
              </a:lnSpc>
              <a:buClr>
                <a:srgbClr val="000000"/>
              </a:buClr>
              <a:buFont typeface="Arial"/>
              <a:buChar char="•"/>
            </a:pPr>
            <a:r>
              <a:rPr lang="fr-FR" sz="1800" b="1" u="none" strike="noStrike">
                <a:solidFill>
                  <a:schemeClr val="dk1"/>
                </a:solidFill>
                <a:effectLst/>
                <a:uFillTx/>
                <a:latin typeface="Aptos"/>
              </a:rPr>
              <a:t>Trouve toujours la solution la plus courte</a:t>
            </a:r>
            <a:r>
              <a:rPr lang="fr-FR" sz="1800" b="0" u="none" strike="noStrike">
                <a:solidFill>
                  <a:schemeClr val="dk1"/>
                </a:solidFill>
                <a:effectLst/>
                <a:uFillTx/>
                <a:latin typeface="Aptos"/>
              </a:rPr>
              <a:t> (en nombre d’actions).</a:t>
            </a:r>
            <a:endParaRPr lang="fr-MA" sz="1800" b="0" u="none" strike="noStrike">
              <a:solidFill>
                <a:srgbClr val="000000"/>
              </a:solidFill>
              <a:effectLst/>
              <a:uFillTx/>
              <a:latin typeface="Arial"/>
            </a:endParaRPr>
          </a:p>
          <a:p>
            <a:pPr indent="-216000" defTabSz="914400">
              <a:lnSpc>
                <a:spcPct val="150000"/>
              </a:lnSpc>
              <a:buClr>
                <a:srgbClr val="000000"/>
              </a:buClr>
              <a:buFont typeface="Arial"/>
              <a:buChar char="•"/>
            </a:pPr>
            <a:r>
              <a:rPr lang="fr-FR" sz="1800" b="0" u="none" strike="noStrike">
                <a:solidFill>
                  <a:schemeClr val="dk1"/>
                </a:solidFill>
                <a:effectLst/>
                <a:uFillTx/>
                <a:latin typeface="Aptos"/>
              </a:rPr>
              <a:t>Exploration </a:t>
            </a:r>
            <a:r>
              <a:rPr lang="fr-FR" sz="1800" b="1" u="none" strike="noStrike">
                <a:solidFill>
                  <a:schemeClr val="dk1"/>
                </a:solidFill>
                <a:effectLst/>
                <a:uFillTx/>
                <a:latin typeface="Aptos"/>
              </a:rPr>
              <a:t>systématique</a:t>
            </a:r>
            <a:r>
              <a:rPr lang="fr-FR" sz="1800" b="0" u="none" strike="noStrike">
                <a:solidFill>
                  <a:schemeClr val="dk1"/>
                </a:solidFill>
                <a:effectLst/>
                <a:uFillTx/>
                <a:latin typeface="Aptos"/>
              </a:rPr>
              <a:t> (niveau par niveau).</a:t>
            </a:r>
            <a:endParaRPr lang="fr-MA" sz="1800" b="0" u="none" strike="noStrike">
              <a:solidFill>
                <a:srgbClr val="000000"/>
              </a:solidFill>
              <a:effectLst/>
              <a:uFillTx/>
              <a:latin typeface="Arial"/>
            </a:endParaRPr>
          </a:p>
          <a:p>
            <a:pPr indent="-216000" defTabSz="914400">
              <a:lnSpc>
                <a:spcPct val="150000"/>
              </a:lnSpc>
              <a:buClr>
                <a:srgbClr val="000000"/>
              </a:buClr>
              <a:buFont typeface="Arial"/>
              <a:buChar char="•"/>
            </a:pPr>
            <a:r>
              <a:rPr lang="fr-FR" sz="1800" b="0" u="none" strike="noStrike">
                <a:solidFill>
                  <a:schemeClr val="dk1"/>
                </a:solidFill>
                <a:effectLst/>
                <a:uFillTx/>
                <a:latin typeface="Aptos"/>
              </a:rPr>
              <a:t>Facile à comprendre et à implémenter.</a:t>
            </a:r>
            <a:endParaRPr lang="fr-MA" sz="1800" b="0" u="none" strike="noStrike">
              <a:solidFill>
                <a:srgbClr val="000000"/>
              </a:solidFill>
              <a:effectLst/>
              <a:uFillTx/>
              <a:latin typeface="Arial"/>
            </a:endParaRPr>
          </a:p>
          <a:p>
            <a:pPr indent="-216000" defTabSz="914400">
              <a:lnSpc>
                <a:spcPct val="150000"/>
              </a:lnSpc>
              <a:buClr>
                <a:srgbClr val="000000"/>
              </a:buClr>
              <a:buFont typeface="Arial"/>
              <a:buChar char="•"/>
            </a:pPr>
            <a:r>
              <a:rPr lang="fr-FR" sz="1800" b="0" u="none" strike="noStrike">
                <a:solidFill>
                  <a:schemeClr val="dk1"/>
                </a:solidFill>
                <a:effectLst/>
                <a:uFillTx/>
                <a:latin typeface="Aptos"/>
              </a:rPr>
              <a:t>Utilise une </a:t>
            </a:r>
            <a:r>
              <a:rPr lang="fr-FR" sz="1800" b="1" u="none" strike="noStrike">
                <a:solidFill>
                  <a:schemeClr val="dk1"/>
                </a:solidFill>
                <a:effectLst/>
                <a:uFillTx/>
                <a:latin typeface="Aptos"/>
              </a:rPr>
              <a:t>file FIFO</a:t>
            </a:r>
            <a:r>
              <a:rPr lang="fr-FR" sz="1800" b="0" u="none" strike="noStrike">
                <a:solidFill>
                  <a:schemeClr val="dk1"/>
                </a:solidFill>
                <a:effectLst/>
                <a:uFillTx/>
                <a:latin typeface="Aptos"/>
              </a:rPr>
              <a:t> → garantit un ordre logique d’exploration.</a:t>
            </a:r>
            <a:endParaRPr lang="fr-MA" sz="1800" b="0" u="none" strike="noStrike">
              <a:solidFill>
                <a:srgbClr val="000000"/>
              </a:solidFill>
              <a:effectLst/>
              <a:uFillTx/>
              <a:latin typeface="Arial"/>
            </a:endParaRPr>
          </a:p>
        </p:txBody>
      </p:sp>
      <p:sp>
        <p:nvSpPr>
          <p:cNvPr id="1097" name="ZoneTexte 11"/>
          <p:cNvSpPr/>
          <p:nvPr/>
        </p:nvSpPr>
        <p:spPr>
          <a:xfrm>
            <a:off x="7238160" y="2125080"/>
            <a:ext cx="4097880" cy="33670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50000"/>
              </a:lnSpc>
            </a:pPr>
            <a:r>
              <a:rPr lang="fr-FR" sz="1800" b="1" u="none" strike="noStrike">
                <a:solidFill>
                  <a:schemeClr val="dk1"/>
                </a:solidFill>
                <a:effectLst/>
                <a:uFillTx/>
                <a:latin typeface="Aptos"/>
              </a:rPr>
              <a:t>Inconvénients</a:t>
            </a:r>
            <a:endParaRPr lang="fr-MA" sz="1800" b="0" u="none" strike="noStrike">
              <a:solidFill>
                <a:srgbClr val="000000"/>
              </a:solidFill>
              <a:effectLst/>
              <a:uFillTx/>
              <a:latin typeface="Arial"/>
            </a:endParaRPr>
          </a:p>
          <a:p>
            <a:pPr indent="-216000" defTabSz="914400">
              <a:lnSpc>
                <a:spcPct val="150000"/>
              </a:lnSpc>
              <a:buClr>
                <a:srgbClr val="000000"/>
              </a:buClr>
              <a:buFont typeface="Arial"/>
              <a:buChar char="•"/>
            </a:pPr>
            <a:r>
              <a:rPr lang="fr-FR" sz="1800" b="1" u="none" strike="noStrike">
                <a:solidFill>
                  <a:schemeClr val="dk1"/>
                </a:solidFill>
                <a:effectLst/>
                <a:uFillTx/>
                <a:latin typeface="Aptos"/>
              </a:rPr>
              <a:t>Mémoire importante</a:t>
            </a:r>
            <a:r>
              <a:rPr lang="fr-FR" sz="1800" b="0" u="none" strike="noStrike">
                <a:solidFill>
                  <a:schemeClr val="dk1"/>
                </a:solidFill>
                <a:effectLst/>
                <a:uFillTx/>
                <a:latin typeface="Aptos"/>
              </a:rPr>
              <a:t> : doit stocker tous les nœuds d’un niveau avant de passer au suivant.</a:t>
            </a:r>
            <a:endParaRPr lang="fr-MA" sz="1800" b="0" u="none" strike="noStrike">
              <a:solidFill>
                <a:srgbClr val="000000"/>
              </a:solidFill>
              <a:effectLst/>
              <a:uFillTx/>
              <a:latin typeface="Arial"/>
            </a:endParaRPr>
          </a:p>
          <a:p>
            <a:pPr indent="-216000" defTabSz="914400">
              <a:lnSpc>
                <a:spcPct val="150000"/>
              </a:lnSpc>
              <a:buClr>
                <a:srgbClr val="000000"/>
              </a:buClr>
              <a:buFont typeface="Arial"/>
              <a:buChar char="•"/>
            </a:pPr>
            <a:r>
              <a:rPr lang="fr-FR" sz="1800" b="1" u="none" strike="noStrike">
                <a:solidFill>
                  <a:schemeClr val="dk1"/>
                </a:solidFill>
                <a:effectLst/>
                <a:uFillTx/>
                <a:latin typeface="Aptos"/>
              </a:rPr>
              <a:t>Temps élevé</a:t>
            </a:r>
            <a:r>
              <a:rPr lang="fr-FR" sz="1800" b="0" u="none" strike="noStrike">
                <a:solidFill>
                  <a:schemeClr val="dk1"/>
                </a:solidFill>
                <a:effectLst/>
                <a:uFillTx/>
                <a:latin typeface="Aptos"/>
              </a:rPr>
              <a:t> si l’espace de recherche est très grand.</a:t>
            </a:r>
            <a:endParaRPr lang="fr-MA" sz="1800" b="0" u="none" strike="noStrike">
              <a:solidFill>
                <a:srgbClr val="000000"/>
              </a:solidFill>
              <a:effectLst/>
              <a:uFillTx/>
              <a:latin typeface="Arial"/>
            </a:endParaRPr>
          </a:p>
          <a:p>
            <a:pPr indent="-216000" defTabSz="914400">
              <a:lnSpc>
                <a:spcPct val="150000"/>
              </a:lnSpc>
              <a:buClr>
                <a:srgbClr val="000000"/>
              </a:buClr>
              <a:buFont typeface="Arial"/>
              <a:buChar char="•"/>
            </a:pPr>
            <a:r>
              <a:rPr lang="fr-FR" sz="1800" b="0" u="none" strike="noStrike">
                <a:solidFill>
                  <a:schemeClr val="dk1"/>
                </a:solidFill>
                <a:effectLst/>
                <a:uFillTx/>
                <a:latin typeface="Aptos"/>
              </a:rPr>
              <a:t>Pas adapté quand on cherche une </a:t>
            </a:r>
            <a:r>
              <a:rPr lang="fr-FR" sz="1800" b="1" u="none" strike="noStrike">
                <a:solidFill>
                  <a:schemeClr val="dk1"/>
                </a:solidFill>
                <a:effectLst/>
                <a:uFillTx/>
                <a:latin typeface="Aptos"/>
              </a:rPr>
              <a:t>solution profonde mais unique</a:t>
            </a:r>
            <a:r>
              <a:rPr lang="fr-FR" sz="1800" b="0" u="none" strike="noStrike">
                <a:solidFill>
                  <a:schemeClr val="dk1"/>
                </a:solidFill>
                <a:effectLst/>
                <a:uFillTx/>
                <a:latin typeface="Aptos"/>
              </a:rPr>
              <a:t>.</a:t>
            </a:r>
            <a:endParaRPr lang="fr-MA" sz="1800" b="0" u="none" strike="noStrike">
              <a:solidFill>
                <a:srgbClr val="000000"/>
              </a:solidFill>
              <a:effectLst/>
              <a:uFillTx/>
              <a:latin typeface="Aria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4" name="PlaceHolder 1"/>
          <p:cNvSpPr>
            <a:spLocks noGrp="1"/>
          </p:cNvSpPr>
          <p:nvPr>
            <p:ph type="title"/>
          </p:nvPr>
        </p:nvSpPr>
        <p:spPr>
          <a:prstGeom prst="rect">
            <a:avLst/>
          </a:prstGeom>
          <a:noFill/>
          <a:ln w="0">
            <a:noFill/>
          </a:ln>
        </p:spPr>
        <p:txBody>
          <a:bodyPr lIns="91440" tIns="45720" rIns="91440" bIns="45720" anchor="ctr">
            <a:normAutofit/>
          </a:bodyPr>
          <a:lstStyle/>
          <a:p>
            <a:pPr indent="0" defTabSz="914400">
              <a:lnSpc>
                <a:spcPct val="90000"/>
              </a:lnSpc>
              <a:buNone/>
            </a:pPr>
            <a:r>
              <a:rPr lang="fr-FR" sz="4400" b="0" u="none" strike="noStrike" dirty="0">
                <a:solidFill>
                  <a:schemeClr val="dk1"/>
                </a:solidFill>
                <a:effectLst/>
                <a:uFillTx/>
                <a:latin typeface="Aptos Display"/>
              </a:rPr>
              <a:t> les algorithmes Aveugles</a:t>
            </a:r>
            <a:endParaRPr lang="fr-FR" sz="4400" b="0" u="none" strike="noStrike" dirty="0">
              <a:solidFill>
                <a:schemeClr val="dk1"/>
              </a:solidFill>
              <a:effectLst/>
              <a:uFillTx/>
              <a:latin typeface="Aptos"/>
            </a:endParaRPr>
          </a:p>
        </p:txBody>
      </p:sp>
      <p:graphicFrame>
        <p:nvGraphicFramePr>
          <p:cNvPr id="11" name="Diagram11"/>
          <p:cNvGraphicFramePr/>
          <p:nvPr>
            <p:extLst>
              <p:ext uri="{D42A27DB-BD31-4B8C-83A1-F6EECF244321}">
                <p14:modId xmlns:p14="http://schemas.microsoft.com/office/powerpoint/2010/main" val="2543537865"/>
              </p:ext>
            </p:extLst>
          </p:nvPr>
        </p:nvGraphicFramePr>
        <p:xfrm>
          <a:off x="1135328" y="2533497"/>
          <a:ext cx="7121880" cy="270280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6" name="PlaceHolder 1"/>
          <p:cNvSpPr>
            <a:spLocks noGrp="1"/>
          </p:cNvSpPr>
          <p:nvPr>
            <p:ph type="title"/>
          </p:nvPr>
        </p:nvSpPr>
        <p:spPr>
          <a:xfrm>
            <a:off x="1012253" y="988976"/>
            <a:ext cx="9720072" cy="1504841"/>
          </a:xfrm>
          <a:prstGeom prst="rect">
            <a:avLst/>
          </a:prstGeom>
          <a:noFill/>
          <a:ln w="0">
            <a:noFill/>
          </a:ln>
        </p:spPr>
        <p:txBody>
          <a:bodyPr lIns="91440" tIns="45720" rIns="91440" bIns="45720" anchor="ctr">
            <a:normAutofit fontScale="90000"/>
          </a:bodyPr>
          <a:lstStyle/>
          <a:p>
            <a:pPr>
              <a:lnSpc>
                <a:spcPct val="90000"/>
              </a:lnSpc>
            </a:pPr>
            <a:r>
              <a:rPr lang="fr-FR" sz="4400" dirty="0">
                <a:solidFill>
                  <a:schemeClr val="dk1"/>
                </a:solidFill>
                <a:latin typeface="Aptos Display"/>
              </a:rPr>
              <a:t>les algorithmes Aveugles </a:t>
            </a:r>
            <a:r>
              <a:rPr lang="fr-FR" sz="4400" b="0" u="none" strike="noStrike" dirty="0">
                <a:solidFill>
                  <a:schemeClr val="dk1"/>
                </a:solidFill>
                <a:effectLst/>
                <a:uFillTx/>
                <a:latin typeface="Aptos Display"/>
              </a:rPr>
              <a:t>: DFS</a:t>
            </a:r>
            <a:br>
              <a:rPr sz="4400" dirty="0"/>
            </a:br>
            <a:br>
              <a:rPr sz="4400" dirty="0"/>
            </a:br>
            <a:endParaRPr lang="fr-FR" sz="4400" b="0" u="none" strike="noStrike" dirty="0">
              <a:solidFill>
                <a:schemeClr val="dk1"/>
              </a:solidFill>
              <a:effectLst/>
              <a:uFillTx/>
              <a:latin typeface="Aptos"/>
            </a:endParaRPr>
          </a:p>
        </p:txBody>
      </p:sp>
      <p:sp>
        <p:nvSpPr>
          <p:cNvPr id="1107" name="ZoneTexte 13"/>
          <p:cNvSpPr/>
          <p:nvPr/>
        </p:nvSpPr>
        <p:spPr>
          <a:xfrm>
            <a:off x="881280" y="1959840"/>
            <a:ext cx="10690920" cy="29516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just" defTabSz="914400">
              <a:lnSpc>
                <a:spcPct val="150000"/>
              </a:lnSpc>
            </a:pPr>
            <a:r>
              <a:rPr lang="fr-FR" sz="1800" b="0" u="none" strike="noStrike" dirty="0">
                <a:solidFill>
                  <a:schemeClr val="dk1"/>
                </a:solidFill>
                <a:effectLst/>
                <a:uFillTx/>
                <a:latin typeface="Aptos"/>
              </a:rPr>
              <a:t>La stratégie d’exploration en profondeur (</a:t>
            </a:r>
            <a:r>
              <a:rPr lang="fr-FR" sz="1800" b="0" u="none" strike="noStrike" dirty="0" err="1">
                <a:solidFill>
                  <a:schemeClr val="dk1"/>
                </a:solidFill>
                <a:effectLst/>
                <a:uFillTx/>
                <a:latin typeface="Aptos"/>
              </a:rPr>
              <a:t>Depth</a:t>
            </a:r>
            <a:r>
              <a:rPr lang="fr-FR" sz="1800" b="0" u="none" strike="noStrike" dirty="0">
                <a:solidFill>
                  <a:schemeClr val="dk1"/>
                </a:solidFill>
                <a:effectLst/>
                <a:uFillTx/>
                <a:latin typeface="Aptos"/>
              </a:rPr>
              <a:t>-First </a:t>
            </a:r>
            <a:r>
              <a:rPr lang="fr-FR" sz="1800" b="0" u="none" strike="noStrike" dirty="0" err="1">
                <a:solidFill>
                  <a:schemeClr val="dk1"/>
                </a:solidFill>
                <a:effectLst/>
                <a:uFillTx/>
                <a:latin typeface="Aptos"/>
              </a:rPr>
              <a:t>Search</a:t>
            </a:r>
            <a:r>
              <a:rPr lang="fr-FR" sz="1800" b="0" u="none" strike="noStrike" dirty="0">
                <a:solidFill>
                  <a:schemeClr val="dk1"/>
                </a:solidFill>
                <a:effectLst/>
                <a:uFillTx/>
                <a:latin typeface="Aptos"/>
              </a:rPr>
              <a:t>) consiste à développer les nœuds en descendant le plus loin possible dans l’arbre de recherche avant de revenir en arrière. On commence par l’état initial, puis on choisit un successeur et on continue l’exploration jusqu’à atteindre un nœud sans successeur ou un état déjà visité. À ce moment, l’algorithme effectue un retour en arrière (</a:t>
            </a:r>
            <a:r>
              <a:rPr lang="fr-FR" sz="1800" b="0" u="none" strike="noStrike" dirty="0" err="1">
                <a:solidFill>
                  <a:schemeClr val="dk1"/>
                </a:solidFill>
                <a:effectLst/>
                <a:uFillTx/>
                <a:latin typeface="Aptos"/>
              </a:rPr>
              <a:t>backtracking</a:t>
            </a:r>
            <a:r>
              <a:rPr lang="fr-FR" sz="1800" b="0" u="none" strike="noStrike" dirty="0">
                <a:solidFill>
                  <a:schemeClr val="dk1"/>
                </a:solidFill>
                <a:effectLst/>
                <a:uFillTx/>
                <a:latin typeface="Aptos"/>
              </a:rPr>
              <a:t>) pour explorer d’autres branches encore inexplorées. Les états sont stockés dans une pile LIFO (Last In, First Out) : le dernier inséré est le premier exploré. Ainsi, les nouveaux états générés vont toujours au sommet de la pile, ce qui conduit à une exploration en profondeur avant de revenir vers les niveaux supérieurs.</a:t>
            </a:r>
            <a:endParaRPr lang="fr-MA" sz="1800" b="0" u="none" strike="noStrike" dirty="0">
              <a:solidFill>
                <a:srgbClr val="000000"/>
              </a:solidFill>
              <a:effectLst/>
              <a:uFillTx/>
              <a:latin typeface="Aria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8" name="PlaceHolder 1"/>
          <p:cNvSpPr>
            <a:spLocks noGrp="1"/>
          </p:cNvSpPr>
          <p:nvPr>
            <p:ph type="title"/>
          </p:nvPr>
        </p:nvSpPr>
        <p:spPr>
          <a:xfrm>
            <a:off x="874548" y="859464"/>
            <a:ext cx="9720072" cy="1499616"/>
          </a:xfrm>
          <a:prstGeom prst="rect">
            <a:avLst/>
          </a:prstGeom>
          <a:noFill/>
          <a:ln w="0">
            <a:noFill/>
          </a:ln>
        </p:spPr>
        <p:txBody>
          <a:bodyPr lIns="91440" tIns="45720" rIns="91440" bIns="45720" anchor="ctr">
            <a:normAutofit fontScale="90000"/>
          </a:bodyPr>
          <a:lstStyle/>
          <a:p>
            <a:pPr>
              <a:lnSpc>
                <a:spcPct val="90000"/>
              </a:lnSpc>
            </a:pPr>
            <a:r>
              <a:rPr lang="fr-FR" sz="4400" b="0" u="none" strike="noStrike" dirty="0">
                <a:solidFill>
                  <a:schemeClr val="dk1"/>
                </a:solidFill>
                <a:effectLst/>
                <a:uFillTx/>
                <a:latin typeface="Aptos Display"/>
              </a:rPr>
              <a:t> </a:t>
            </a:r>
            <a:r>
              <a:rPr lang="fr-FR" sz="4400" dirty="0">
                <a:solidFill>
                  <a:schemeClr val="dk1"/>
                </a:solidFill>
                <a:latin typeface="Aptos Display"/>
              </a:rPr>
              <a:t>les algorithmes Aveugles </a:t>
            </a:r>
            <a:r>
              <a:rPr lang="fr-FR" sz="4400" b="0" u="none" strike="noStrike" dirty="0">
                <a:solidFill>
                  <a:schemeClr val="dk1"/>
                </a:solidFill>
                <a:effectLst/>
                <a:uFillTx/>
                <a:latin typeface="Aptos Display"/>
              </a:rPr>
              <a:t>: DFS</a:t>
            </a:r>
            <a:br>
              <a:rPr sz="4400" dirty="0"/>
            </a:br>
            <a:br>
              <a:rPr sz="4400" dirty="0"/>
            </a:br>
            <a:endParaRPr lang="fr-FR" sz="4400" b="0" u="none" strike="noStrike" dirty="0">
              <a:solidFill>
                <a:schemeClr val="dk1"/>
              </a:solidFill>
              <a:effectLst/>
              <a:uFillTx/>
              <a:latin typeface="Aptos"/>
            </a:endParaRPr>
          </a:p>
        </p:txBody>
      </p:sp>
      <p:sp>
        <p:nvSpPr>
          <p:cNvPr id="1109" name="Ellipse 14"/>
          <p:cNvSpPr/>
          <p:nvPr/>
        </p:nvSpPr>
        <p:spPr>
          <a:xfrm>
            <a:off x="9694800" y="947520"/>
            <a:ext cx="506520" cy="572400"/>
          </a:xfrm>
          <a:prstGeom prst="ellipse">
            <a:avLst/>
          </a:prstGeom>
          <a:solidFill>
            <a:srgbClr val="00B050"/>
          </a:solidFill>
          <a:ln w="38100">
            <a:solidFill>
              <a:srgbClr val="000000"/>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r>
              <a:rPr lang="fr-FR" sz="1800" b="1" u="none" strike="noStrike">
                <a:solidFill>
                  <a:schemeClr val="dk1"/>
                </a:solidFill>
                <a:effectLst/>
                <a:uFillTx/>
                <a:latin typeface="Aptos"/>
              </a:rPr>
              <a:t>A</a:t>
            </a:r>
            <a:endParaRPr lang="fr-MA" sz="1800" b="0" u="none" strike="noStrike">
              <a:solidFill>
                <a:srgbClr val="FFFFFF"/>
              </a:solidFill>
              <a:effectLst/>
              <a:uFillTx/>
              <a:latin typeface="Arial"/>
            </a:endParaRPr>
          </a:p>
        </p:txBody>
      </p:sp>
      <p:sp>
        <p:nvSpPr>
          <p:cNvPr id="1110" name="Ellipse 15"/>
          <p:cNvSpPr/>
          <p:nvPr/>
        </p:nvSpPr>
        <p:spPr>
          <a:xfrm>
            <a:off x="11422800" y="2851560"/>
            <a:ext cx="506520" cy="572400"/>
          </a:xfrm>
          <a:prstGeom prst="ellipse">
            <a:avLst/>
          </a:prstGeom>
          <a:noFill/>
          <a:ln w="38100">
            <a:solidFill>
              <a:srgbClr val="000000"/>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r>
              <a:rPr lang="fr-FR" sz="1800" b="1" u="none" strike="noStrike">
                <a:solidFill>
                  <a:schemeClr val="dk1"/>
                </a:solidFill>
                <a:effectLst/>
                <a:uFillTx/>
                <a:latin typeface="Aptos"/>
              </a:rPr>
              <a:t>F</a:t>
            </a:r>
            <a:endParaRPr lang="fr-MA" sz="1800" b="0" u="none" strike="noStrike">
              <a:solidFill>
                <a:srgbClr val="000000"/>
              </a:solidFill>
              <a:effectLst/>
              <a:uFillTx/>
              <a:latin typeface="Arial"/>
            </a:endParaRPr>
          </a:p>
        </p:txBody>
      </p:sp>
      <p:sp>
        <p:nvSpPr>
          <p:cNvPr id="1111" name="Ellipse 16"/>
          <p:cNvSpPr/>
          <p:nvPr/>
        </p:nvSpPr>
        <p:spPr>
          <a:xfrm>
            <a:off x="10341360" y="2838600"/>
            <a:ext cx="506520" cy="572400"/>
          </a:xfrm>
          <a:prstGeom prst="ellipse">
            <a:avLst/>
          </a:prstGeom>
          <a:noFill/>
          <a:ln w="38100">
            <a:solidFill>
              <a:srgbClr val="000000"/>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r>
              <a:rPr lang="fr-FR" sz="1800" b="1" u="none" strike="noStrike">
                <a:solidFill>
                  <a:schemeClr val="dk1"/>
                </a:solidFill>
                <a:effectLst/>
                <a:uFillTx/>
                <a:latin typeface="Aptos"/>
              </a:rPr>
              <a:t>G</a:t>
            </a:r>
            <a:endParaRPr lang="fr-MA" sz="1800" b="0" u="none" strike="noStrike">
              <a:solidFill>
                <a:srgbClr val="000000"/>
              </a:solidFill>
              <a:effectLst/>
              <a:uFillTx/>
              <a:latin typeface="Arial"/>
            </a:endParaRPr>
          </a:p>
        </p:txBody>
      </p:sp>
      <p:sp>
        <p:nvSpPr>
          <p:cNvPr id="1112" name="Ellipse 17"/>
          <p:cNvSpPr/>
          <p:nvPr/>
        </p:nvSpPr>
        <p:spPr>
          <a:xfrm>
            <a:off x="9469080" y="2826000"/>
            <a:ext cx="506520" cy="572400"/>
          </a:xfrm>
          <a:prstGeom prst="ellipse">
            <a:avLst/>
          </a:prstGeom>
          <a:noFill/>
          <a:ln w="38100">
            <a:solidFill>
              <a:srgbClr val="000000"/>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r>
              <a:rPr lang="fr-FR" sz="1800" b="1" u="none" strike="noStrike">
                <a:solidFill>
                  <a:schemeClr val="dk1"/>
                </a:solidFill>
                <a:effectLst/>
                <a:uFillTx/>
                <a:latin typeface="Aptos"/>
              </a:rPr>
              <a:t>E</a:t>
            </a:r>
            <a:endParaRPr lang="fr-MA" sz="1800" b="0" u="none" strike="noStrike">
              <a:solidFill>
                <a:srgbClr val="000000"/>
              </a:solidFill>
              <a:effectLst/>
              <a:uFillTx/>
              <a:latin typeface="Arial"/>
            </a:endParaRPr>
          </a:p>
        </p:txBody>
      </p:sp>
      <p:sp>
        <p:nvSpPr>
          <p:cNvPr id="1113" name="Ellipse 18"/>
          <p:cNvSpPr/>
          <p:nvPr/>
        </p:nvSpPr>
        <p:spPr>
          <a:xfrm>
            <a:off x="8365320" y="2878920"/>
            <a:ext cx="506520" cy="572400"/>
          </a:xfrm>
          <a:prstGeom prst="ellipse">
            <a:avLst/>
          </a:prstGeom>
          <a:noFill/>
          <a:ln w="38100">
            <a:solidFill>
              <a:srgbClr val="000000"/>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r>
              <a:rPr lang="fr-FR" sz="1800" b="1" u="none" strike="noStrike">
                <a:solidFill>
                  <a:schemeClr val="dk1"/>
                </a:solidFill>
                <a:effectLst/>
                <a:uFillTx/>
                <a:latin typeface="Aptos"/>
              </a:rPr>
              <a:t>D</a:t>
            </a:r>
            <a:endParaRPr lang="fr-MA" sz="1800" b="0" u="none" strike="noStrike">
              <a:solidFill>
                <a:srgbClr val="000000"/>
              </a:solidFill>
              <a:effectLst/>
              <a:uFillTx/>
              <a:latin typeface="Arial"/>
            </a:endParaRPr>
          </a:p>
        </p:txBody>
      </p:sp>
      <p:sp>
        <p:nvSpPr>
          <p:cNvPr id="1114" name="Ellipse 19"/>
          <p:cNvSpPr/>
          <p:nvPr/>
        </p:nvSpPr>
        <p:spPr>
          <a:xfrm>
            <a:off x="10754280" y="1786680"/>
            <a:ext cx="506520" cy="572400"/>
          </a:xfrm>
          <a:prstGeom prst="ellipse">
            <a:avLst/>
          </a:prstGeom>
          <a:noFill/>
          <a:ln w="38100">
            <a:solidFill>
              <a:srgbClr val="000000"/>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r>
              <a:rPr lang="fr-FR" sz="1800" b="1" u="none" strike="noStrike">
                <a:solidFill>
                  <a:schemeClr val="dk1"/>
                </a:solidFill>
                <a:effectLst/>
                <a:uFillTx/>
                <a:latin typeface="Aptos"/>
              </a:rPr>
              <a:t>C</a:t>
            </a:r>
            <a:endParaRPr lang="fr-MA" sz="1800" b="0" u="none" strike="noStrike">
              <a:solidFill>
                <a:srgbClr val="000000"/>
              </a:solidFill>
              <a:effectLst/>
              <a:uFillTx/>
              <a:latin typeface="Arial"/>
            </a:endParaRPr>
          </a:p>
        </p:txBody>
      </p:sp>
      <p:sp>
        <p:nvSpPr>
          <p:cNvPr id="1115" name="Ellipse 20"/>
          <p:cNvSpPr/>
          <p:nvPr/>
        </p:nvSpPr>
        <p:spPr>
          <a:xfrm>
            <a:off x="8846640" y="1828800"/>
            <a:ext cx="506520" cy="572400"/>
          </a:xfrm>
          <a:prstGeom prst="ellipse">
            <a:avLst/>
          </a:prstGeom>
          <a:noFill/>
          <a:ln w="38100">
            <a:solidFill>
              <a:srgbClr val="000000"/>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r>
              <a:rPr lang="fr-FR" sz="1800" b="1" u="none" strike="noStrike">
                <a:solidFill>
                  <a:schemeClr val="dk1"/>
                </a:solidFill>
                <a:effectLst/>
                <a:uFillTx/>
                <a:latin typeface="Aptos"/>
              </a:rPr>
              <a:t>B</a:t>
            </a:r>
            <a:endParaRPr lang="fr-MA" sz="1800" b="0" u="none" strike="noStrike">
              <a:solidFill>
                <a:srgbClr val="000000"/>
              </a:solidFill>
              <a:effectLst/>
              <a:uFillTx/>
              <a:latin typeface="Arial"/>
            </a:endParaRPr>
          </a:p>
        </p:txBody>
      </p:sp>
      <p:pic>
        <p:nvPicPr>
          <p:cNvPr id="1116" name="Image 2"/>
          <p:cNvPicPr/>
          <p:nvPr/>
        </p:nvPicPr>
        <p:blipFill>
          <a:blip r:embed="rId3"/>
          <a:stretch/>
        </p:blipFill>
        <p:spPr>
          <a:xfrm>
            <a:off x="910620" y="1609272"/>
            <a:ext cx="6127560" cy="3003480"/>
          </a:xfrm>
          <a:prstGeom prst="rect">
            <a:avLst/>
          </a:prstGeom>
          <a:noFill/>
          <a:ln w="0">
            <a:noFill/>
          </a:ln>
        </p:spPr>
      </p:pic>
      <p:cxnSp>
        <p:nvCxnSpPr>
          <p:cNvPr id="1117" name="Connecteur droit 4"/>
          <p:cNvCxnSpPr>
            <a:stCxn id="1109" idx="3"/>
            <a:endCxn id="1115" idx="7"/>
          </p:cNvCxnSpPr>
          <p:nvPr/>
        </p:nvCxnSpPr>
        <p:spPr>
          <a:xfrm flipH="1">
            <a:off x="9279000" y="1436400"/>
            <a:ext cx="490320" cy="476280"/>
          </a:xfrm>
          <a:prstGeom prst="straightConnector1">
            <a:avLst/>
          </a:prstGeom>
          <a:ln>
            <a:solidFill>
              <a:srgbClr val="000000"/>
            </a:solidFill>
          </a:ln>
        </p:spPr>
      </p:cxnSp>
      <p:cxnSp>
        <p:nvCxnSpPr>
          <p:cNvPr id="1118" name="Connecteur droit 5"/>
          <p:cNvCxnSpPr>
            <a:stCxn id="1114" idx="1"/>
            <a:endCxn id="1109" idx="5"/>
          </p:cNvCxnSpPr>
          <p:nvPr/>
        </p:nvCxnSpPr>
        <p:spPr>
          <a:xfrm flipH="1" flipV="1">
            <a:off x="10127160" y="1436400"/>
            <a:ext cx="701640" cy="434160"/>
          </a:xfrm>
          <a:prstGeom prst="straightConnector1">
            <a:avLst/>
          </a:prstGeom>
          <a:ln>
            <a:solidFill>
              <a:srgbClr val="000000"/>
            </a:solidFill>
          </a:ln>
        </p:spPr>
      </p:cxnSp>
      <p:cxnSp>
        <p:nvCxnSpPr>
          <p:cNvPr id="1119" name="Connecteur droit 8"/>
          <p:cNvCxnSpPr>
            <a:endCxn id="1113" idx="0"/>
          </p:cNvCxnSpPr>
          <p:nvPr/>
        </p:nvCxnSpPr>
        <p:spPr>
          <a:xfrm flipH="1">
            <a:off x="8618760" y="2296440"/>
            <a:ext cx="302040" cy="582840"/>
          </a:xfrm>
          <a:prstGeom prst="straightConnector1">
            <a:avLst/>
          </a:prstGeom>
          <a:ln>
            <a:solidFill>
              <a:srgbClr val="000000"/>
            </a:solidFill>
          </a:ln>
        </p:spPr>
      </p:cxnSp>
      <p:cxnSp>
        <p:nvCxnSpPr>
          <p:cNvPr id="1120" name="Connecteur droit 10"/>
          <p:cNvCxnSpPr>
            <a:stCxn id="1115" idx="5"/>
            <a:endCxn id="1112" idx="0"/>
          </p:cNvCxnSpPr>
          <p:nvPr/>
        </p:nvCxnSpPr>
        <p:spPr>
          <a:xfrm>
            <a:off x="9279000" y="2317680"/>
            <a:ext cx="443880" cy="508680"/>
          </a:xfrm>
          <a:prstGeom prst="straightConnector1">
            <a:avLst/>
          </a:prstGeom>
          <a:ln>
            <a:solidFill>
              <a:srgbClr val="000000"/>
            </a:solidFill>
          </a:ln>
        </p:spPr>
      </p:cxnSp>
      <p:cxnSp>
        <p:nvCxnSpPr>
          <p:cNvPr id="1121" name="Connecteur droit 21"/>
          <p:cNvCxnSpPr>
            <a:stCxn id="1114" idx="3"/>
            <a:endCxn id="1111" idx="0"/>
          </p:cNvCxnSpPr>
          <p:nvPr/>
        </p:nvCxnSpPr>
        <p:spPr>
          <a:xfrm flipH="1">
            <a:off x="10594800" y="2275560"/>
            <a:ext cx="234000" cy="563400"/>
          </a:xfrm>
          <a:prstGeom prst="straightConnector1">
            <a:avLst/>
          </a:prstGeom>
          <a:ln>
            <a:solidFill>
              <a:srgbClr val="000000"/>
            </a:solidFill>
          </a:ln>
        </p:spPr>
      </p:cxnSp>
      <p:cxnSp>
        <p:nvCxnSpPr>
          <p:cNvPr id="1122" name="Connecteur droit 24"/>
          <p:cNvCxnSpPr>
            <a:stCxn id="1110" idx="0"/>
          </p:cNvCxnSpPr>
          <p:nvPr/>
        </p:nvCxnSpPr>
        <p:spPr>
          <a:xfrm flipH="1" flipV="1">
            <a:off x="11227320" y="2253600"/>
            <a:ext cx="449280" cy="598320"/>
          </a:xfrm>
          <a:prstGeom prst="straightConnector1">
            <a:avLst/>
          </a:prstGeom>
          <a:ln>
            <a:solidFill>
              <a:srgbClr val="000000"/>
            </a:solidFill>
          </a:ln>
        </p:spPr>
      </p:cxnSp>
      <p:sp>
        <p:nvSpPr>
          <p:cNvPr id="1123" name="Accolade ouvrante 28"/>
          <p:cNvSpPr/>
          <p:nvPr/>
        </p:nvSpPr>
        <p:spPr>
          <a:xfrm>
            <a:off x="4280400" y="5194080"/>
            <a:ext cx="155160" cy="755640"/>
          </a:xfrm>
          <a:prstGeom prst="leftBrace">
            <a:avLst>
              <a:gd name="adj1" fmla="val 8333"/>
              <a:gd name="adj2" fmla="val 50000"/>
            </a:avLst>
          </a:prstGeom>
          <a:noFill/>
          <a:ln w="28575">
            <a:solidFill>
              <a:srgbClr val="000000"/>
            </a:solidFill>
          </a:ln>
        </p:spPr>
        <p:style>
          <a:lnRef idx="1">
            <a:schemeClr val="dk1"/>
          </a:lnRef>
          <a:fillRef idx="0">
            <a:schemeClr val="dk1"/>
          </a:fillRef>
          <a:effectRef idx="0">
            <a:schemeClr val="dk1"/>
          </a:effectRef>
          <a:fontRef idx="minor"/>
        </p:style>
        <p:txBody>
          <a:bodyPr lIns="90000" tIns="45000" rIns="90000" bIns="45000" anchor="ctr">
            <a:noAutofit/>
          </a:bodyPr>
          <a:lstStyle/>
          <a:p>
            <a:pPr algn="ctr" defTabSz="914400">
              <a:lnSpc>
                <a:spcPct val="100000"/>
              </a:lnSpc>
            </a:pPr>
            <a:endParaRPr lang="fr-FR" sz="1800" b="0" u="none" strike="noStrike">
              <a:solidFill>
                <a:schemeClr val="dk1"/>
              </a:solidFill>
              <a:effectLst/>
              <a:uFillTx/>
              <a:latin typeface="Aptos"/>
            </a:endParaRPr>
          </a:p>
        </p:txBody>
      </p:sp>
      <p:sp>
        <p:nvSpPr>
          <p:cNvPr id="1124" name="Accolade fermante 29"/>
          <p:cNvSpPr/>
          <p:nvPr/>
        </p:nvSpPr>
        <p:spPr>
          <a:xfrm>
            <a:off x="8305200" y="5105160"/>
            <a:ext cx="155160" cy="755640"/>
          </a:xfrm>
          <a:prstGeom prst="rightBrace">
            <a:avLst>
              <a:gd name="adj1" fmla="val 8333"/>
              <a:gd name="adj2" fmla="val 50000"/>
            </a:avLst>
          </a:prstGeom>
          <a:noFill/>
          <a:ln w="28575">
            <a:solidFill>
              <a:srgbClr val="000000"/>
            </a:solidFill>
          </a:ln>
        </p:spPr>
        <p:style>
          <a:lnRef idx="1">
            <a:schemeClr val="dk1"/>
          </a:lnRef>
          <a:fillRef idx="0">
            <a:schemeClr val="dk1"/>
          </a:fillRef>
          <a:effectRef idx="0">
            <a:schemeClr val="dk1"/>
          </a:effectRef>
          <a:fontRef idx="minor"/>
        </p:style>
        <p:txBody>
          <a:bodyPr lIns="90000" tIns="45000" rIns="90000" bIns="45000" anchor="ctr">
            <a:noAutofit/>
          </a:bodyPr>
          <a:lstStyle/>
          <a:p>
            <a:pPr algn="ctr" defTabSz="914400">
              <a:lnSpc>
                <a:spcPct val="100000"/>
              </a:lnSpc>
            </a:pPr>
            <a:endParaRPr lang="fr-FR" sz="1800" b="0" u="none" strike="noStrike">
              <a:solidFill>
                <a:schemeClr val="dk1"/>
              </a:solidFill>
              <a:effectLst/>
              <a:uFillTx/>
              <a:latin typeface="Aptos"/>
            </a:endParaRPr>
          </a:p>
        </p:txBody>
      </p:sp>
      <p:sp>
        <p:nvSpPr>
          <p:cNvPr id="1125" name="Forme libre : forme 38"/>
          <p:cNvSpPr/>
          <p:nvPr/>
        </p:nvSpPr>
        <p:spPr>
          <a:xfrm>
            <a:off x="7271280" y="6037200"/>
            <a:ext cx="765000" cy="21600"/>
          </a:xfrm>
          <a:custGeom>
            <a:avLst/>
            <a:gdLst>
              <a:gd name="textAreaLeft" fmla="*/ 0 w 765000"/>
              <a:gd name="textAreaRight" fmla="*/ 765360 w 765000"/>
              <a:gd name="textAreaTop" fmla="*/ 0 h 21600"/>
              <a:gd name="textAreaBottom" fmla="*/ 21960 h 21600"/>
              <a:gd name="GluePoint1X" fmla="*/ 0 w 765500"/>
              <a:gd name="GluePoint1Y" fmla="*/ 11017 h 22034"/>
              <a:gd name="GluePoint2X" fmla="*/ 727113 w 765500"/>
              <a:gd name="GluePoint2Y" fmla="*/ 0 h 22034"/>
              <a:gd name="GluePoint3X" fmla="*/ 672028 w 765500"/>
              <a:gd name="GluePoint3Y" fmla="*/ 22034 h 22034"/>
            </a:gdLst>
            <a:ahLst/>
            <a:cxnLst>
              <a:cxn ang="0">
                <a:pos x="GluePoint1X" y="GluePoint1Y"/>
              </a:cxn>
              <a:cxn ang="0">
                <a:pos x="GluePoint2X" y="GluePoint2Y"/>
              </a:cxn>
              <a:cxn ang="0">
                <a:pos x="GluePoint3X" y="GluePoint3Y"/>
              </a:cxn>
            </a:cxnLst>
            <a:rect l="textAreaLeft" t="textAreaTop" r="textAreaRight" b="textAreaBottom"/>
            <a:pathLst>
              <a:path w="765500" h="22034">
                <a:moveTo>
                  <a:pt x="0" y="11017"/>
                </a:moveTo>
                <a:lnTo>
                  <a:pt x="727113" y="0"/>
                </a:lnTo>
                <a:cubicBezTo>
                  <a:pt x="839118" y="1836"/>
                  <a:pt x="670192" y="20198"/>
                  <a:pt x="672028" y="22034"/>
                </a:cubicBezTo>
              </a:path>
            </a:pathLst>
          </a:custGeom>
          <a:noFill/>
          <a:ln w="12700">
            <a:noFill/>
          </a:ln>
        </p:spPr>
        <p:style>
          <a:lnRef idx="2">
            <a:schemeClr val="accent1">
              <a:shade val="50000"/>
            </a:schemeClr>
          </a:lnRef>
          <a:fillRef idx="1">
            <a:schemeClr val="accent1"/>
          </a:fillRef>
          <a:effectRef idx="0">
            <a:schemeClr val="accent1"/>
          </a:effectRef>
          <a:fontRef idx="minor"/>
        </p:style>
        <p:txBody>
          <a:bodyPr lIns="90000" tIns="-23040" rIns="90000" bIns="-23040" anchor="ctr">
            <a:noAutofit/>
          </a:bodyPr>
          <a:lstStyle/>
          <a:p>
            <a:pPr algn="ctr" defTabSz="914400">
              <a:lnSpc>
                <a:spcPct val="100000"/>
              </a:lnSpc>
            </a:pPr>
            <a:endParaRPr lang="fr-FR" sz="1800" b="0" u="none" strike="noStrike">
              <a:solidFill>
                <a:schemeClr val="lt1"/>
              </a:solidFill>
              <a:effectLst/>
              <a:uFillTx/>
              <a:latin typeface="Aptos"/>
            </a:endParaRPr>
          </a:p>
        </p:txBody>
      </p:sp>
      <p:grpSp>
        <p:nvGrpSpPr>
          <p:cNvPr id="1126" name="Groupe 41"/>
          <p:cNvGrpSpPr/>
          <p:nvPr/>
        </p:nvGrpSpPr>
        <p:grpSpPr>
          <a:xfrm>
            <a:off x="7998120" y="3961800"/>
            <a:ext cx="2563920" cy="2075400"/>
            <a:chOff x="7998120" y="3961800"/>
            <a:chExt cx="2563920" cy="2075400"/>
          </a:xfrm>
        </p:grpSpPr>
        <p:cxnSp>
          <p:nvCxnSpPr>
            <p:cNvPr id="1127" name="Connecteur droit 26"/>
            <p:cNvCxnSpPr/>
            <p:nvPr/>
          </p:nvCxnSpPr>
          <p:spPr>
            <a:xfrm flipV="1">
              <a:off x="10562040" y="3961800"/>
              <a:ext cx="360" cy="2012040"/>
            </a:xfrm>
            <a:prstGeom prst="straightConnector1">
              <a:avLst/>
            </a:prstGeom>
            <a:ln w="57150">
              <a:solidFill>
                <a:srgbClr val="000000"/>
              </a:solidFill>
            </a:ln>
          </p:spPr>
        </p:cxnSp>
        <p:cxnSp>
          <p:nvCxnSpPr>
            <p:cNvPr id="1128" name="Connecteur droit 27"/>
            <p:cNvCxnSpPr/>
            <p:nvPr/>
          </p:nvCxnSpPr>
          <p:spPr>
            <a:xfrm flipV="1">
              <a:off x="9828360" y="3972600"/>
              <a:ext cx="360" cy="2012040"/>
            </a:xfrm>
            <a:prstGeom prst="straightConnector1">
              <a:avLst/>
            </a:prstGeom>
            <a:ln w="57150">
              <a:solidFill>
                <a:srgbClr val="000000"/>
              </a:solidFill>
            </a:ln>
          </p:spPr>
        </p:cxnSp>
        <p:cxnSp>
          <p:nvCxnSpPr>
            <p:cNvPr id="1129" name="Connecteur droit 40"/>
            <p:cNvCxnSpPr>
              <a:endCxn id="1125" idx="1"/>
            </p:cNvCxnSpPr>
            <p:nvPr/>
          </p:nvCxnSpPr>
          <p:spPr>
            <a:xfrm flipH="1">
              <a:off x="7998120" y="5981040"/>
              <a:ext cx="1830600" cy="56520"/>
            </a:xfrm>
            <a:prstGeom prst="straightConnector1">
              <a:avLst/>
            </a:prstGeom>
            <a:ln w="57150">
              <a:solidFill>
                <a:srgbClr val="000000"/>
              </a:solidFill>
            </a:ln>
          </p:spPr>
        </p:cxnSp>
      </p:grpSp>
      <p:sp>
        <p:nvSpPr>
          <p:cNvPr id="1130" name="Ellipse 42"/>
          <p:cNvSpPr/>
          <p:nvPr/>
        </p:nvSpPr>
        <p:spPr>
          <a:xfrm>
            <a:off x="9975960" y="5337720"/>
            <a:ext cx="506520" cy="572400"/>
          </a:xfrm>
          <a:prstGeom prst="ellipse">
            <a:avLst/>
          </a:prstGeom>
          <a:solidFill>
            <a:srgbClr val="00B050"/>
          </a:solidFill>
          <a:ln w="38100">
            <a:solidFill>
              <a:srgbClr val="000000"/>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r>
              <a:rPr lang="fr-FR" sz="1800" b="1" u="none" strike="noStrike">
                <a:solidFill>
                  <a:schemeClr val="dk1"/>
                </a:solidFill>
                <a:effectLst/>
                <a:uFillTx/>
                <a:latin typeface="Aptos"/>
              </a:rPr>
              <a:t>A</a:t>
            </a:r>
            <a:endParaRPr lang="fr-MA" sz="1800" b="0" u="none" strike="noStrike">
              <a:solidFill>
                <a:srgbClr val="FFFFFF"/>
              </a:solidFill>
              <a:effectLst/>
              <a:uFillTx/>
              <a:latin typeface="Arial"/>
            </a:endParaRPr>
          </a:p>
        </p:txBody>
      </p:sp>
      <p:sp>
        <p:nvSpPr>
          <p:cNvPr id="1131" name="ZoneTexte 1"/>
          <p:cNvSpPr/>
          <p:nvPr/>
        </p:nvSpPr>
        <p:spPr>
          <a:xfrm>
            <a:off x="10658160" y="4745520"/>
            <a:ext cx="1541880" cy="36900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defTabSz="914400">
              <a:lnSpc>
                <a:spcPct val="100000"/>
              </a:lnSpc>
            </a:pPr>
            <a:r>
              <a:rPr lang="fr-FR" sz="1800" b="1" u="none" strike="noStrike">
                <a:solidFill>
                  <a:schemeClr val="dk1"/>
                </a:solidFill>
                <a:effectLst/>
                <a:uFillTx/>
                <a:latin typeface="Aptos"/>
              </a:rPr>
              <a:t>OPEN=</a:t>
            </a:r>
            <a:r>
              <a:rPr lang="fr-FR" sz="1800" b="0" u="none" strike="noStrike">
                <a:solidFill>
                  <a:schemeClr val="dk1"/>
                </a:solidFill>
                <a:effectLst/>
                <a:uFillTx/>
                <a:latin typeface="Aptos"/>
              </a:rPr>
              <a:t>PILE</a:t>
            </a:r>
            <a:endParaRPr lang="fr-MA" sz="1800" b="0" u="none" strike="noStrike">
              <a:solidFill>
                <a:srgbClr val="000000"/>
              </a:solidFill>
              <a:effectLst/>
              <a:uFillTx/>
              <a:latin typeface="Arial"/>
            </a:endParaRPr>
          </a:p>
        </p:txBody>
      </p:sp>
      <p:sp>
        <p:nvSpPr>
          <p:cNvPr id="1132" name="ZoneTexte 3"/>
          <p:cNvSpPr/>
          <p:nvPr/>
        </p:nvSpPr>
        <p:spPr>
          <a:xfrm>
            <a:off x="4809600" y="4639680"/>
            <a:ext cx="2792160" cy="36900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defTabSz="914400">
              <a:lnSpc>
                <a:spcPct val="100000"/>
              </a:lnSpc>
            </a:pPr>
            <a:r>
              <a:rPr lang="fr-FR" sz="1800" b="1" u="none" strike="noStrike">
                <a:solidFill>
                  <a:schemeClr val="dk1"/>
                </a:solidFill>
                <a:effectLst/>
                <a:uFillTx/>
                <a:latin typeface="Aptos"/>
              </a:rPr>
              <a:t>CLOSED</a:t>
            </a:r>
            <a:r>
              <a:rPr lang="fr-FR" sz="1800" b="0" u="none" strike="noStrike">
                <a:solidFill>
                  <a:schemeClr val="dk1"/>
                </a:solidFill>
                <a:effectLst/>
                <a:uFillTx/>
                <a:latin typeface="Aptos"/>
              </a:rPr>
              <a:t>(VISITED)=liste</a:t>
            </a:r>
            <a:endParaRPr lang="fr-MA" sz="1800" b="0" u="none" strike="noStrike">
              <a:solidFill>
                <a:srgbClr val="000000"/>
              </a:solidFill>
              <a:effectLst/>
              <a:uFillTx/>
              <a:latin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Introduction à l’IA</a:t>
            </a:r>
          </a:p>
        </p:txBody>
      </p:sp>
      <p:sp>
        <p:nvSpPr>
          <p:cNvPr id="4" name="Rectangle 1"/>
          <p:cNvSpPr>
            <a:spLocks noGrp="1" noChangeArrowheads="1"/>
          </p:cNvSpPr>
          <p:nvPr>
            <p:ph idx="1"/>
          </p:nvPr>
        </p:nvSpPr>
        <p:spPr bwMode="auto">
          <a:xfrm>
            <a:off x="1024128" y="3273040"/>
            <a:ext cx="7754046" cy="20492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250000"/>
              </a:lnSpc>
              <a:spcBef>
                <a:spcPct val="0"/>
              </a:spcBef>
              <a:spcAft>
                <a:spcPct val="0"/>
              </a:spcAft>
              <a:buClrTx/>
              <a:buSzTx/>
              <a:buFontTx/>
              <a:buChar char="•"/>
            </a:pPr>
            <a:r>
              <a:rPr kumimoji="0" lang="fr-FR" altLang="fr-FR" sz="1800" b="0" i="0" u="none" strike="noStrike" cap="none" normalizeH="0" baseline="0" dirty="0">
                <a:ln>
                  <a:noFill/>
                </a:ln>
                <a:solidFill>
                  <a:schemeClr val="tx1"/>
                </a:solidFill>
                <a:effectLst/>
                <a:latin typeface="Arial" panose="020B0604020202020204" pitchFamily="34" charset="0"/>
              </a:rPr>
              <a:t>Qu'est-ce que l'intelligence artificielle ?</a:t>
            </a:r>
          </a:p>
          <a:p>
            <a:pPr marL="0" marR="0" lvl="0" indent="0" algn="l" defTabSz="914400" rtl="0" eaLnBrk="0" fontAlgn="base" latinLnBrk="0" hangingPunct="0">
              <a:lnSpc>
                <a:spcPct val="250000"/>
              </a:lnSpc>
              <a:spcBef>
                <a:spcPct val="0"/>
              </a:spcBef>
              <a:spcAft>
                <a:spcPct val="0"/>
              </a:spcAft>
              <a:buClrTx/>
              <a:buSzTx/>
              <a:buFontTx/>
              <a:buChar char="•"/>
            </a:pPr>
            <a:r>
              <a:rPr kumimoji="0" lang="fr-FR" altLang="fr-FR" sz="1800" b="0" i="0" u="none" strike="noStrike" cap="none" normalizeH="0" baseline="0" dirty="0">
                <a:ln>
                  <a:noFill/>
                </a:ln>
                <a:solidFill>
                  <a:schemeClr val="tx1"/>
                </a:solidFill>
                <a:effectLst/>
                <a:latin typeface="Arial" panose="020B0604020202020204" pitchFamily="34" charset="0"/>
              </a:rPr>
              <a:t>Objectif : permettre aux machines de résoudre des problèmes complexes</a:t>
            </a:r>
          </a:p>
          <a:p>
            <a:pPr marL="0" marR="0" lvl="0" indent="0" algn="l" defTabSz="914400" rtl="0" eaLnBrk="0" fontAlgn="base" latinLnBrk="0" hangingPunct="0">
              <a:lnSpc>
                <a:spcPct val="250000"/>
              </a:lnSpc>
              <a:spcBef>
                <a:spcPct val="0"/>
              </a:spcBef>
              <a:spcAft>
                <a:spcPct val="0"/>
              </a:spcAft>
              <a:buClrTx/>
              <a:buSzTx/>
              <a:buFontTx/>
              <a:buChar char="•"/>
            </a:pPr>
            <a:r>
              <a:rPr kumimoji="0" lang="fr-FR" altLang="fr-FR" sz="1800" b="0" i="0" u="none" strike="noStrike" cap="none" normalizeH="0" baseline="0" dirty="0">
                <a:ln>
                  <a:noFill/>
                </a:ln>
                <a:solidFill>
                  <a:schemeClr val="tx1"/>
                </a:solidFill>
                <a:effectLst/>
                <a:latin typeface="Arial" panose="020B0604020202020204" pitchFamily="34" charset="0"/>
              </a:rPr>
              <a:t>Les algorithmes sont au cœur de l'IA</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3" name="PlaceHolder 1"/>
          <p:cNvSpPr>
            <a:spLocks noGrp="1"/>
          </p:cNvSpPr>
          <p:nvPr>
            <p:ph type="title"/>
          </p:nvPr>
        </p:nvSpPr>
        <p:spPr>
          <a:xfrm>
            <a:off x="855648" y="941652"/>
            <a:ext cx="9720072" cy="1499616"/>
          </a:xfrm>
          <a:prstGeom prst="rect">
            <a:avLst/>
          </a:prstGeom>
          <a:noFill/>
          <a:ln w="0">
            <a:noFill/>
          </a:ln>
        </p:spPr>
        <p:txBody>
          <a:bodyPr lIns="91440" tIns="45720" rIns="91440" bIns="45720" anchor="ctr">
            <a:normAutofit fontScale="90000"/>
          </a:bodyPr>
          <a:lstStyle/>
          <a:p>
            <a:pPr>
              <a:lnSpc>
                <a:spcPct val="90000"/>
              </a:lnSpc>
            </a:pPr>
            <a:r>
              <a:rPr lang="fr-FR" sz="4400" b="0" u="none" strike="noStrike" dirty="0">
                <a:solidFill>
                  <a:schemeClr val="dk1"/>
                </a:solidFill>
                <a:effectLst/>
                <a:uFillTx/>
                <a:latin typeface="Aptos Display"/>
              </a:rPr>
              <a:t> </a:t>
            </a:r>
            <a:r>
              <a:rPr lang="fr-FR" sz="4400" dirty="0">
                <a:solidFill>
                  <a:schemeClr val="dk1"/>
                </a:solidFill>
                <a:latin typeface="Aptos Display"/>
              </a:rPr>
              <a:t> les algorithmes Aveugles </a:t>
            </a:r>
            <a:r>
              <a:rPr lang="fr-FR" sz="4400" b="0" u="none" strike="noStrike" dirty="0">
                <a:solidFill>
                  <a:schemeClr val="dk1"/>
                </a:solidFill>
                <a:effectLst/>
                <a:uFillTx/>
                <a:latin typeface="Aptos Display"/>
              </a:rPr>
              <a:t>: DFS</a:t>
            </a:r>
            <a:br>
              <a:rPr sz="4400" dirty="0"/>
            </a:br>
            <a:br>
              <a:rPr sz="4400" dirty="0"/>
            </a:br>
            <a:endParaRPr lang="fr-FR" sz="4400" b="0" u="none" strike="noStrike" dirty="0">
              <a:solidFill>
                <a:schemeClr val="dk1"/>
              </a:solidFill>
              <a:effectLst/>
              <a:uFillTx/>
              <a:latin typeface="Aptos"/>
            </a:endParaRPr>
          </a:p>
        </p:txBody>
      </p:sp>
      <p:sp>
        <p:nvSpPr>
          <p:cNvPr id="1134" name="Ellipse 14"/>
          <p:cNvSpPr/>
          <p:nvPr/>
        </p:nvSpPr>
        <p:spPr>
          <a:xfrm>
            <a:off x="9694800" y="947520"/>
            <a:ext cx="506520" cy="572400"/>
          </a:xfrm>
          <a:prstGeom prst="ellipse">
            <a:avLst/>
          </a:prstGeom>
          <a:solidFill>
            <a:srgbClr val="00B050"/>
          </a:solidFill>
          <a:ln w="38100">
            <a:solidFill>
              <a:srgbClr val="000000"/>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r>
              <a:rPr lang="fr-FR" sz="1800" b="1" u="none" strike="noStrike">
                <a:solidFill>
                  <a:schemeClr val="dk1"/>
                </a:solidFill>
                <a:effectLst/>
                <a:uFillTx/>
                <a:latin typeface="Aptos"/>
              </a:rPr>
              <a:t>A</a:t>
            </a:r>
            <a:endParaRPr lang="fr-MA" sz="1800" b="0" u="none" strike="noStrike">
              <a:solidFill>
                <a:srgbClr val="FFFFFF"/>
              </a:solidFill>
              <a:effectLst/>
              <a:uFillTx/>
              <a:latin typeface="Arial"/>
            </a:endParaRPr>
          </a:p>
        </p:txBody>
      </p:sp>
      <p:sp>
        <p:nvSpPr>
          <p:cNvPr id="1135" name="Ellipse 15"/>
          <p:cNvSpPr/>
          <p:nvPr/>
        </p:nvSpPr>
        <p:spPr>
          <a:xfrm>
            <a:off x="11422800" y="2851560"/>
            <a:ext cx="506520" cy="572400"/>
          </a:xfrm>
          <a:prstGeom prst="ellipse">
            <a:avLst/>
          </a:prstGeom>
          <a:noFill/>
          <a:ln w="38100">
            <a:solidFill>
              <a:srgbClr val="000000"/>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r>
              <a:rPr lang="fr-FR" sz="1800" b="1" u="none" strike="noStrike">
                <a:solidFill>
                  <a:schemeClr val="dk1"/>
                </a:solidFill>
                <a:effectLst/>
                <a:uFillTx/>
                <a:latin typeface="Aptos"/>
              </a:rPr>
              <a:t>F</a:t>
            </a:r>
            <a:endParaRPr lang="fr-MA" sz="1800" b="0" u="none" strike="noStrike">
              <a:solidFill>
                <a:srgbClr val="000000"/>
              </a:solidFill>
              <a:effectLst/>
              <a:uFillTx/>
              <a:latin typeface="Arial"/>
            </a:endParaRPr>
          </a:p>
        </p:txBody>
      </p:sp>
      <p:sp>
        <p:nvSpPr>
          <p:cNvPr id="1136" name="Ellipse 16"/>
          <p:cNvSpPr/>
          <p:nvPr/>
        </p:nvSpPr>
        <p:spPr>
          <a:xfrm>
            <a:off x="10341360" y="2838600"/>
            <a:ext cx="506520" cy="572400"/>
          </a:xfrm>
          <a:prstGeom prst="ellipse">
            <a:avLst/>
          </a:prstGeom>
          <a:noFill/>
          <a:ln w="38100">
            <a:solidFill>
              <a:srgbClr val="000000"/>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r>
              <a:rPr lang="fr-FR" sz="1800" b="1" u="none" strike="noStrike">
                <a:solidFill>
                  <a:schemeClr val="dk1"/>
                </a:solidFill>
                <a:effectLst/>
                <a:uFillTx/>
                <a:latin typeface="Aptos"/>
              </a:rPr>
              <a:t>G</a:t>
            </a:r>
            <a:endParaRPr lang="fr-MA" sz="1800" b="0" u="none" strike="noStrike">
              <a:solidFill>
                <a:srgbClr val="000000"/>
              </a:solidFill>
              <a:effectLst/>
              <a:uFillTx/>
              <a:latin typeface="Arial"/>
            </a:endParaRPr>
          </a:p>
        </p:txBody>
      </p:sp>
      <p:sp>
        <p:nvSpPr>
          <p:cNvPr id="1137" name="Ellipse 17"/>
          <p:cNvSpPr/>
          <p:nvPr/>
        </p:nvSpPr>
        <p:spPr>
          <a:xfrm>
            <a:off x="9469080" y="2826000"/>
            <a:ext cx="506520" cy="572400"/>
          </a:xfrm>
          <a:prstGeom prst="ellipse">
            <a:avLst/>
          </a:prstGeom>
          <a:noFill/>
          <a:ln w="38100">
            <a:solidFill>
              <a:srgbClr val="000000"/>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r>
              <a:rPr lang="fr-FR" sz="1800" b="1" u="none" strike="noStrike">
                <a:solidFill>
                  <a:schemeClr val="dk1"/>
                </a:solidFill>
                <a:effectLst/>
                <a:uFillTx/>
                <a:latin typeface="Aptos"/>
              </a:rPr>
              <a:t>E</a:t>
            </a:r>
            <a:endParaRPr lang="fr-MA" sz="1800" b="0" u="none" strike="noStrike">
              <a:solidFill>
                <a:srgbClr val="000000"/>
              </a:solidFill>
              <a:effectLst/>
              <a:uFillTx/>
              <a:latin typeface="Arial"/>
            </a:endParaRPr>
          </a:p>
        </p:txBody>
      </p:sp>
      <p:sp>
        <p:nvSpPr>
          <p:cNvPr id="1138" name="Ellipse 18"/>
          <p:cNvSpPr/>
          <p:nvPr/>
        </p:nvSpPr>
        <p:spPr>
          <a:xfrm>
            <a:off x="8365320" y="2878920"/>
            <a:ext cx="506520" cy="572400"/>
          </a:xfrm>
          <a:prstGeom prst="ellipse">
            <a:avLst/>
          </a:prstGeom>
          <a:noFill/>
          <a:ln w="38100">
            <a:solidFill>
              <a:srgbClr val="000000"/>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r>
              <a:rPr lang="fr-FR" sz="1800" b="1" u="none" strike="noStrike">
                <a:solidFill>
                  <a:schemeClr val="dk1"/>
                </a:solidFill>
                <a:effectLst/>
                <a:uFillTx/>
                <a:latin typeface="Aptos"/>
              </a:rPr>
              <a:t>D</a:t>
            </a:r>
            <a:endParaRPr lang="fr-MA" sz="1800" b="0" u="none" strike="noStrike">
              <a:solidFill>
                <a:srgbClr val="000000"/>
              </a:solidFill>
              <a:effectLst/>
              <a:uFillTx/>
              <a:latin typeface="Arial"/>
            </a:endParaRPr>
          </a:p>
        </p:txBody>
      </p:sp>
      <p:sp>
        <p:nvSpPr>
          <p:cNvPr id="1139" name="Ellipse 19"/>
          <p:cNvSpPr/>
          <p:nvPr/>
        </p:nvSpPr>
        <p:spPr>
          <a:xfrm>
            <a:off x="10754280" y="1786680"/>
            <a:ext cx="506520" cy="572400"/>
          </a:xfrm>
          <a:prstGeom prst="ellipse">
            <a:avLst/>
          </a:prstGeom>
          <a:noFill/>
          <a:ln w="38100">
            <a:solidFill>
              <a:srgbClr val="000000"/>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r>
              <a:rPr lang="fr-FR" sz="1800" b="1" u="none" strike="noStrike">
                <a:solidFill>
                  <a:schemeClr val="dk1"/>
                </a:solidFill>
                <a:effectLst/>
                <a:uFillTx/>
                <a:latin typeface="Aptos"/>
              </a:rPr>
              <a:t>C</a:t>
            </a:r>
            <a:endParaRPr lang="fr-MA" sz="1800" b="0" u="none" strike="noStrike">
              <a:solidFill>
                <a:srgbClr val="000000"/>
              </a:solidFill>
              <a:effectLst/>
              <a:uFillTx/>
              <a:latin typeface="Arial"/>
            </a:endParaRPr>
          </a:p>
        </p:txBody>
      </p:sp>
      <p:sp>
        <p:nvSpPr>
          <p:cNvPr id="1140" name="Ellipse 20"/>
          <p:cNvSpPr/>
          <p:nvPr/>
        </p:nvSpPr>
        <p:spPr>
          <a:xfrm>
            <a:off x="8846640" y="1828800"/>
            <a:ext cx="506520" cy="572400"/>
          </a:xfrm>
          <a:prstGeom prst="ellipse">
            <a:avLst/>
          </a:prstGeom>
          <a:noFill/>
          <a:ln w="38100">
            <a:solidFill>
              <a:srgbClr val="000000"/>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r>
              <a:rPr lang="fr-FR" sz="1800" b="1" u="none" strike="noStrike">
                <a:solidFill>
                  <a:schemeClr val="dk1"/>
                </a:solidFill>
                <a:effectLst/>
                <a:uFillTx/>
                <a:latin typeface="Aptos"/>
              </a:rPr>
              <a:t>B</a:t>
            </a:r>
            <a:endParaRPr lang="fr-MA" sz="1800" b="0" u="none" strike="noStrike">
              <a:solidFill>
                <a:srgbClr val="000000"/>
              </a:solidFill>
              <a:effectLst/>
              <a:uFillTx/>
              <a:latin typeface="Arial"/>
            </a:endParaRPr>
          </a:p>
        </p:txBody>
      </p:sp>
      <p:pic>
        <p:nvPicPr>
          <p:cNvPr id="1141" name="Image 2"/>
          <p:cNvPicPr/>
          <p:nvPr/>
        </p:nvPicPr>
        <p:blipFill>
          <a:blip r:embed="rId3"/>
          <a:stretch/>
        </p:blipFill>
        <p:spPr>
          <a:xfrm>
            <a:off x="964440" y="1520280"/>
            <a:ext cx="6127560" cy="3003480"/>
          </a:xfrm>
          <a:prstGeom prst="rect">
            <a:avLst/>
          </a:prstGeom>
          <a:noFill/>
          <a:ln w="0">
            <a:noFill/>
          </a:ln>
        </p:spPr>
      </p:pic>
      <p:cxnSp>
        <p:nvCxnSpPr>
          <p:cNvPr id="1142" name="Connecteur droit 4"/>
          <p:cNvCxnSpPr>
            <a:stCxn id="1134" idx="3"/>
            <a:endCxn id="1140" idx="7"/>
          </p:cNvCxnSpPr>
          <p:nvPr/>
        </p:nvCxnSpPr>
        <p:spPr>
          <a:xfrm flipH="1">
            <a:off x="9279000" y="1436400"/>
            <a:ext cx="490320" cy="476280"/>
          </a:xfrm>
          <a:prstGeom prst="straightConnector1">
            <a:avLst/>
          </a:prstGeom>
          <a:ln>
            <a:solidFill>
              <a:srgbClr val="000000"/>
            </a:solidFill>
          </a:ln>
        </p:spPr>
      </p:cxnSp>
      <p:cxnSp>
        <p:nvCxnSpPr>
          <p:cNvPr id="1143" name="Connecteur droit 5"/>
          <p:cNvCxnSpPr>
            <a:stCxn id="1139" idx="1"/>
            <a:endCxn id="1134" idx="5"/>
          </p:cNvCxnSpPr>
          <p:nvPr/>
        </p:nvCxnSpPr>
        <p:spPr>
          <a:xfrm flipH="1" flipV="1">
            <a:off x="10127160" y="1436400"/>
            <a:ext cx="701640" cy="434160"/>
          </a:xfrm>
          <a:prstGeom prst="straightConnector1">
            <a:avLst/>
          </a:prstGeom>
          <a:ln>
            <a:solidFill>
              <a:srgbClr val="000000"/>
            </a:solidFill>
          </a:ln>
        </p:spPr>
      </p:cxnSp>
      <p:cxnSp>
        <p:nvCxnSpPr>
          <p:cNvPr id="1144" name="Connecteur droit 8"/>
          <p:cNvCxnSpPr>
            <a:endCxn id="1138" idx="0"/>
          </p:cNvCxnSpPr>
          <p:nvPr/>
        </p:nvCxnSpPr>
        <p:spPr>
          <a:xfrm flipH="1">
            <a:off x="8618760" y="2296440"/>
            <a:ext cx="302040" cy="582840"/>
          </a:xfrm>
          <a:prstGeom prst="straightConnector1">
            <a:avLst/>
          </a:prstGeom>
          <a:ln>
            <a:solidFill>
              <a:srgbClr val="000000"/>
            </a:solidFill>
          </a:ln>
        </p:spPr>
      </p:cxnSp>
      <p:cxnSp>
        <p:nvCxnSpPr>
          <p:cNvPr id="1145" name="Connecteur droit 10"/>
          <p:cNvCxnSpPr>
            <a:stCxn id="1140" idx="5"/>
            <a:endCxn id="1137" idx="0"/>
          </p:cNvCxnSpPr>
          <p:nvPr/>
        </p:nvCxnSpPr>
        <p:spPr>
          <a:xfrm>
            <a:off x="9279000" y="2317680"/>
            <a:ext cx="443880" cy="508680"/>
          </a:xfrm>
          <a:prstGeom prst="straightConnector1">
            <a:avLst/>
          </a:prstGeom>
          <a:ln>
            <a:solidFill>
              <a:srgbClr val="000000"/>
            </a:solidFill>
          </a:ln>
        </p:spPr>
      </p:cxnSp>
      <p:cxnSp>
        <p:nvCxnSpPr>
          <p:cNvPr id="1146" name="Connecteur droit 21"/>
          <p:cNvCxnSpPr>
            <a:stCxn id="1139" idx="3"/>
            <a:endCxn id="1136" idx="0"/>
          </p:cNvCxnSpPr>
          <p:nvPr/>
        </p:nvCxnSpPr>
        <p:spPr>
          <a:xfrm flipH="1">
            <a:off x="10594800" y="2275560"/>
            <a:ext cx="234000" cy="563400"/>
          </a:xfrm>
          <a:prstGeom prst="straightConnector1">
            <a:avLst/>
          </a:prstGeom>
          <a:ln>
            <a:solidFill>
              <a:srgbClr val="000000"/>
            </a:solidFill>
          </a:ln>
        </p:spPr>
      </p:cxnSp>
      <p:cxnSp>
        <p:nvCxnSpPr>
          <p:cNvPr id="1147" name="Connecteur droit 24"/>
          <p:cNvCxnSpPr>
            <a:stCxn id="1135" idx="0"/>
          </p:cNvCxnSpPr>
          <p:nvPr/>
        </p:nvCxnSpPr>
        <p:spPr>
          <a:xfrm flipH="1" flipV="1">
            <a:off x="11227320" y="2253600"/>
            <a:ext cx="449280" cy="598320"/>
          </a:xfrm>
          <a:prstGeom prst="straightConnector1">
            <a:avLst/>
          </a:prstGeom>
          <a:ln>
            <a:solidFill>
              <a:srgbClr val="000000"/>
            </a:solidFill>
          </a:ln>
        </p:spPr>
      </p:cxnSp>
      <p:sp>
        <p:nvSpPr>
          <p:cNvPr id="1148" name="Accolade ouvrante 28"/>
          <p:cNvSpPr/>
          <p:nvPr/>
        </p:nvSpPr>
        <p:spPr>
          <a:xfrm>
            <a:off x="4280400" y="5194080"/>
            <a:ext cx="155160" cy="755640"/>
          </a:xfrm>
          <a:prstGeom prst="leftBrace">
            <a:avLst>
              <a:gd name="adj1" fmla="val 8333"/>
              <a:gd name="adj2" fmla="val 50000"/>
            </a:avLst>
          </a:prstGeom>
          <a:noFill/>
          <a:ln w="28575">
            <a:solidFill>
              <a:srgbClr val="000000"/>
            </a:solidFill>
          </a:ln>
        </p:spPr>
        <p:style>
          <a:lnRef idx="1">
            <a:schemeClr val="dk1"/>
          </a:lnRef>
          <a:fillRef idx="0">
            <a:schemeClr val="dk1"/>
          </a:fillRef>
          <a:effectRef idx="0">
            <a:schemeClr val="dk1"/>
          </a:effectRef>
          <a:fontRef idx="minor"/>
        </p:style>
        <p:txBody>
          <a:bodyPr lIns="90000" tIns="45000" rIns="90000" bIns="45000" anchor="ctr">
            <a:noAutofit/>
          </a:bodyPr>
          <a:lstStyle/>
          <a:p>
            <a:pPr algn="ctr" defTabSz="914400">
              <a:lnSpc>
                <a:spcPct val="100000"/>
              </a:lnSpc>
            </a:pPr>
            <a:endParaRPr lang="fr-FR" sz="1800" b="0" u="none" strike="noStrike">
              <a:solidFill>
                <a:schemeClr val="dk1"/>
              </a:solidFill>
              <a:effectLst/>
              <a:uFillTx/>
              <a:latin typeface="Aptos"/>
            </a:endParaRPr>
          </a:p>
        </p:txBody>
      </p:sp>
      <p:sp>
        <p:nvSpPr>
          <p:cNvPr id="1149" name="Accolade fermante 29"/>
          <p:cNvSpPr/>
          <p:nvPr/>
        </p:nvSpPr>
        <p:spPr>
          <a:xfrm>
            <a:off x="8305200" y="5105160"/>
            <a:ext cx="155160" cy="755640"/>
          </a:xfrm>
          <a:prstGeom prst="rightBrace">
            <a:avLst>
              <a:gd name="adj1" fmla="val 8333"/>
              <a:gd name="adj2" fmla="val 50000"/>
            </a:avLst>
          </a:prstGeom>
          <a:noFill/>
          <a:ln w="28575">
            <a:solidFill>
              <a:srgbClr val="000000"/>
            </a:solidFill>
          </a:ln>
        </p:spPr>
        <p:style>
          <a:lnRef idx="1">
            <a:schemeClr val="dk1"/>
          </a:lnRef>
          <a:fillRef idx="0">
            <a:schemeClr val="dk1"/>
          </a:fillRef>
          <a:effectRef idx="0">
            <a:schemeClr val="dk1"/>
          </a:effectRef>
          <a:fontRef idx="minor"/>
        </p:style>
        <p:txBody>
          <a:bodyPr lIns="90000" tIns="45000" rIns="90000" bIns="45000" anchor="ctr">
            <a:noAutofit/>
          </a:bodyPr>
          <a:lstStyle/>
          <a:p>
            <a:pPr algn="ctr" defTabSz="914400">
              <a:lnSpc>
                <a:spcPct val="100000"/>
              </a:lnSpc>
            </a:pPr>
            <a:endParaRPr lang="fr-FR" sz="1800" b="0" u="none" strike="noStrike">
              <a:solidFill>
                <a:schemeClr val="dk1"/>
              </a:solidFill>
              <a:effectLst/>
              <a:uFillTx/>
              <a:latin typeface="Aptos"/>
            </a:endParaRPr>
          </a:p>
        </p:txBody>
      </p:sp>
      <p:sp>
        <p:nvSpPr>
          <p:cNvPr id="1150" name="Forme libre : forme 38"/>
          <p:cNvSpPr/>
          <p:nvPr/>
        </p:nvSpPr>
        <p:spPr>
          <a:xfrm>
            <a:off x="7271280" y="6037200"/>
            <a:ext cx="765000" cy="21600"/>
          </a:xfrm>
          <a:custGeom>
            <a:avLst/>
            <a:gdLst>
              <a:gd name="textAreaLeft" fmla="*/ 0 w 765000"/>
              <a:gd name="textAreaRight" fmla="*/ 765360 w 765000"/>
              <a:gd name="textAreaTop" fmla="*/ 0 h 21600"/>
              <a:gd name="textAreaBottom" fmla="*/ 21960 h 21600"/>
              <a:gd name="GluePoint1X" fmla="*/ 0 w 765500"/>
              <a:gd name="GluePoint1Y" fmla="*/ 11017 h 22034"/>
              <a:gd name="GluePoint2X" fmla="*/ 727113 w 765500"/>
              <a:gd name="GluePoint2Y" fmla="*/ 0 h 22034"/>
              <a:gd name="GluePoint3X" fmla="*/ 672028 w 765500"/>
              <a:gd name="GluePoint3Y" fmla="*/ 22034 h 22034"/>
            </a:gdLst>
            <a:ahLst/>
            <a:cxnLst>
              <a:cxn ang="0">
                <a:pos x="GluePoint1X" y="GluePoint1Y"/>
              </a:cxn>
              <a:cxn ang="0">
                <a:pos x="GluePoint2X" y="GluePoint2Y"/>
              </a:cxn>
              <a:cxn ang="0">
                <a:pos x="GluePoint3X" y="GluePoint3Y"/>
              </a:cxn>
            </a:cxnLst>
            <a:rect l="textAreaLeft" t="textAreaTop" r="textAreaRight" b="textAreaBottom"/>
            <a:pathLst>
              <a:path w="765500" h="22034">
                <a:moveTo>
                  <a:pt x="0" y="11017"/>
                </a:moveTo>
                <a:lnTo>
                  <a:pt x="727113" y="0"/>
                </a:lnTo>
                <a:cubicBezTo>
                  <a:pt x="839118" y="1836"/>
                  <a:pt x="670192" y="20198"/>
                  <a:pt x="672028" y="22034"/>
                </a:cubicBezTo>
              </a:path>
            </a:pathLst>
          </a:custGeom>
          <a:noFill/>
          <a:ln w="12700">
            <a:noFill/>
          </a:ln>
        </p:spPr>
        <p:style>
          <a:lnRef idx="2">
            <a:schemeClr val="accent1">
              <a:shade val="50000"/>
            </a:schemeClr>
          </a:lnRef>
          <a:fillRef idx="1">
            <a:schemeClr val="accent1"/>
          </a:fillRef>
          <a:effectRef idx="0">
            <a:schemeClr val="accent1"/>
          </a:effectRef>
          <a:fontRef idx="minor"/>
        </p:style>
        <p:txBody>
          <a:bodyPr lIns="90000" tIns="-23040" rIns="90000" bIns="-23040" anchor="ctr">
            <a:noAutofit/>
          </a:bodyPr>
          <a:lstStyle/>
          <a:p>
            <a:pPr algn="ctr" defTabSz="914400">
              <a:lnSpc>
                <a:spcPct val="100000"/>
              </a:lnSpc>
            </a:pPr>
            <a:endParaRPr lang="fr-FR" sz="1800" b="0" u="none" strike="noStrike">
              <a:solidFill>
                <a:schemeClr val="lt1"/>
              </a:solidFill>
              <a:effectLst/>
              <a:uFillTx/>
              <a:latin typeface="Aptos"/>
            </a:endParaRPr>
          </a:p>
        </p:txBody>
      </p:sp>
      <p:grpSp>
        <p:nvGrpSpPr>
          <p:cNvPr id="1151" name="Groupe 41"/>
          <p:cNvGrpSpPr/>
          <p:nvPr/>
        </p:nvGrpSpPr>
        <p:grpSpPr>
          <a:xfrm>
            <a:off x="7998120" y="3961800"/>
            <a:ext cx="2563920" cy="2075400"/>
            <a:chOff x="7998120" y="3961800"/>
            <a:chExt cx="2563920" cy="2075400"/>
          </a:xfrm>
        </p:grpSpPr>
        <p:cxnSp>
          <p:nvCxnSpPr>
            <p:cNvPr id="1152" name="Connecteur droit 26"/>
            <p:cNvCxnSpPr/>
            <p:nvPr/>
          </p:nvCxnSpPr>
          <p:spPr>
            <a:xfrm flipV="1">
              <a:off x="10562040" y="3961800"/>
              <a:ext cx="360" cy="2012040"/>
            </a:xfrm>
            <a:prstGeom prst="straightConnector1">
              <a:avLst/>
            </a:prstGeom>
            <a:ln w="57150">
              <a:solidFill>
                <a:srgbClr val="000000"/>
              </a:solidFill>
            </a:ln>
          </p:spPr>
        </p:cxnSp>
        <p:cxnSp>
          <p:nvCxnSpPr>
            <p:cNvPr id="1153" name="Connecteur droit 27"/>
            <p:cNvCxnSpPr/>
            <p:nvPr/>
          </p:nvCxnSpPr>
          <p:spPr>
            <a:xfrm flipV="1">
              <a:off x="9828360" y="3972600"/>
              <a:ext cx="360" cy="2012040"/>
            </a:xfrm>
            <a:prstGeom prst="straightConnector1">
              <a:avLst/>
            </a:prstGeom>
            <a:ln w="57150">
              <a:solidFill>
                <a:srgbClr val="000000"/>
              </a:solidFill>
            </a:ln>
          </p:spPr>
        </p:cxnSp>
        <p:cxnSp>
          <p:nvCxnSpPr>
            <p:cNvPr id="1154" name="Connecteur droit 40"/>
            <p:cNvCxnSpPr>
              <a:endCxn id="1150" idx="1"/>
            </p:cNvCxnSpPr>
            <p:nvPr/>
          </p:nvCxnSpPr>
          <p:spPr>
            <a:xfrm flipH="1">
              <a:off x="7998120" y="5981040"/>
              <a:ext cx="1830600" cy="56520"/>
            </a:xfrm>
            <a:prstGeom prst="straightConnector1">
              <a:avLst/>
            </a:prstGeom>
            <a:ln w="57150">
              <a:solidFill>
                <a:srgbClr val="000000"/>
              </a:solidFill>
            </a:ln>
          </p:spPr>
        </p:cxnSp>
      </p:grpSp>
      <p:sp>
        <p:nvSpPr>
          <p:cNvPr id="1155" name="Ellipse 42"/>
          <p:cNvSpPr/>
          <p:nvPr/>
        </p:nvSpPr>
        <p:spPr>
          <a:xfrm>
            <a:off x="7734240" y="5196960"/>
            <a:ext cx="506520" cy="572400"/>
          </a:xfrm>
          <a:prstGeom prst="ellipse">
            <a:avLst/>
          </a:prstGeom>
          <a:solidFill>
            <a:srgbClr val="00B050"/>
          </a:solidFill>
          <a:ln w="38100">
            <a:solidFill>
              <a:srgbClr val="000000"/>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r>
              <a:rPr lang="fr-FR" sz="1800" b="1" u="none" strike="noStrike">
                <a:solidFill>
                  <a:schemeClr val="dk1"/>
                </a:solidFill>
                <a:effectLst/>
                <a:uFillTx/>
                <a:latin typeface="Aptos"/>
              </a:rPr>
              <a:t>A</a:t>
            </a:r>
            <a:endParaRPr lang="fr-MA" sz="1800" b="0" u="none" strike="noStrike">
              <a:solidFill>
                <a:srgbClr val="FFFFFF"/>
              </a:solidFill>
              <a:effectLst/>
              <a:uFillTx/>
              <a:latin typeface="Arial"/>
            </a:endParaRPr>
          </a:p>
        </p:txBody>
      </p:sp>
      <p:sp>
        <p:nvSpPr>
          <p:cNvPr id="1156" name="Ellipse 1"/>
          <p:cNvSpPr/>
          <p:nvPr/>
        </p:nvSpPr>
        <p:spPr>
          <a:xfrm>
            <a:off x="9970200" y="5311440"/>
            <a:ext cx="506520" cy="572400"/>
          </a:xfrm>
          <a:prstGeom prst="ellipse">
            <a:avLst/>
          </a:prstGeom>
          <a:noFill/>
          <a:ln w="38100">
            <a:solidFill>
              <a:srgbClr val="000000"/>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r>
              <a:rPr lang="fr-FR" sz="1800" b="1" u="none" strike="noStrike">
                <a:solidFill>
                  <a:schemeClr val="dk1"/>
                </a:solidFill>
                <a:effectLst/>
                <a:uFillTx/>
                <a:latin typeface="Aptos"/>
              </a:rPr>
              <a:t>B</a:t>
            </a:r>
            <a:endParaRPr lang="fr-MA" sz="1800" b="0" u="none" strike="noStrike">
              <a:solidFill>
                <a:srgbClr val="000000"/>
              </a:solidFill>
              <a:effectLst/>
              <a:uFillTx/>
              <a:latin typeface="Arial"/>
            </a:endParaRPr>
          </a:p>
        </p:txBody>
      </p:sp>
      <p:sp>
        <p:nvSpPr>
          <p:cNvPr id="1157" name="Ellipse 3"/>
          <p:cNvSpPr/>
          <p:nvPr/>
        </p:nvSpPr>
        <p:spPr>
          <a:xfrm>
            <a:off x="9984240" y="4620960"/>
            <a:ext cx="506520" cy="572400"/>
          </a:xfrm>
          <a:prstGeom prst="ellipse">
            <a:avLst/>
          </a:prstGeom>
          <a:noFill/>
          <a:ln w="38100">
            <a:solidFill>
              <a:srgbClr val="000000"/>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r>
              <a:rPr lang="fr-FR" sz="1800" b="1" u="none" strike="noStrike">
                <a:solidFill>
                  <a:schemeClr val="dk1"/>
                </a:solidFill>
                <a:effectLst/>
                <a:uFillTx/>
                <a:latin typeface="Aptos"/>
              </a:rPr>
              <a:t>C</a:t>
            </a:r>
            <a:endParaRPr lang="fr-MA" sz="1800" b="0" u="none" strike="noStrike">
              <a:solidFill>
                <a:srgbClr val="000000"/>
              </a:solidFill>
              <a:effectLst/>
              <a:uFillTx/>
              <a:latin typeface="Arial"/>
            </a:endParaRPr>
          </a:p>
        </p:txBody>
      </p:sp>
      <p:sp>
        <p:nvSpPr>
          <p:cNvPr id="1158" name="ZoneTexte 6"/>
          <p:cNvSpPr/>
          <p:nvPr/>
        </p:nvSpPr>
        <p:spPr>
          <a:xfrm>
            <a:off x="10658160" y="4745520"/>
            <a:ext cx="1541880" cy="36900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defTabSz="914400">
              <a:lnSpc>
                <a:spcPct val="100000"/>
              </a:lnSpc>
            </a:pPr>
            <a:r>
              <a:rPr lang="fr-FR" sz="1800" b="1" u="none" strike="noStrike">
                <a:solidFill>
                  <a:schemeClr val="dk1"/>
                </a:solidFill>
                <a:effectLst/>
                <a:uFillTx/>
                <a:latin typeface="Aptos"/>
              </a:rPr>
              <a:t>OPEN=</a:t>
            </a:r>
            <a:r>
              <a:rPr lang="fr-FR" sz="1800" b="0" u="none" strike="noStrike">
                <a:solidFill>
                  <a:schemeClr val="dk1"/>
                </a:solidFill>
                <a:effectLst/>
                <a:uFillTx/>
                <a:latin typeface="Aptos"/>
              </a:rPr>
              <a:t>PILE</a:t>
            </a:r>
            <a:endParaRPr lang="fr-MA" sz="1800" b="0" u="none" strike="noStrike">
              <a:solidFill>
                <a:srgbClr val="000000"/>
              </a:solidFill>
              <a:effectLst/>
              <a:uFillTx/>
              <a:latin typeface="Arial"/>
            </a:endParaRPr>
          </a:p>
        </p:txBody>
      </p:sp>
      <p:sp>
        <p:nvSpPr>
          <p:cNvPr id="1159" name="ZoneTexte 7"/>
          <p:cNvSpPr/>
          <p:nvPr/>
        </p:nvSpPr>
        <p:spPr>
          <a:xfrm>
            <a:off x="4809600" y="4639680"/>
            <a:ext cx="2792160" cy="36900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defTabSz="914400">
              <a:lnSpc>
                <a:spcPct val="100000"/>
              </a:lnSpc>
            </a:pPr>
            <a:r>
              <a:rPr lang="fr-FR" sz="1800" b="1" u="none" strike="noStrike">
                <a:solidFill>
                  <a:schemeClr val="dk1"/>
                </a:solidFill>
                <a:effectLst/>
                <a:uFillTx/>
                <a:latin typeface="Aptos"/>
              </a:rPr>
              <a:t>CLOSED</a:t>
            </a:r>
            <a:r>
              <a:rPr lang="fr-FR" sz="1800" b="0" u="none" strike="noStrike">
                <a:solidFill>
                  <a:schemeClr val="dk1"/>
                </a:solidFill>
                <a:effectLst/>
                <a:uFillTx/>
                <a:latin typeface="Aptos"/>
              </a:rPr>
              <a:t>(VISITED)=liste</a:t>
            </a:r>
            <a:endParaRPr lang="fr-MA" sz="1800" b="0" u="none" strike="noStrike">
              <a:solidFill>
                <a:srgbClr val="000000"/>
              </a:solidFill>
              <a:effectLst/>
              <a:uFillTx/>
              <a:latin typeface="Arial"/>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0" name="PlaceHolder 1"/>
          <p:cNvSpPr>
            <a:spLocks noGrp="1"/>
          </p:cNvSpPr>
          <p:nvPr>
            <p:ph type="title"/>
          </p:nvPr>
        </p:nvSpPr>
        <p:spPr>
          <a:xfrm>
            <a:off x="834948" y="859464"/>
            <a:ext cx="9720072" cy="1499616"/>
          </a:xfrm>
          <a:prstGeom prst="rect">
            <a:avLst/>
          </a:prstGeom>
          <a:noFill/>
          <a:ln w="0">
            <a:noFill/>
          </a:ln>
        </p:spPr>
        <p:txBody>
          <a:bodyPr lIns="91440" tIns="45720" rIns="91440" bIns="45720" anchor="ctr">
            <a:normAutofit fontScale="90000"/>
          </a:bodyPr>
          <a:lstStyle/>
          <a:p>
            <a:pPr>
              <a:lnSpc>
                <a:spcPct val="90000"/>
              </a:lnSpc>
            </a:pPr>
            <a:r>
              <a:rPr lang="fr-FR" sz="4400" b="0" u="none" strike="noStrike" dirty="0">
                <a:solidFill>
                  <a:schemeClr val="dk1"/>
                </a:solidFill>
                <a:effectLst/>
                <a:uFillTx/>
                <a:latin typeface="Aptos Display"/>
              </a:rPr>
              <a:t> </a:t>
            </a:r>
            <a:r>
              <a:rPr lang="fr-FR" sz="4400" dirty="0">
                <a:solidFill>
                  <a:schemeClr val="dk1"/>
                </a:solidFill>
                <a:latin typeface="Aptos Display"/>
              </a:rPr>
              <a:t> les algorithmes Aveugles </a:t>
            </a:r>
            <a:r>
              <a:rPr lang="fr-FR" sz="4400" b="0" u="none" strike="noStrike" dirty="0">
                <a:solidFill>
                  <a:schemeClr val="dk1"/>
                </a:solidFill>
                <a:effectLst/>
                <a:uFillTx/>
                <a:latin typeface="Aptos Display"/>
              </a:rPr>
              <a:t>: DFS</a:t>
            </a:r>
            <a:br>
              <a:rPr sz="4400" dirty="0"/>
            </a:br>
            <a:br>
              <a:rPr sz="4400" dirty="0"/>
            </a:br>
            <a:endParaRPr lang="fr-FR" sz="4400" b="0" u="none" strike="noStrike" dirty="0">
              <a:solidFill>
                <a:schemeClr val="dk1"/>
              </a:solidFill>
              <a:effectLst/>
              <a:uFillTx/>
              <a:latin typeface="Aptos"/>
            </a:endParaRPr>
          </a:p>
        </p:txBody>
      </p:sp>
      <p:sp>
        <p:nvSpPr>
          <p:cNvPr id="1161" name="Ellipse 14"/>
          <p:cNvSpPr/>
          <p:nvPr/>
        </p:nvSpPr>
        <p:spPr>
          <a:xfrm>
            <a:off x="9694800" y="947520"/>
            <a:ext cx="506520" cy="572400"/>
          </a:xfrm>
          <a:prstGeom prst="ellipse">
            <a:avLst/>
          </a:prstGeom>
          <a:solidFill>
            <a:srgbClr val="00B050"/>
          </a:solidFill>
          <a:ln w="38100">
            <a:solidFill>
              <a:srgbClr val="000000"/>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r>
              <a:rPr lang="fr-FR" sz="1800" b="1" u="none" strike="noStrike">
                <a:solidFill>
                  <a:schemeClr val="dk1"/>
                </a:solidFill>
                <a:effectLst/>
                <a:uFillTx/>
                <a:latin typeface="Aptos"/>
              </a:rPr>
              <a:t>A</a:t>
            </a:r>
            <a:endParaRPr lang="fr-MA" sz="1800" b="0" u="none" strike="noStrike">
              <a:solidFill>
                <a:srgbClr val="FFFFFF"/>
              </a:solidFill>
              <a:effectLst/>
              <a:uFillTx/>
              <a:latin typeface="Arial"/>
            </a:endParaRPr>
          </a:p>
        </p:txBody>
      </p:sp>
      <p:sp>
        <p:nvSpPr>
          <p:cNvPr id="1162" name="Ellipse 15"/>
          <p:cNvSpPr/>
          <p:nvPr/>
        </p:nvSpPr>
        <p:spPr>
          <a:xfrm>
            <a:off x="11422800" y="2851560"/>
            <a:ext cx="506520" cy="572400"/>
          </a:xfrm>
          <a:prstGeom prst="ellipse">
            <a:avLst/>
          </a:prstGeom>
          <a:noFill/>
          <a:ln w="38100">
            <a:solidFill>
              <a:srgbClr val="000000"/>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r>
              <a:rPr lang="fr-FR" sz="1800" b="1" u="none" strike="noStrike">
                <a:solidFill>
                  <a:schemeClr val="dk1"/>
                </a:solidFill>
                <a:effectLst/>
                <a:uFillTx/>
                <a:latin typeface="Aptos"/>
              </a:rPr>
              <a:t>F</a:t>
            </a:r>
            <a:endParaRPr lang="fr-MA" sz="1800" b="0" u="none" strike="noStrike">
              <a:solidFill>
                <a:srgbClr val="000000"/>
              </a:solidFill>
              <a:effectLst/>
              <a:uFillTx/>
              <a:latin typeface="Arial"/>
            </a:endParaRPr>
          </a:p>
        </p:txBody>
      </p:sp>
      <p:sp>
        <p:nvSpPr>
          <p:cNvPr id="1163" name="Ellipse 16"/>
          <p:cNvSpPr/>
          <p:nvPr/>
        </p:nvSpPr>
        <p:spPr>
          <a:xfrm>
            <a:off x="10341360" y="2838600"/>
            <a:ext cx="506520" cy="572400"/>
          </a:xfrm>
          <a:prstGeom prst="ellipse">
            <a:avLst/>
          </a:prstGeom>
          <a:noFill/>
          <a:ln w="38100">
            <a:solidFill>
              <a:srgbClr val="000000"/>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r>
              <a:rPr lang="fr-FR" sz="1800" b="1" u="none" strike="noStrike">
                <a:solidFill>
                  <a:schemeClr val="dk1"/>
                </a:solidFill>
                <a:effectLst/>
                <a:uFillTx/>
                <a:latin typeface="Aptos"/>
              </a:rPr>
              <a:t>G</a:t>
            </a:r>
            <a:endParaRPr lang="fr-MA" sz="1800" b="0" u="none" strike="noStrike">
              <a:solidFill>
                <a:srgbClr val="000000"/>
              </a:solidFill>
              <a:effectLst/>
              <a:uFillTx/>
              <a:latin typeface="Arial"/>
            </a:endParaRPr>
          </a:p>
        </p:txBody>
      </p:sp>
      <p:sp>
        <p:nvSpPr>
          <p:cNvPr id="1164" name="Ellipse 17"/>
          <p:cNvSpPr/>
          <p:nvPr/>
        </p:nvSpPr>
        <p:spPr>
          <a:xfrm>
            <a:off x="9469080" y="2826000"/>
            <a:ext cx="506520" cy="572400"/>
          </a:xfrm>
          <a:prstGeom prst="ellipse">
            <a:avLst/>
          </a:prstGeom>
          <a:noFill/>
          <a:ln w="38100">
            <a:solidFill>
              <a:srgbClr val="000000"/>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r>
              <a:rPr lang="fr-FR" sz="1800" b="1" u="none" strike="noStrike">
                <a:solidFill>
                  <a:schemeClr val="dk1"/>
                </a:solidFill>
                <a:effectLst/>
                <a:uFillTx/>
                <a:latin typeface="Aptos"/>
              </a:rPr>
              <a:t>E</a:t>
            </a:r>
            <a:endParaRPr lang="fr-MA" sz="1800" b="0" u="none" strike="noStrike">
              <a:solidFill>
                <a:srgbClr val="000000"/>
              </a:solidFill>
              <a:effectLst/>
              <a:uFillTx/>
              <a:latin typeface="Arial"/>
            </a:endParaRPr>
          </a:p>
        </p:txBody>
      </p:sp>
      <p:sp>
        <p:nvSpPr>
          <p:cNvPr id="1165" name="Ellipse 18"/>
          <p:cNvSpPr/>
          <p:nvPr/>
        </p:nvSpPr>
        <p:spPr>
          <a:xfrm>
            <a:off x="8365320" y="2878920"/>
            <a:ext cx="506520" cy="572400"/>
          </a:xfrm>
          <a:prstGeom prst="ellipse">
            <a:avLst/>
          </a:prstGeom>
          <a:noFill/>
          <a:ln w="38100">
            <a:solidFill>
              <a:srgbClr val="000000"/>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r>
              <a:rPr lang="fr-FR" sz="1800" b="1" u="none" strike="noStrike">
                <a:solidFill>
                  <a:schemeClr val="dk1"/>
                </a:solidFill>
                <a:effectLst/>
                <a:uFillTx/>
                <a:latin typeface="Aptos"/>
              </a:rPr>
              <a:t>D</a:t>
            </a:r>
            <a:endParaRPr lang="fr-MA" sz="1800" b="0" u="none" strike="noStrike">
              <a:solidFill>
                <a:srgbClr val="000000"/>
              </a:solidFill>
              <a:effectLst/>
              <a:uFillTx/>
              <a:latin typeface="Arial"/>
            </a:endParaRPr>
          </a:p>
        </p:txBody>
      </p:sp>
      <p:sp>
        <p:nvSpPr>
          <p:cNvPr id="1166" name="Ellipse 19"/>
          <p:cNvSpPr/>
          <p:nvPr/>
        </p:nvSpPr>
        <p:spPr>
          <a:xfrm>
            <a:off x="10754280" y="1786680"/>
            <a:ext cx="506520" cy="572400"/>
          </a:xfrm>
          <a:prstGeom prst="ellipse">
            <a:avLst/>
          </a:prstGeom>
          <a:solidFill>
            <a:srgbClr val="00B050"/>
          </a:solidFill>
          <a:ln w="38100">
            <a:solidFill>
              <a:srgbClr val="000000"/>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r>
              <a:rPr lang="fr-FR" sz="1800" b="1" u="none" strike="noStrike">
                <a:solidFill>
                  <a:schemeClr val="dk1"/>
                </a:solidFill>
                <a:effectLst/>
                <a:uFillTx/>
                <a:latin typeface="Aptos"/>
              </a:rPr>
              <a:t>C</a:t>
            </a:r>
            <a:endParaRPr lang="fr-MA" sz="1800" b="0" u="none" strike="noStrike">
              <a:solidFill>
                <a:srgbClr val="FFFFFF"/>
              </a:solidFill>
              <a:effectLst/>
              <a:uFillTx/>
              <a:latin typeface="Arial"/>
            </a:endParaRPr>
          </a:p>
        </p:txBody>
      </p:sp>
      <p:sp>
        <p:nvSpPr>
          <p:cNvPr id="1167" name="Ellipse 20"/>
          <p:cNvSpPr/>
          <p:nvPr/>
        </p:nvSpPr>
        <p:spPr>
          <a:xfrm>
            <a:off x="8846640" y="1828800"/>
            <a:ext cx="506520" cy="572400"/>
          </a:xfrm>
          <a:prstGeom prst="ellipse">
            <a:avLst/>
          </a:prstGeom>
          <a:noFill/>
          <a:ln w="38100">
            <a:solidFill>
              <a:srgbClr val="000000"/>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r>
              <a:rPr lang="fr-FR" sz="1800" b="1" u="none" strike="noStrike">
                <a:solidFill>
                  <a:schemeClr val="dk1"/>
                </a:solidFill>
                <a:effectLst/>
                <a:uFillTx/>
                <a:latin typeface="Aptos"/>
              </a:rPr>
              <a:t>B</a:t>
            </a:r>
            <a:endParaRPr lang="fr-MA" sz="1800" b="0" u="none" strike="noStrike">
              <a:solidFill>
                <a:srgbClr val="000000"/>
              </a:solidFill>
              <a:effectLst/>
              <a:uFillTx/>
              <a:latin typeface="Arial"/>
            </a:endParaRPr>
          </a:p>
        </p:txBody>
      </p:sp>
      <p:pic>
        <p:nvPicPr>
          <p:cNvPr id="1168" name="Image 2"/>
          <p:cNvPicPr/>
          <p:nvPr/>
        </p:nvPicPr>
        <p:blipFill>
          <a:blip r:embed="rId3"/>
          <a:stretch/>
        </p:blipFill>
        <p:spPr>
          <a:xfrm>
            <a:off x="964440" y="1520280"/>
            <a:ext cx="6127560" cy="3003480"/>
          </a:xfrm>
          <a:prstGeom prst="rect">
            <a:avLst/>
          </a:prstGeom>
          <a:noFill/>
          <a:ln w="0">
            <a:noFill/>
          </a:ln>
        </p:spPr>
      </p:pic>
      <p:cxnSp>
        <p:nvCxnSpPr>
          <p:cNvPr id="1169" name="Connecteur droit 4"/>
          <p:cNvCxnSpPr>
            <a:stCxn id="1161" idx="3"/>
            <a:endCxn id="1167" idx="7"/>
          </p:cNvCxnSpPr>
          <p:nvPr/>
        </p:nvCxnSpPr>
        <p:spPr>
          <a:xfrm flipH="1">
            <a:off x="9279000" y="1436400"/>
            <a:ext cx="490320" cy="476280"/>
          </a:xfrm>
          <a:prstGeom prst="straightConnector1">
            <a:avLst/>
          </a:prstGeom>
          <a:ln>
            <a:solidFill>
              <a:srgbClr val="000000"/>
            </a:solidFill>
          </a:ln>
        </p:spPr>
      </p:cxnSp>
      <p:cxnSp>
        <p:nvCxnSpPr>
          <p:cNvPr id="1170" name="Connecteur droit 5"/>
          <p:cNvCxnSpPr>
            <a:stCxn id="1166" idx="1"/>
            <a:endCxn id="1161" idx="5"/>
          </p:cNvCxnSpPr>
          <p:nvPr/>
        </p:nvCxnSpPr>
        <p:spPr>
          <a:xfrm flipH="1" flipV="1">
            <a:off x="10127160" y="1436400"/>
            <a:ext cx="701640" cy="434160"/>
          </a:xfrm>
          <a:prstGeom prst="straightConnector1">
            <a:avLst/>
          </a:prstGeom>
          <a:ln>
            <a:solidFill>
              <a:srgbClr val="000000"/>
            </a:solidFill>
          </a:ln>
        </p:spPr>
      </p:cxnSp>
      <p:cxnSp>
        <p:nvCxnSpPr>
          <p:cNvPr id="1171" name="Connecteur droit 8"/>
          <p:cNvCxnSpPr>
            <a:endCxn id="1165" idx="0"/>
          </p:cNvCxnSpPr>
          <p:nvPr/>
        </p:nvCxnSpPr>
        <p:spPr>
          <a:xfrm flipH="1">
            <a:off x="8618760" y="2296440"/>
            <a:ext cx="302040" cy="582840"/>
          </a:xfrm>
          <a:prstGeom prst="straightConnector1">
            <a:avLst/>
          </a:prstGeom>
          <a:ln>
            <a:solidFill>
              <a:srgbClr val="000000"/>
            </a:solidFill>
          </a:ln>
        </p:spPr>
      </p:cxnSp>
      <p:cxnSp>
        <p:nvCxnSpPr>
          <p:cNvPr id="1172" name="Connecteur droit 10"/>
          <p:cNvCxnSpPr>
            <a:stCxn id="1167" idx="5"/>
            <a:endCxn id="1164" idx="0"/>
          </p:cNvCxnSpPr>
          <p:nvPr/>
        </p:nvCxnSpPr>
        <p:spPr>
          <a:xfrm>
            <a:off x="9279000" y="2317680"/>
            <a:ext cx="443880" cy="508680"/>
          </a:xfrm>
          <a:prstGeom prst="straightConnector1">
            <a:avLst/>
          </a:prstGeom>
          <a:ln>
            <a:solidFill>
              <a:srgbClr val="000000"/>
            </a:solidFill>
          </a:ln>
        </p:spPr>
      </p:cxnSp>
      <p:cxnSp>
        <p:nvCxnSpPr>
          <p:cNvPr id="1173" name="Connecteur droit 21"/>
          <p:cNvCxnSpPr>
            <a:stCxn id="1166" idx="3"/>
            <a:endCxn id="1163" idx="0"/>
          </p:cNvCxnSpPr>
          <p:nvPr/>
        </p:nvCxnSpPr>
        <p:spPr>
          <a:xfrm flipH="1">
            <a:off x="10594800" y="2275560"/>
            <a:ext cx="234000" cy="563400"/>
          </a:xfrm>
          <a:prstGeom prst="straightConnector1">
            <a:avLst/>
          </a:prstGeom>
          <a:ln>
            <a:solidFill>
              <a:srgbClr val="000000"/>
            </a:solidFill>
          </a:ln>
        </p:spPr>
      </p:cxnSp>
      <p:cxnSp>
        <p:nvCxnSpPr>
          <p:cNvPr id="1174" name="Connecteur droit 24"/>
          <p:cNvCxnSpPr>
            <a:stCxn id="1162" idx="0"/>
          </p:cNvCxnSpPr>
          <p:nvPr/>
        </p:nvCxnSpPr>
        <p:spPr>
          <a:xfrm flipH="1" flipV="1">
            <a:off x="11227320" y="2253600"/>
            <a:ext cx="449280" cy="598320"/>
          </a:xfrm>
          <a:prstGeom prst="straightConnector1">
            <a:avLst/>
          </a:prstGeom>
          <a:ln>
            <a:solidFill>
              <a:srgbClr val="000000"/>
            </a:solidFill>
          </a:ln>
        </p:spPr>
      </p:cxnSp>
      <p:sp>
        <p:nvSpPr>
          <p:cNvPr id="1175" name="Accolade ouvrante 28"/>
          <p:cNvSpPr/>
          <p:nvPr/>
        </p:nvSpPr>
        <p:spPr>
          <a:xfrm>
            <a:off x="4280400" y="5194080"/>
            <a:ext cx="155160" cy="755640"/>
          </a:xfrm>
          <a:prstGeom prst="leftBrace">
            <a:avLst>
              <a:gd name="adj1" fmla="val 8333"/>
              <a:gd name="adj2" fmla="val 50000"/>
            </a:avLst>
          </a:prstGeom>
          <a:noFill/>
          <a:ln w="28575">
            <a:solidFill>
              <a:srgbClr val="000000"/>
            </a:solidFill>
          </a:ln>
        </p:spPr>
        <p:style>
          <a:lnRef idx="1">
            <a:schemeClr val="dk1"/>
          </a:lnRef>
          <a:fillRef idx="0">
            <a:schemeClr val="dk1"/>
          </a:fillRef>
          <a:effectRef idx="0">
            <a:schemeClr val="dk1"/>
          </a:effectRef>
          <a:fontRef idx="minor"/>
        </p:style>
        <p:txBody>
          <a:bodyPr lIns="90000" tIns="45000" rIns="90000" bIns="45000" anchor="ctr">
            <a:noAutofit/>
          </a:bodyPr>
          <a:lstStyle/>
          <a:p>
            <a:pPr algn="ctr" defTabSz="914400">
              <a:lnSpc>
                <a:spcPct val="100000"/>
              </a:lnSpc>
            </a:pPr>
            <a:endParaRPr lang="fr-FR" sz="1800" b="0" u="none" strike="noStrike">
              <a:solidFill>
                <a:schemeClr val="dk1"/>
              </a:solidFill>
              <a:effectLst/>
              <a:uFillTx/>
              <a:latin typeface="Aptos"/>
            </a:endParaRPr>
          </a:p>
        </p:txBody>
      </p:sp>
      <p:sp>
        <p:nvSpPr>
          <p:cNvPr id="1176" name="Accolade fermante 29"/>
          <p:cNvSpPr/>
          <p:nvPr/>
        </p:nvSpPr>
        <p:spPr>
          <a:xfrm>
            <a:off x="8305200" y="5105160"/>
            <a:ext cx="155160" cy="755640"/>
          </a:xfrm>
          <a:prstGeom prst="rightBrace">
            <a:avLst>
              <a:gd name="adj1" fmla="val 8333"/>
              <a:gd name="adj2" fmla="val 50000"/>
            </a:avLst>
          </a:prstGeom>
          <a:noFill/>
          <a:ln w="28575">
            <a:solidFill>
              <a:srgbClr val="000000"/>
            </a:solidFill>
          </a:ln>
        </p:spPr>
        <p:style>
          <a:lnRef idx="1">
            <a:schemeClr val="dk1"/>
          </a:lnRef>
          <a:fillRef idx="0">
            <a:schemeClr val="dk1"/>
          </a:fillRef>
          <a:effectRef idx="0">
            <a:schemeClr val="dk1"/>
          </a:effectRef>
          <a:fontRef idx="minor"/>
        </p:style>
        <p:txBody>
          <a:bodyPr lIns="90000" tIns="45000" rIns="90000" bIns="45000" anchor="ctr">
            <a:noAutofit/>
          </a:bodyPr>
          <a:lstStyle/>
          <a:p>
            <a:pPr algn="ctr" defTabSz="914400">
              <a:lnSpc>
                <a:spcPct val="100000"/>
              </a:lnSpc>
            </a:pPr>
            <a:endParaRPr lang="fr-FR" sz="1800" b="0" u="none" strike="noStrike">
              <a:solidFill>
                <a:schemeClr val="dk1"/>
              </a:solidFill>
              <a:effectLst/>
              <a:uFillTx/>
              <a:latin typeface="Aptos"/>
            </a:endParaRPr>
          </a:p>
        </p:txBody>
      </p:sp>
      <p:sp>
        <p:nvSpPr>
          <p:cNvPr id="1177" name="Forme libre : forme 38"/>
          <p:cNvSpPr/>
          <p:nvPr/>
        </p:nvSpPr>
        <p:spPr>
          <a:xfrm>
            <a:off x="7271280" y="6037200"/>
            <a:ext cx="765000" cy="21600"/>
          </a:xfrm>
          <a:custGeom>
            <a:avLst/>
            <a:gdLst>
              <a:gd name="textAreaLeft" fmla="*/ 0 w 765000"/>
              <a:gd name="textAreaRight" fmla="*/ 765360 w 765000"/>
              <a:gd name="textAreaTop" fmla="*/ 0 h 21600"/>
              <a:gd name="textAreaBottom" fmla="*/ 21960 h 21600"/>
              <a:gd name="GluePoint1X" fmla="*/ 0 w 765500"/>
              <a:gd name="GluePoint1Y" fmla="*/ 11017 h 22034"/>
              <a:gd name="GluePoint2X" fmla="*/ 727113 w 765500"/>
              <a:gd name="GluePoint2Y" fmla="*/ 0 h 22034"/>
              <a:gd name="GluePoint3X" fmla="*/ 672028 w 765500"/>
              <a:gd name="GluePoint3Y" fmla="*/ 22034 h 22034"/>
            </a:gdLst>
            <a:ahLst/>
            <a:cxnLst>
              <a:cxn ang="0">
                <a:pos x="GluePoint1X" y="GluePoint1Y"/>
              </a:cxn>
              <a:cxn ang="0">
                <a:pos x="GluePoint2X" y="GluePoint2Y"/>
              </a:cxn>
              <a:cxn ang="0">
                <a:pos x="GluePoint3X" y="GluePoint3Y"/>
              </a:cxn>
            </a:cxnLst>
            <a:rect l="textAreaLeft" t="textAreaTop" r="textAreaRight" b="textAreaBottom"/>
            <a:pathLst>
              <a:path w="765500" h="22034">
                <a:moveTo>
                  <a:pt x="0" y="11017"/>
                </a:moveTo>
                <a:lnTo>
                  <a:pt x="727113" y="0"/>
                </a:lnTo>
                <a:cubicBezTo>
                  <a:pt x="839118" y="1836"/>
                  <a:pt x="670192" y="20198"/>
                  <a:pt x="672028" y="22034"/>
                </a:cubicBezTo>
              </a:path>
            </a:pathLst>
          </a:custGeom>
          <a:noFill/>
          <a:ln w="12700">
            <a:noFill/>
          </a:ln>
        </p:spPr>
        <p:style>
          <a:lnRef idx="2">
            <a:schemeClr val="accent1">
              <a:shade val="50000"/>
            </a:schemeClr>
          </a:lnRef>
          <a:fillRef idx="1">
            <a:schemeClr val="accent1"/>
          </a:fillRef>
          <a:effectRef idx="0">
            <a:schemeClr val="accent1"/>
          </a:effectRef>
          <a:fontRef idx="minor"/>
        </p:style>
        <p:txBody>
          <a:bodyPr lIns="90000" tIns="-23040" rIns="90000" bIns="-23040" anchor="ctr">
            <a:noAutofit/>
          </a:bodyPr>
          <a:lstStyle/>
          <a:p>
            <a:pPr algn="ctr" defTabSz="914400">
              <a:lnSpc>
                <a:spcPct val="100000"/>
              </a:lnSpc>
            </a:pPr>
            <a:endParaRPr lang="fr-FR" sz="1800" b="0" u="none" strike="noStrike">
              <a:solidFill>
                <a:schemeClr val="lt1"/>
              </a:solidFill>
              <a:effectLst/>
              <a:uFillTx/>
              <a:latin typeface="Aptos"/>
            </a:endParaRPr>
          </a:p>
        </p:txBody>
      </p:sp>
      <p:grpSp>
        <p:nvGrpSpPr>
          <p:cNvPr id="1178" name="Groupe 41"/>
          <p:cNvGrpSpPr/>
          <p:nvPr/>
        </p:nvGrpSpPr>
        <p:grpSpPr>
          <a:xfrm>
            <a:off x="7998120" y="3961800"/>
            <a:ext cx="2563920" cy="2075400"/>
            <a:chOff x="7998120" y="3961800"/>
            <a:chExt cx="2563920" cy="2075400"/>
          </a:xfrm>
        </p:grpSpPr>
        <p:cxnSp>
          <p:nvCxnSpPr>
            <p:cNvPr id="1179" name="Connecteur droit 26"/>
            <p:cNvCxnSpPr/>
            <p:nvPr/>
          </p:nvCxnSpPr>
          <p:spPr>
            <a:xfrm flipV="1">
              <a:off x="10562040" y="3961800"/>
              <a:ext cx="360" cy="2012040"/>
            </a:xfrm>
            <a:prstGeom prst="straightConnector1">
              <a:avLst/>
            </a:prstGeom>
            <a:ln w="57150">
              <a:solidFill>
                <a:srgbClr val="000000"/>
              </a:solidFill>
            </a:ln>
          </p:spPr>
        </p:cxnSp>
        <p:cxnSp>
          <p:nvCxnSpPr>
            <p:cNvPr id="1180" name="Connecteur droit 27"/>
            <p:cNvCxnSpPr/>
            <p:nvPr/>
          </p:nvCxnSpPr>
          <p:spPr>
            <a:xfrm flipV="1">
              <a:off x="9828360" y="3972600"/>
              <a:ext cx="360" cy="2012040"/>
            </a:xfrm>
            <a:prstGeom prst="straightConnector1">
              <a:avLst/>
            </a:prstGeom>
            <a:ln w="57150">
              <a:solidFill>
                <a:srgbClr val="000000"/>
              </a:solidFill>
            </a:ln>
          </p:spPr>
        </p:cxnSp>
        <p:cxnSp>
          <p:nvCxnSpPr>
            <p:cNvPr id="1181" name="Connecteur droit 40"/>
            <p:cNvCxnSpPr>
              <a:endCxn id="1177" idx="1"/>
            </p:cNvCxnSpPr>
            <p:nvPr/>
          </p:nvCxnSpPr>
          <p:spPr>
            <a:xfrm flipH="1">
              <a:off x="7998120" y="5981040"/>
              <a:ext cx="1830600" cy="56520"/>
            </a:xfrm>
            <a:prstGeom prst="straightConnector1">
              <a:avLst/>
            </a:prstGeom>
            <a:ln w="57150">
              <a:solidFill>
                <a:srgbClr val="000000"/>
              </a:solidFill>
            </a:ln>
          </p:spPr>
        </p:cxnSp>
      </p:grpSp>
      <p:sp>
        <p:nvSpPr>
          <p:cNvPr id="1182" name="Ellipse 42"/>
          <p:cNvSpPr/>
          <p:nvPr/>
        </p:nvSpPr>
        <p:spPr>
          <a:xfrm>
            <a:off x="7734240" y="5196960"/>
            <a:ext cx="506520" cy="572400"/>
          </a:xfrm>
          <a:prstGeom prst="ellipse">
            <a:avLst/>
          </a:prstGeom>
          <a:solidFill>
            <a:srgbClr val="00B050"/>
          </a:solidFill>
          <a:ln w="38100">
            <a:solidFill>
              <a:srgbClr val="000000"/>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r>
              <a:rPr lang="fr-FR" sz="1800" b="1" u="none" strike="noStrike">
                <a:solidFill>
                  <a:schemeClr val="dk1"/>
                </a:solidFill>
                <a:effectLst/>
                <a:uFillTx/>
                <a:latin typeface="Aptos"/>
              </a:rPr>
              <a:t>A</a:t>
            </a:r>
            <a:endParaRPr lang="fr-MA" sz="1800" b="0" u="none" strike="noStrike">
              <a:solidFill>
                <a:srgbClr val="FFFFFF"/>
              </a:solidFill>
              <a:effectLst/>
              <a:uFillTx/>
              <a:latin typeface="Arial"/>
            </a:endParaRPr>
          </a:p>
        </p:txBody>
      </p:sp>
      <p:sp>
        <p:nvSpPr>
          <p:cNvPr id="1183" name="Ellipse 1"/>
          <p:cNvSpPr/>
          <p:nvPr/>
        </p:nvSpPr>
        <p:spPr>
          <a:xfrm>
            <a:off x="9970200" y="5311440"/>
            <a:ext cx="506520" cy="572400"/>
          </a:xfrm>
          <a:prstGeom prst="ellipse">
            <a:avLst/>
          </a:prstGeom>
          <a:noFill/>
          <a:ln w="38100">
            <a:solidFill>
              <a:srgbClr val="000000"/>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r>
              <a:rPr lang="fr-FR" sz="1800" b="1" u="none" strike="noStrike">
                <a:solidFill>
                  <a:schemeClr val="dk1"/>
                </a:solidFill>
                <a:effectLst/>
                <a:uFillTx/>
                <a:latin typeface="Aptos"/>
              </a:rPr>
              <a:t>B</a:t>
            </a:r>
            <a:endParaRPr lang="fr-MA" sz="1800" b="0" u="none" strike="noStrike">
              <a:solidFill>
                <a:srgbClr val="000000"/>
              </a:solidFill>
              <a:effectLst/>
              <a:uFillTx/>
              <a:latin typeface="Arial"/>
            </a:endParaRPr>
          </a:p>
        </p:txBody>
      </p:sp>
      <p:sp>
        <p:nvSpPr>
          <p:cNvPr id="1184" name="Ellipse 3"/>
          <p:cNvSpPr/>
          <p:nvPr/>
        </p:nvSpPr>
        <p:spPr>
          <a:xfrm>
            <a:off x="7114320" y="5212440"/>
            <a:ext cx="506520" cy="572400"/>
          </a:xfrm>
          <a:prstGeom prst="ellipse">
            <a:avLst/>
          </a:prstGeom>
          <a:solidFill>
            <a:srgbClr val="00B050"/>
          </a:solidFill>
          <a:ln w="38100">
            <a:solidFill>
              <a:srgbClr val="000000"/>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r>
              <a:rPr lang="fr-FR" sz="1800" b="1" u="none" strike="noStrike">
                <a:solidFill>
                  <a:schemeClr val="dk1"/>
                </a:solidFill>
                <a:effectLst/>
                <a:uFillTx/>
                <a:latin typeface="Aptos"/>
              </a:rPr>
              <a:t>C</a:t>
            </a:r>
            <a:endParaRPr lang="fr-MA" sz="1800" b="0" u="none" strike="noStrike">
              <a:solidFill>
                <a:srgbClr val="FFFFFF"/>
              </a:solidFill>
              <a:effectLst/>
              <a:uFillTx/>
              <a:latin typeface="Arial"/>
            </a:endParaRPr>
          </a:p>
        </p:txBody>
      </p:sp>
      <p:sp>
        <p:nvSpPr>
          <p:cNvPr id="1185" name="Ellipse 6"/>
          <p:cNvSpPr/>
          <p:nvPr/>
        </p:nvSpPr>
        <p:spPr>
          <a:xfrm>
            <a:off x="9961200" y="4117680"/>
            <a:ext cx="506520" cy="572400"/>
          </a:xfrm>
          <a:prstGeom prst="ellipse">
            <a:avLst/>
          </a:prstGeom>
          <a:noFill/>
          <a:ln w="38100">
            <a:solidFill>
              <a:srgbClr val="000000"/>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r>
              <a:rPr lang="fr-FR" sz="1800" b="1" u="none" strike="noStrike">
                <a:solidFill>
                  <a:schemeClr val="dk1"/>
                </a:solidFill>
                <a:effectLst/>
                <a:uFillTx/>
                <a:latin typeface="Aptos"/>
              </a:rPr>
              <a:t>F</a:t>
            </a:r>
            <a:endParaRPr lang="fr-MA" sz="1800" b="0" u="none" strike="noStrike">
              <a:solidFill>
                <a:srgbClr val="000000"/>
              </a:solidFill>
              <a:effectLst/>
              <a:uFillTx/>
              <a:latin typeface="Arial"/>
            </a:endParaRPr>
          </a:p>
        </p:txBody>
      </p:sp>
      <p:sp>
        <p:nvSpPr>
          <p:cNvPr id="1186" name="Ellipse 7"/>
          <p:cNvSpPr/>
          <p:nvPr/>
        </p:nvSpPr>
        <p:spPr>
          <a:xfrm>
            <a:off x="9949680" y="4722480"/>
            <a:ext cx="506520" cy="572400"/>
          </a:xfrm>
          <a:prstGeom prst="ellipse">
            <a:avLst/>
          </a:prstGeom>
          <a:noFill/>
          <a:ln w="38100">
            <a:solidFill>
              <a:srgbClr val="000000"/>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r>
              <a:rPr lang="fr-FR" sz="1800" b="1" u="none" strike="noStrike">
                <a:solidFill>
                  <a:schemeClr val="dk1"/>
                </a:solidFill>
                <a:effectLst/>
                <a:uFillTx/>
                <a:latin typeface="Aptos"/>
              </a:rPr>
              <a:t>G</a:t>
            </a:r>
            <a:endParaRPr lang="fr-MA" sz="1800" b="0" u="none" strike="noStrike">
              <a:solidFill>
                <a:srgbClr val="000000"/>
              </a:solidFill>
              <a:effectLst/>
              <a:uFillTx/>
              <a:latin typeface="Arial"/>
            </a:endParaRPr>
          </a:p>
        </p:txBody>
      </p:sp>
      <p:sp>
        <p:nvSpPr>
          <p:cNvPr id="1187" name="ZoneTexte 9"/>
          <p:cNvSpPr/>
          <p:nvPr/>
        </p:nvSpPr>
        <p:spPr>
          <a:xfrm>
            <a:off x="10658160" y="4745520"/>
            <a:ext cx="1541880" cy="36900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defTabSz="914400">
              <a:lnSpc>
                <a:spcPct val="100000"/>
              </a:lnSpc>
            </a:pPr>
            <a:r>
              <a:rPr lang="fr-FR" sz="1800" b="1" u="none" strike="noStrike">
                <a:solidFill>
                  <a:schemeClr val="dk1"/>
                </a:solidFill>
                <a:effectLst/>
                <a:uFillTx/>
                <a:latin typeface="Aptos"/>
              </a:rPr>
              <a:t>OPEN=</a:t>
            </a:r>
            <a:r>
              <a:rPr lang="fr-FR" sz="1800" b="0" u="none" strike="noStrike">
                <a:solidFill>
                  <a:schemeClr val="dk1"/>
                </a:solidFill>
                <a:effectLst/>
                <a:uFillTx/>
                <a:latin typeface="Aptos"/>
              </a:rPr>
              <a:t>PILE</a:t>
            </a:r>
            <a:endParaRPr lang="fr-MA" sz="1800" b="0" u="none" strike="noStrike">
              <a:solidFill>
                <a:srgbClr val="000000"/>
              </a:solidFill>
              <a:effectLst/>
              <a:uFillTx/>
              <a:latin typeface="Arial"/>
            </a:endParaRPr>
          </a:p>
        </p:txBody>
      </p:sp>
      <p:sp>
        <p:nvSpPr>
          <p:cNvPr id="1188" name="ZoneTexte 11"/>
          <p:cNvSpPr/>
          <p:nvPr/>
        </p:nvSpPr>
        <p:spPr>
          <a:xfrm>
            <a:off x="4809600" y="4639680"/>
            <a:ext cx="2792160" cy="36900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defTabSz="914400">
              <a:lnSpc>
                <a:spcPct val="100000"/>
              </a:lnSpc>
            </a:pPr>
            <a:r>
              <a:rPr lang="fr-FR" sz="1800" b="1" u="none" strike="noStrike">
                <a:solidFill>
                  <a:schemeClr val="dk1"/>
                </a:solidFill>
                <a:effectLst/>
                <a:uFillTx/>
                <a:latin typeface="Aptos"/>
              </a:rPr>
              <a:t>CLOSED</a:t>
            </a:r>
            <a:r>
              <a:rPr lang="fr-FR" sz="1800" b="0" u="none" strike="noStrike">
                <a:solidFill>
                  <a:schemeClr val="dk1"/>
                </a:solidFill>
                <a:effectLst/>
                <a:uFillTx/>
                <a:latin typeface="Aptos"/>
              </a:rPr>
              <a:t>(VISITED)=liste</a:t>
            </a:r>
            <a:endParaRPr lang="fr-MA" sz="1800" b="0" u="none" strike="noStrike">
              <a:solidFill>
                <a:srgbClr val="000000"/>
              </a:solidFill>
              <a:effectLst/>
              <a:uFillTx/>
              <a:latin typeface="Arial"/>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9" name="PlaceHolder 1"/>
          <p:cNvSpPr>
            <a:spLocks noGrp="1"/>
          </p:cNvSpPr>
          <p:nvPr>
            <p:ph type="title"/>
          </p:nvPr>
        </p:nvSpPr>
        <p:spPr>
          <a:xfrm>
            <a:off x="781488" y="820440"/>
            <a:ext cx="9720072" cy="1499616"/>
          </a:xfrm>
          <a:prstGeom prst="rect">
            <a:avLst/>
          </a:prstGeom>
          <a:noFill/>
          <a:ln w="0">
            <a:noFill/>
          </a:ln>
        </p:spPr>
        <p:txBody>
          <a:bodyPr lIns="91440" tIns="45720" rIns="91440" bIns="45720" anchor="ctr">
            <a:normAutofit fontScale="90000"/>
          </a:bodyPr>
          <a:lstStyle/>
          <a:p>
            <a:pPr>
              <a:lnSpc>
                <a:spcPct val="90000"/>
              </a:lnSpc>
            </a:pPr>
            <a:r>
              <a:rPr lang="fr-FR" sz="4400" b="0" u="none" strike="noStrike" dirty="0">
                <a:solidFill>
                  <a:schemeClr val="dk1"/>
                </a:solidFill>
                <a:effectLst/>
                <a:uFillTx/>
                <a:latin typeface="Aptos Display"/>
              </a:rPr>
              <a:t> </a:t>
            </a:r>
            <a:r>
              <a:rPr lang="fr-FR" sz="4400" dirty="0">
                <a:solidFill>
                  <a:schemeClr val="dk1"/>
                </a:solidFill>
                <a:latin typeface="Aptos Display"/>
              </a:rPr>
              <a:t> les algorithmes Aveugles </a:t>
            </a:r>
            <a:r>
              <a:rPr lang="fr-FR" sz="4400" b="0" u="none" strike="noStrike" dirty="0">
                <a:solidFill>
                  <a:schemeClr val="dk1"/>
                </a:solidFill>
                <a:effectLst/>
                <a:uFillTx/>
                <a:latin typeface="Aptos Display"/>
              </a:rPr>
              <a:t>: DFS</a:t>
            </a:r>
            <a:br>
              <a:rPr sz="4400" dirty="0"/>
            </a:br>
            <a:br>
              <a:rPr sz="4400" dirty="0"/>
            </a:br>
            <a:endParaRPr lang="fr-FR" sz="4400" b="0" u="none" strike="noStrike" dirty="0">
              <a:solidFill>
                <a:schemeClr val="dk1"/>
              </a:solidFill>
              <a:effectLst/>
              <a:uFillTx/>
              <a:latin typeface="Aptos"/>
            </a:endParaRPr>
          </a:p>
        </p:txBody>
      </p:sp>
      <p:sp>
        <p:nvSpPr>
          <p:cNvPr id="1190" name="Ellipse 14"/>
          <p:cNvSpPr/>
          <p:nvPr/>
        </p:nvSpPr>
        <p:spPr>
          <a:xfrm>
            <a:off x="9694800" y="947520"/>
            <a:ext cx="506520" cy="572400"/>
          </a:xfrm>
          <a:prstGeom prst="ellipse">
            <a:avLst/>
          </a:prstGeom>
          <a:solidFill>
            <a:srgbClr val="00B050"/>
          </a:solidFill>
          <a:ln w="38100">
            <a:solidFill>
              <a:srgbClr val="000000"/>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r>
              <a:rPr lang="fr-FR" sz="1800" b="1" u="none" strike="noStrike">
                <a:solidFill>
                  <a:schemeClr val="dk1"/>
                </a:solidFill>
                <a:effectLst/>
                <a:uFillTx/>
                <a:latin typeface="Aptos"/>
              </a:rPr>
              <a:t>A</a:t>
            </a:r>
            <a:endParaRPr lang="fr-MA" sz="1800" b="0" u="none" strike="noStrike">
              <a:solidFill>
                <a:srgbClr val="FFFFFF"/>
              </a:solidFill>
              <a:effectLst/>
              <a:uFillTx/>
              <a:latin typeface="Arial"/>
            </a:endParaRPr>
          </a:p>
        </p:txBody>
      </p:sp>
      <p:sp>
        <p:nvSpPr>
          <p:cNvPr id="1191" name="Ellipse 15"/>
          <p:cNvSpPr/>
          <p:nvPr/>
        </p:nvSpPr>
        <p:spPr>
          <a:xfrm>
            <a:off x="11422800" y="2851560"/>
            <a:ext cx="506520" cy="572400"/>
          </a:xfrm>
          <a:prstGeom prst="ellipse">
            <a:avLst/>
          </a:prstGeom>
          <a:solidFill>
            <a:srgbClr val="00B050"/>
          </a:solidFill>
          <a:ln w="38100">
            <a:solidFill>
              <a:srgbClr val="000000"/>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r>
              <a:rPr lang="fr-FR" sz="1800" b="1" u="none" strike="noStrike">
                <a:solidFill>
                  <a:schemeClr val="dk1"/>
                </a:solidFill>
                <a:effectLst/>
                <a:uFillTx/>
                <a:latin typeface="Aptos"/>
              </a:rPr>
              <a:t>F</a:t>
            </a:r>
            <a:endParaRPr lang="fr-MA" sz="1800" b="0" u="none" strike="noStrike">
              <a:solidFill>
                <a:srgbClr val="FFFFFF"/>
              </a:solidFill>
              <a:effectLst/>
              <a:uFillTx/>
              <a:latin typeface="Arial"/>
            </a:endParaRPr>
          </a:p>
        </p:txBody>
      </p:sp>
      <p:sp>
        <p:nvSpPr>
          <p:cNvPr id="1192" name="Ellipse 16"/>
          <p:cNvSpPr/>
          <p:nvPr/>
        </p:nvSpPr>
        <p:spPr>
          <a:xfrm>
            <a:off x="10341360" y="2838600"/>
            <a:ext cx="506520" cy="572400"/>
          </a:xfrm>
          <a:prstGeom prst="ellipse">
            <a:avLst/>
          </a:prstGeom>
          <a:noFill/>
          <a:ln w="38100">
            <a:solidFill>
              <a:srgbClr val="000000"/>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r>
              <a:rPr lang="fr-FR" sz="1800" b="1" u="none" strike="noStrike">
                <a:solidFill>
                  <a:schemeClr val="dk1"/>
                </a:solidFill>
                <a:effectLst/>
                <a:uFillTx/>
                <a:latin typeface="Aptos"/>
              </a:rPr>
              <a:t>G</a:t>
            </a:r>
            <a:endParaRPr lang="fr-MA" sz="1800" b="0" u="none" strike="noStrike">
              <a:solidFill>
                <a:srgbClr val="000000"/>
              </a:solidFill>
              <a:effectLst/>
              <a:uFillTx/>
              <a:latin typeface="Arial"/>
            </a:endParaRPr>
          </a:p>
        </p:txBody>
      </p:sp>
      <p:sp>
        <p:nvSpPr>
          <p:cNvPr id="1193" name="Ellipse 17"/>
          <p:cNvSpPr/>
          <p:nvPr/>
        </p:nvSpPr>
        <p:spPr>
          <a:xfrm>
            <a:off x="9469080" y="2826000"/>
            <a:ext cx="506520" cy="572400"/>
          </a:xfrm>
          <a:prstGeom prst="ellipse">
            <a:avLst/>
          </a:prstGeom>
          <a:noFill/>
          <a:ln w="38100">
            <a:solidFill>
              <a:srgbClr val="000000"/>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r>
              <a:rPr lang="fr-FR" sz="1800" b="1" u="none" strike="noStrike">
                <a:solidFill>
                  <a:schemeClr val="dk1"/>
                </a:solidFill>
                <a:effectLst/>
                <a:uFillTx/>
                <a:latin typeface="Aptos"/>
              </a:rPr>
              <a:t>E</a:t>
            </a:r>
            <a:endParaRPr lang="fr-MA" sz="1800" b="0" u="none" strike="noStrike">
              <a:solidFill>
                <a:srgbClr val="000000"/>
              </a:solidFill>
              <a:effectLst/>
              <a:uFillTx/>
              <a:latin typeface="Arial"/>
            </a:endParaRPr>
          </a:p>
        </p:txBody>
      </p:sp>
      <p:sp>
        <p:nvSpPr>
          <p:cNvPr id="1194" name="Ellipse 18"/>
          <p:cNvSpPr/>
          <p:nvPr/>
        </p:nvSpPr>
        <p:spPr>
          <a:xfrm>
            <a:off x="8365320" y="2878920"/>
            <a:ext cx="506520" cy="572400"/>
          </a:xfrm>
          <a:prstGeom prst="ellipse">
            <a:avLst/>
          </a:prstGeom>
          <a:noFill/>
          <a:ln w="38100">
            <a:solidFill>
              <a:srgbClr val="000000"/>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r>
              <a:rPr lang="fr-FR" sz="1800" b="1" u="none" strike="noStrike">
                <a:solidFill>
                  <a:schemeClr val="dk1"/>
                </a:solidFill>
                <a:effectLst/>
                <a:uFillTx/>
                <a:latin typeface="Aptos"/>
              </a:rPr>
              <a:t>D</a:t>
            </a:r>
            <a:endParaRPr lang="fr-MA" sz="1800" b="0" u="none" strike="noStrike">
              <a:solidFill>
                <a:srgbClr val="000000"/>
              </a:solidFill>
              <a:effectLst/>
              <a:uFillTx/>
              <a:latin typeface="Arial"/>
            </a:endParaRPr>
          </a:p>
        </p:txBody>
      </p:sp>
      <p:sp>
        <p:nvSpPr>
          <p:cNvPr id="1195" name="Ellipse 19"/>
          <p:cNvSpPr/>
          <p:nvPr/>
        </p:nvSpPr>
        <p:spPr>
          <a:xfrm>
            <a:off x="10754280" y="1786680"/>
            <a:ext cx="506520" cy="572400"/>
          </a:xfrm>
          <a:prstGeom prst="ellipse">
            <a:avLst/>
          </a:prstGeom>
          <a:solidFill>
            <a:srgbClr val="00B050"/>
          </a:solidFill>
          <a:ln w="38100">
            <a:solidFill>
              <a:srgbClr val="000000"/>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r>
              <a:rPr lang="fr-FR" sz="1800" b="1" u="none" strike="noStrike">
                <a:solidFill>
                  <a:schemeClr val="dk1"/>
                </a:solidFill>
                <a:effectLst/>
                <a:uFillTx/>
                <a:latin typeface="Aptos"/>
              </a:rPr>
              <a:t>C</a:t>
            </a:r>
            <a:endParaRPr lang="fr-MA" sz="1800" b="0" u="none" strike="noStrike">
              <a:solidFill>
                <a:srgbClr val="FFFFFF"/>
              </a:solidFill>
              <a:effectLst/>
              <a:uFillTx/>
              <a:latin typeface="Arial"/>
            </a:endParaRPr>
          </a:p>
        </p:txBody>
      </p:sp>
      <p:sp>
        <p:nvSpPr>
          <p:cNvPr id="1196" name="Ellipse 20"/>
          <p:cNvSpPr/>
          <p:nvPr/>
        </p:nvSpPr>
        <p:spPr>
          <a:xfrm>
            <a:off x="8846640" y="1828800"/>
            <a:ext cx="506520" cy="572400"/>
          </a:xfrm>
          <a:prstGeom prst="ellipse">
            <a:avLst/>
          </a:prstGeom>
          <a:noFill/>
          <a:ln w="38100">
            <a:solidFill>
              <a:srgbClr val="000000"/>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r>
              <a:rPr lang="fr-FR" sz="1800" b="1" u="none" strike="noStrike">
                <a:solidFill>
                  <a:schemeClr val="dk1"/>
                </a:solidFill>
                <a:effectLst/>
                <a:uFillTx/>
                <a:latin typeface="Aptos"/>
              </a:rPr>
              <a:t>B</a:t>
            </a:r>
            <a:endParaRPr lang="fr-MA" sz="1800" b="0" u="none" strike="noStrike">
              <a:solidFill>
                <a:srgbClr val="000000"/>
              </a:solidFill>
              <a:effectLst/>
              <a:uFillTx/>
              <a:latin typeface="Arial"/>
            </a:endParaRPr>
          </a:p>
        </p:txBody>
      </p:sp>
      <p:pic>
        <p:nvPicPr>
          <p:cNvPr id="1197" name="Image 2"/>
          <p:cNvPicPr/>
          <p:nvPr/>
        </p:nvPicPr>
        <p:blipFill>
          <a:blip r:embed="rId3"/>
          <a:stretch/>
        </p:blipFill>
        <p:spPr>
          <a:xfrm>
            <a:off x="964440" y="1520280"/>
            <a:ext cx="6127560" cy="3003480"/>
          </a:xfrm>
          <a:prstGeom prst="rect">
            <a:avLst/>
          </a:prstGeom>
          <a:noFill/>
          <a:ln w="0">
            <a:noFill/>
          </a:ln>
        </p:spPr>
      </p:pic>
      <p:cxnSp>
        <p:nvCxnSpPr>
          <p:cNvPr id="1198" name="Connecteur droit 4"/>
          <p:cNvCxnSpPr>
            <a:stCxn id="1190" idx="3"/>
            <a:endCxn id="1196" idx="7"/>
          </p:cNvCxnSpPr>
          <p:nvPr/>
        </p:nvCxnSpPr>
        <p:spPr>
          <a:xfrm flipH="1">
            <a:off x="9279000" y="1436400"/>
            <a:ext cx="490320" cy="476280"/>
          </a:xfrm>
          <a:prstGeom prst="straightConnector1">
            <a:avLst/>
          </a:prstGeom>
          <a:ln>
            <a:solidFill>
              <a:srgbClr val="000000"/>
            </a:solidFill>
          </a:ln>
        </p:spPr>
      </p:cxnSp>
      <p:cxnSp>
        <p:nvCxnSpPr>
          <p:cNvPr id="1199" name="Connecteur droit 5"/>
          <p:cNvCxnSpPr>
            <a:stCxn id="1195" idx="1"/>
            <a:endCxn id="1190" idx="5"/>
          </p:cNvCxnSpPr>
          <p:nvPr/>
        </p:nvCxnSpPr>
        <p:spPr>
          <a:xfrm flipH="1" flipV="1">
            <a:off x="10127160" y="1436400"/>
            <a:ext cx="701640" cy="434160"/>
          </a:xfrm>
          <a:prstGeom prst="straightConnector1">
            <a:avLst/>
          </a:prstGeom>
          <a:ln>
            <a:solidFill>
              <a:srgbClr val="000000"/>
            </a:solidFill>
          </a:ln>
        </p:spPr>
      </p:cxnSp>
      <p:cxnSp>
        <p:nvCxnSpPr>
          <p:cNvPr id="1200" name="Connecteur droit 8"/>
          <p:cNvCxnSpPr>
            <a:endCxn id="1194" idx="0"/>
          </p:cNvCxnSpPr>
          <p:nvPr/>
        </p:nvCxnSpPr>
        <p:spPr>
          <a:xfrm flipH="1">
            <a:off x="8618760" y="2296440"/>
            <a:ext cx="302040" cy="582840"/>
          </a:xfrm>
          <a:prstGeom prst="straightConnector1">
            <a:avLst/>
          </a:prstGeom>
          <a:ln>
            <a:solidFill>
              <a:srgbClr val="000000"/>
            </a:solidFill>
          </a:ln>
        </p:spPr>
      </p:cxnSp>
      <p:cxnSp>
        <p:nvCxnSpPr>
          <p:cNvPr id="1201" name="Connecteur droit 10"/>
          <p:cNvCxnSpPr>
            <a:stCxn id="1196" idx="5"/>
            <a:endCxn id="1193" idx="0"/>
          </p:cNvCxnSpPr>
          <p:nvPr/>
        </p:nvCxnSpPr>
        <p:spPr>
          <a:xfrm>
            <a:off x="9279000" y="2317680"/>
            <a:ext cx="443880" cy="508680"/>
          </a:xfrm>
          <a:prstGeom prst="straightConnector1">
            <a:avLst/>
          </a:prstGeom>
          <a:ln>
            <a:solidFill>
              <a:srgbClr val="000000"/>
            </a:solidFill>
          </a:ln>
        </p:spPr>
      </p:cxnSp>
      <p:cxnSp>
        <p:nvCxnSpPr>
          <p:cNvPr id="1202" name="Connecteur droit 21"/>
          <p:cNvCxnSpPr>
            <a:stCxn id="1195" idx="3"/>
            <a:endCxn id="1192" idx="0"/>
          </p:cNvCxnSpPr>
          <p:nvPr/>
        </p:nvCxnSpPr>
        <p:spPr>
          <a:xfrm flipH="1">
            <a:off x="10594800" y="2275560"/>
            <a:ext cx="234000" cy="563400"/>
          </a:xfrm>
          <a:prstGeom prst="straightConnector1">
            <a:avLst/>
          </a:prstGeom>
          <a:ln>
            <a:solidFill>
              <a:srgbClr val="000000"/>
            </a:solidFill>
          </a:ln>
        </p:spPr>
      </p:cxnSp>
      <p:cxnSp>
        <p:nvCxnSpPr>
          <p:cNvPr id="1203" name="Connecteur droit 24"/>
          <p:cNvCxnSpPr>
            <a:stCxn id="1191" idx="0"/>
          </p:cNvCxnSpPr>
          <p:nvPr/>
        </p:nvCxnSpPr>
        <p:spPr>
          <a:xfrm flipH="1" flipV="1">
            <a:off x="11227320" y="2253600"/>
            <a:ext cx="449280" cy="598320"/>
          </a:xfrm>
          <a:prstGeom prst="straightConnector1">
            <a:avLst/>
          </a:prstGeom>
          <a:ln>
            <a:solidFill>
              <a:srgbClr val="000000"/>
            </a:solidFill>
          </a:ln>
        </p:spPr>
      </p:cxnSp>
      <p:sp>
        <p:nvSpPr>
          <p:cNvPr id="1204" name="Accolade ouvrante 28"/>
          <p:cNvSpPr/>
          <p:nvPr/>
        </p:nvSpPr>
        <p:spPr>
          <a:xfrm>
            <a:off x="4280400" y="5194080"/>
            <a:ext cx="155160" cy="755640"/>
          </a:xfrm>
          <a:prstGeom prst="leftBrace">
            <a:avLst>
              <a:gd name="adj1" fmla="val 8333"/>
              <a:gd name="adj2" fmla="val 50000"/>
            </a:avLst>
          </a:prstGeom>
          <a:noFill/>
          <a:ln w="28575">
            <a:solidFill>
              <a:srgbClr val="000000"/>
            </a:solidFill>
          </a:ln>
        </p:spPr>
        <p:style>
          <a:lnRef idx="1">
            <a:schemeClr val="dk1"/>
          </a:lnRef>
          <a:fillRef idx="0">
            <a:schemeClr val="dk1"/>
          </a:fillRef>
          <a:effectRef idx="0">
            <a:schemeClr val="dk1"/>
          </a:effectRef>
          <a:fontRef idx="minor"/>
        </p:style>
        <p:txBody>
          <a:bodyPr lIns="90000" tIns="45000" rIns="90000" bIns="45000" anchor="ctr">
            <a:noAutofit/>
          </a:bodyPr>
          <a:lstStyle/>
          <a:p>
            <a:pPr algn="ctr" defTabSz="914400">
              <a:lnSpc>
                <a:spcPct val="100000"/>
              </a:lnSpc>
            </a:pPr>
            <a:endParaRPr lang="fr-FR" sz="1800" b="0" u="none" strike="noStrike">
              <a:solidFill>
                <a:schemeClr val="dk1"/>
              </a:solidFill>
              <a:effectLst/>
              <a:uFillTx/>
              <a:latin typeface="Aptos"/>
            </a:endParaRPr>
          </a:p>
        </p:txBody>
      </p:sp>
      <p:sp>
        <p:nvSpPr>
          <p:cNvPr id="1205" name="Accolade fermante 29"/>
          <p:cNvSpPr/>
          <p:nvPr/>
        </p:nvSpPr>
        <p:spPr>
          <a:xfrm>
            <a:off x="8305200" y="5105160"/>
            <a:ext cx="155160" cy="755640"/>
          </a:xfrm>
          <a:prstGeom prst="rightBrace">
            <a:avLst>
              <a:gd name="adj1" fmla="val 8333"/>
              <a:gd name="adj2" fmla="val 50000"/>
            </a:avLst>
          </a:prstGeom>
          <a:noFill/>
          <a:ln w="28575">
            <a:solidFill>
              <a:srgbClr val="000000"/>
            </a:solidFill>
          </a:ln>
        </p:spPr>
        <p:style>
          <a:lnRef idx="1">
            <a:schemeClr val="dk1"/>
          </a:lnRef>
          <a:fillRef idx="0">
            <a:schemeClr val="dk1"/>
          </a:fillRef>
          <a:effectRef idx="0">
            <a:schemeClr val="dk1"/>
          </a:effectRef>
          <a:fontRef idx="minor"/>
        </p:style>
        <p:txBody>
          <a:bodyPr lIns="90000" tIns="45000" rIns="90000" bIns="45000" anchor="ctr">
            <a:noAutofit/>
          </a:bodyPr>
          <a:lstStyle/>
          <a:p>
            <a:pPr algn="ctr" defTabSz="914400">
              <a:lnSpc>
                <a:spcPct val="100000"/>
              </a:lnSpc>
            </a:pPr>
            <a:endParaRPr lang="fr-FR" sz="1800" b="0" u="none" strike="noStrike">
              <a:solidFill>
                <a:schemeClr val="dk1"/>
              </a:solidFill>
              <a:effectLst/>
              <a:uFillTx/>
              <a:latin typeface="Aptos"/>
            </a:endParaRPr>
          </a:p>
        </p:txBody>
      </p:sp>
      <p:sp>
        <p:nvSpPr>
          <p:cNvPr id="1206" name="Forme libre : forme 38"/>
          <p:cNvSpPr/>
          <p:nvPr/>
        </p:nvSpPr>
        <p:spPr>
          <a:xfrm>
            <a:off x="7271280" y="6037200"/>
            <a:ext cx="765000" cy="21600"/>
          </a:xfrm>
          <a:custGeom>
            <a:avLst/>
            <a:gdLst>
              <a:gd name="textAreaLeft" fmla="*/ 0 w 765000"/>
              <a:gd name="textAreaRight" fmla="*/ 765360 w 765000"/>
              <a:gd name="textAreaTop" fmla="*/ 0 h 21600"/>
              <a:gd name="textAreaBottom" fmla="*/ 21960 h 21600"/>
              <a:gd name="GluePoint1X" fmla="*/ 0 w 765500"/>
              <a:gd name="GluePoint1Y" fmla="*/ 11017 h 22034"/>
              <a:gd name="GluePoint2X" fmla="*/ 727113 w 765500"/>
              <a:gd name="GluePoint2Y" fmla="*/ 0 h 22034"/>
              <a:gd name="GluePoint3X" fmla="*/ 672028 w 765500"/>
              <a:gd name="GluePoint3Y" fmla="*/ 22034 h 22034"/>
            </a:gdLst>
            <a:ahLst/>
            <a:cxnLst>
              <a:cxn ang="0">
                <a:pos x="GluePoint1X" y="GluePoint1Y"/>
              </a:cxn>
              <a:cxn ang="0">
                <a:pos x="GluePoint2X" y="GluePoint2Y"/>
              </a:cxn>
              <a:cxn ang="0">
                <a:pos x="GluePoint3X" y="GluePoint3Y"/>
              </a:cxn>
            </a:cxnLst>
            <a:rect l="textAreaLeft" t="textAreaTop" r="textAreaRight" b="textAreaBottom"/>
            <a:pathLst>
              <a:path w="765500" h="22034">
                <a:moveTo>
                  <a:pt x="0" y="11017"/>
                </a:moveTo>
                <a:lnTo>
                  <a:pt x="727113" y="0"/>
                </a:lnTo>
                <a:cubicBezTo>
                  <a:pt x="839118" y="1836"/>
                  <a:pt x="670192" y="20198"/>
                  <a:pt x="672028" y="22034"/>
                </a:cubicBezTo>
              </a:path>
            </a:pathLst>
          </a:custGeom>
          <a:noFill/>
          <a:ln w="12700">
            <a:noFill/>
          </a:ln>
        </p:spPr>
        <p:style>
          <a:lnRef idx="2">
            <a:schemeClr val="accent1">
              <a:shade val="50000"/>
            </a:schemeClr>
          </a:lnRef>
          <a:fillRef idx="1">
            <a:schemeClr val="accent1"/>
          </a:fillRef>
          <a:effectRef idx="0">
            <a:schemeClr val="accent1"/>
          </a:effectRef>
          <a:fontRef idx="minor"/>
        </p:style>
        <p:txBody>
          <a:bodyPr lIns="90000" tIns="-23040" rIns="90000" bIns="-23040" anchor="ctr">
            <a:noAutofit/>
          </a:bodyPr>
          <a:lstStyle/>
          <a:p>
            <a:pPr algn="ctr" defTabSz="914400">
              <a:lnSpc>
                <a:spcPct val="100000"/>
              </a:lnSpc>
            </a:pPr>
            <a:endParaRPr lang="fr-FR" sz="1800" b="0" u="none" strike="noStrike">
              <a:solidFill>
                <a:schemeClr val="lt1"/>
              </a:solidFill>
              <a:effectLst/>
              <a:uFillTx/>
              <a:latin typeface="Aptos"/>
            </a:endParaRPr>
          </a:p>
        </p:txBody>
      </p:sp>
      <p:grpSp>
        <p:nvGrpSpPr>
          <p:cNvPr id="1207" name="Groupe 41"/>
          <p:cNvGrpSpPr/>
          <p:nvPr/>
        </p:nvGrpSpPr>
        <p:grpSpPr>
          <a:xfrm>
            <a:off x="7998120" y="3961800"/>
            <a:ext cx="2563920" cy="2075400"/>
            <a:chOff x="7998120" y="3961800"/>
            <a:chExt cx="2563920" cy="2075400"/>
          </a:xfrm>
        </p:grpSpPr>
        <p:cxnSp>
          <p:nvCxnSpPr>
            <p:cNvPr id="1208" name="Connecteur droit 26"/>
            <p:cNvCxnSpPr/>
            <p:nvPr/>
          </p:nvCxnSpPr>
          <p:spPr>
            <a:xfrm flipV="1">
              <a:off x="10562040" y="3961800"/>
              <a:ext cx="360" cy="2012040"/>
            </a:xfrm>
            <a:prstGeom prst="straightConnector1">
              <a:avLst/>
            </a:prstGeom>
            <a:ln w="57150">
              <a:solidFill>
                <a:srgbClr val="000000"/>
              </a:solidFill>
            </a:ln>
          </p:spPr>
        </p:cxnSp>
        <p:cxnSp>
          <p:nvCxnSpPr>
            <p:cNvPr id="1209" name="Connecteur droit 27"/>
            <p:cNvCxnSpPr/>
            <p:nvPr/>
          </p:nvCxnSpPr>
          <p:spPr>
            <a:xfrm flipV="1">
              <a:off x="9828360" y="3972600"/>
              <a:ext cx="360" cy="2012040"/>
            </a:xfrm>
            <a:prstGeom prst="straightConnector1">
              <a:avLst/>
            </a:prstGeom>
            <a:ln w="57150">
              <a:solidFill>
                <a:srgbClr val="000000"/>
              </a:solidFill>
            </a:ln>
          </p:spPr>
        </p:cxnSp>
        <p:cxnSp>
          <p:nvCxnSpPr>
            <p:cNvPr id="1210" name="Connecteur droit 40"/>
            <p:cNvCxnSpPr>
              <a:endCxn id="1206" idx="1"/>
            </p:cNvCxnSpPr>
            <p:nvPr/>
          </p:nvCxnSpPr>
          <p:spPr>
            <a:xfrm flipH="1">
              <a:off x="7998120" y="5981040"/>
              <a:ext cx="1830600" cy="56520"/>
            </a:xfrm>
            <a:prstGeom prst="straightConnector1">
              <a:avLst/>
            </a:prstGeom>
            <a:ln w="57150">
              <a:solidFill>
                <a:srgbClr val="000000"/>
              </a:solidFill>
            </a:ln>
          </p:spPr>
        </p:cxnSp>
      </p:grpSp>
      <p:sp>
        <p:nvSpPr>
          <p:cNvPr id="1211" name="Ellipse 42"/>
          <p:cNvSpPr/>
          <p:nvPr/>
        </p:nvSpPr>
        <p:spPr>
          <a:xfrm>
            <a:off x="7734240" y="5196960"/>
            <a:ext cx="506520" cy="572400"/>
          </a:xfrm>
          <a:prstGeom prst="ellipse">
            <a:avLst/>
          </a:prstGeom>
          <a:solidFill>
            <a:srgbClr val="00B050"/>
          </a:solidFill>
          <a:ln w="38100">
            <a:solidFill>
              <a:srgbClr val="000000"/>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r>
              <a:rPr lang="fr-FR" sz="1800" b="1" u="none" strike="noStrike">
                <a:solidFill>
                  <a:schemeClr val="dk1"/>
                </a:solidFill>
                <a:effectLst/>
                <a:uFillTx/>
                <a:latin typeface="Aptos"/>
              </a:rPr>
              <a:t>A</a:t>
            </a:r>
            <a:endParaRPr lang="fr-MA" sz="1800" b="0" u="none" strike="noStrike">
              <a:solidFill>
                <a:srgbClr val="FFFFFF"/>
              </a:solidFill>
              <a:effectLst/>
              <a:uFillTx/>
              <a:latin typeface="Arial"/>
            </a:endParaRPr>
          </a:p>
        </p:txBody>
      </p:sp>
      <p:sp>
        <p:nvSpPr>
          <p:cNvPr id="1212" name="Ellipse 1"/>
          <p:cNvSpPr/>
          <p:nvPr/>
        </p:nvSpPr>
        <p:spPr>
          <a:xfrm>
            <a:off x="9970200" y="5311440"/>
            <a:ext cx="506520" cy="572400"/>
          </a:xfrm>
          <a:prstGeom prst="ellipse">
            <a:avLst/>
          </a:prstGeom>
          <a:noFill/>
          <a:ln w="38100">
            <a:solidFill>
              <a:srgbClr val="000000"/>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r>
              <a:rPr lang="fr-FR" sz="1800" b="1" u="none" strike="noStrike">
                <a:solidFill>
                  <a:schemeClr val="dk1"/>
                </a:solidFill>
                <a:effectLst/>
                <a:uFillTx/>
                <a:latin typeface="Aptos"/>
              </a:rPr>
              <a:t>B</a:t>
            </a:r>
            <a:endParaRPr lang="fr-MA" sz="1800" b="0" u="none" strike="noStrike">
              <a:solidFill>
                <a:srgbClr val="000000"/>
              </a:solidFill>
              <a:effectLst/>
              <a:uFillTx/>
              <a:latin typeface="Arial"/>
            </a:endParaRPr>
          </a:p>
        </p:txBody>
      </p:sp>
      <p:sp>
        <p:nvSpPr>
          <p:cNvPr id="1213" name="Ellipse 3"/>
          <p:cNvSpPr/>
          <p:nvPr/>
        </p:nvSpPr>
        <p:spPr>
          <a:xfrm>
            <a:off x="7114320" y="5212440"/>
            <a:ext cx="506520" cy="572400"/>
          </a:xfrm>
          <a:prstGeom prst="ellipse">
            <a:avLst/>
          </a:prstGeom>
          <a:solidFill>
            <a:srgbClr val="00B050"/>
          </a:solidFill>
          <a:ln w="38100">
            <a:solidFill>
              <a:srgbClr val="000000"/>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r>
              <a:rPr lang="fr-FR" sz="1800" b="1" u="none" strike="noStrike">
                <a:solidFill>
                  <a:schemeClr val="dk1"/>
                </a:solidFill>
                <a:effectLst/>
                <a:uFillTx/>
                <a:latin typeface="Aptos"/>
              </a:rPr>
              <a:t>C</a:t>
            </a:r>
            <a:endParaRPr lang="fr-MA" sz="1800" b="0" u="none" strike="noStrike">
              <a:solidFill>
                <a:srgbClr val="FFFFFF"/>
              </a:solidFill>
              <a:effectLst/>
              <a:uFillTx/>
              <a:latin typeface="Arial"/>
            </a:endParaRPr>
          </a:p>
        </p:txBody>
      </p:sp>
      <p:sp>
        <p:nvSpPr>
          <p:cNvPr id="1214" name="Ellipse 6"/>
          <p:cNvSpPr/>
          <p:nvPr/>
        </p:nvSpPr>
        <p:spPr>
          <a:xfrm>
            <a:off x="6568560" y="5212440"/>
            <a:ext cx="506520" cy="572400"/>
          </a:xfrm>
          <a:prstGeom prst="ellipse">
            <a:avLst/>
          </a:prstGeom>
          <a:solidFill>
            <a:srgbClr val="00B050"/>
          </a:solidFill>
          <a:ln w="38100">
            <a:solidFill>
              <a:srgbClr val="000000"/>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r>
              <a:rPr lang="fr-FR" sz="1800" b="1" u="none" strike="noStrike">
                <a:solidFill>
                  <a:schemeClr val="dk1"/>
                </a:solidFill>
                <a:effectLst/>
                <a:uFillTx/>
                <a:latin typeface="Aptos"/>
              </a:rPr>
              <a:t>F</a:t>
            </a:r>
            <a:endParaRPr lang="fr-MA" sz="1800" b="0" u="none" strike="noStrike">
              <a:solidFill>
                <a:srgbClr val="FFFFFF"/>
              </a:solidFill>
              <a:effectLst/>
              <a:uFillTx/>
              <a:latin typeface="Arial"/>
            </a:endParaRPr>
          </a:p>
        </p:txBody>
      </p:sp>
      <p:sp>
        <p:nvSpPr>
          <p:cNvPr id="1215" name="Ellipse 7"/>
          <p:cNvSpPr/>
          <p:nvPr/>
        </p:nvSpPr>
        <p:spPr>
          <a:xfrm>
            <a:off x="9949680" y="4722480"/>
            <a:ext cx="506520" cy="572400"/>
          </a:xfrm>
          <a:prstGeom prst="ellipse">
            <a:avLst/>
          </a:prstGeom>
          <a:noFill/>
          <a:ln w="38100">
            <a:solidFill>
              <a:srgbClr val="000000"/>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r>
              <a:rPr lang="fr-FR" sz="1800" b="1" u="none" strike="noStrike">
                <a:solidFill>
                  <a:schemeClr val="dk1"/>
                </a:solidFill>
                <a:effectLst/>
                <a:uFillTx/>
                <a:latin typeface="Aptos"/>
              </a:rPr>
              <a:t>G</a:t>
            </a:r>
            <a:endParaRPr lang="fr-MA" sz="1800" b="0" u="none" strike="noStrike">
              <a:solidFill>
                <a:srgbClr val="000000"/>
              </a:solidFill>
              <a:effectLst/>
              <a:uFillTx/>
              <a:latin typeface="Arial"/>
            </a:endParaRPr>
          </a:p>
        </p:txBody>
      </p:sp>
      <p:sp>
        <p:nvSpPr>
          <p:cNvPr id="1216" name="ZoneTexte 9"/>
          <p:cNvSpPr/>
          <p:nvPr/>
        </p:nvSpPr>
        <p:spPr>
          <a:xfrm>
            <a:off x="10658160" y="4745520"/>
            <a:ext cx="1541880" cy="36900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defTabSz="914400">
              <a:lnSpc>
                <a:spcPct val="100000"/>
              </a:lnSpc>
            </a:pPr>
            <a:r>
              <a:rPr lang="fr-FR" sz="1800" b="1" u="none" strike="noStrike">
                <a:solidFill>
                  <a:schemeClr val="dk1"/>
                </a:solidFill>
                <a:effectLst/>
                <a:uFillTx/>
                <a:latin typeface="Aptos"/>
              </a:rPr>
              <a:t>OPEN=</a:t>
            </a:r>
            <a:r>
              <a:rPr lang="fr-FR" sz="1800" b="0" u="none" strike="noStrike">
                <a:solidFill>
                  <a:schemeClr val="dk1"/>
                </a:solidFill>
                <a:effectLst/>
                <a:uFillTx/>
                <a:latin typeface="Aptos"/>
              </a:rPr>
              <a:t>PILE</a:t>
            </a:r>
            <a:endParaRPr lang="fr-MA" sz="1800" b="0" u="none" strike="noStrike">
              <a:solidFill>
                <a:srgbClr val="000000"/>
              </a:solidFill>
              <a:effectLst/>
              <a:uFillTx/>
              <a:latin typeface="Arial"/>
            </a:endParaRPr>
          </a:p>
        </p:txBody>
      </p:sp>
      <p:sp>
        <p:nvSpPr>
          <p:cNvPr id="1217" name="ZoneTexte 11"/>
          <p:cNvSpPr/>
          <p:nvPr/>
        </p:nvSpPr>
        <p:spPr>
          <a:xfrm>
            <a:off x="4809600" y="4639680"/>
            <a:ext cx="2792160" cy="36900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defTabSz="914400">
              <a:lnSpc>
                <a:spcPct val="100000"/>
              </a:lnSpc>
            </a:pPr>
            <a:r>
              <a:rPr lang="fr-FR" sz="1800" b="1" u="none" strike="noStrike">
                <a:solidFill>
                  <a:schemeClr val="dk1"/>
                </a:solidFill>
                <a:effectLst/>
                <a:uFillTx/>
                <a:latin typeface="Aptos"/>
              </a:rPr>
              <a:t>CLOSED</a:t>
            </a:r>
            <a:r>
              <a:rPr lang="fr-FR" sz="1800" b="0" u="none" strike="noStrike">
                <a:solidFill>
                  <a:schemeClr val="dk1"/>
                </a:solidFill>
                <a:effectLst/>
                <a:uFillTx/>
                <a:latin typeface="Aptos"/>
              </a:rPr>
              <a:t>(VISITED)=liste</a:t>
            </a:r>
            <a:endParaRPr lang="fr-MA" sz="1800" b="0" u="none" strike="noStrike">
              <a:solidFill>
                <a:srgbClr val="000000"/>
              </a:solidFill>
              <a:effectLst/>
              <a:uFillTx/>
              <a:latin typeface="Aria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 name="PlaceHolder 1"/>
          <p:cNvSpPr>
            <a:spLocks noGrp="1"/>
          </p:cNvSpPr>
          <p:nvPr>
            <p:ph type="title"/>
          </p:nvPr>
        </p:nvSpPr>
        <p:spPr>
          <a:prstGeom prst="rect">
            <a:avLst/>
          </a:prstGeom>
          <a:noFill/>
          <a:ln w="0">
            <a:noFill/>
          </a:ln>
        </p:spPr>
        <p:txBody>
          <a:bodyPr lIns="91440" tIns="45720" rIns="91440" bIns="45720" anchor="ctr">
            <a:normAutofit fontScale="90000"/>
          </a:bodyPr>
          <a:lstStyle/>
          <a:p>
            <a:pPr>
              <a:lnSpc>
                <a:spcPct val="90000"/>
              </a:lnSpc>
            </a:pPr>
            <a:r>
              <a:rPr lang="fr-FR" sz="4400" dirty="0">
                <a:solidFill>
                  <a:schemeClr val="dk1"/>
                </a:solidFill>
                <a:latin typeface="Aptos Display"/>
              </a:rPr>
              <a:t> les algorithmes Aveugles </a:t>
            </a:r>
            <a:r>
              <a:rPr lang="fr-FR" sz="4400" b="0" u="none" strike="noStrike" dirty="0">
                <a:solidFill>
                  <a:schemeClr val="dk1"/>
                </a:solidFill>
                <a:effectLst/>
                <a:uFillTx/>
                <a:latin typeface="Aptos Display"/>
              </a:rPr>
              <a:t>: DFS</a:t>
            </a:r>
            <a:br>
              <a:rPr sz="4400" dirty="0"/>
            </a:br>
            <a:br>
              <a:rPr sz="4400" dirty="0"/>
            </a:br>
            <a:endParaRPr lang="fr-FR" sz="4400" b="0" u="none" strike="noStrike" dirty="0">
              <a:solidFill>
                <a:schemeClr val="dk1"/>
              </a:solidFill>
              <a:effectLst/>
              <a:uFillTx/>
              <a:latin typeface="Aptos"/>
            </a:endParaRPr>
          </a:p>
        </p:txBody>
      </p:sp>
      <p:sp>
        <p:nvSpPr>
          <p:cNvPr id="1219" name="Ellipse 14"/>
          <p:cNvSpPr/>
          <p:nvPr/>
        </p:nvSpPr>
        <p:spPr>
          <a:xfrm>
            <a:off x="9694800" y="947520"/>
            <a:ext cx="506520" cy="572400"/>
          </a:xfrm>
          <a:prstGeom prst="ellipse">
            <a:avLst/>
          </a:prstGeom>
          <a:solidFill>
            <a:srgbClr val="00B050"/>
          </a:solidFill>
          <a:ln w="38100">
            <a:solidFill>
              <a:srgbClr val="000000"/>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r>
              <a:rPr lang="fr-FR" sz="1800" b="1" u="none" strike="noStrike">
                <a:solidFill>
                  <a:schemeClr val="dk1"/>
                </a:solidFill>
                <a:effectLst/>
                <a:uFillTx/>
                <a:latin typeface="Aptos"/>
              </a:rPr>
              <a:t>A</a:t>
            </a:r>
            <a:endParaRPr lang="fr-MA" sz="1800" b="0" u="none" strike="noStrike">
              <a:solidFill>
                <a:srgbClr val="FFFFFF"/>
              </a:solidFill>
              <a:effectLst/>
              <a:uFillTx/>
              <a:latin typeface="Arial"/>
            </a:endParaRPr>
          </a:p>
        </p:txBody>
      </p:sp>
      <p:sp>
        <p:nvSpPr>
          <p:cNvPr id="1220" name="Ellipse 15"/>
          <p:cNvSpPr/>
          <p:nvPr/>
        </p:nvSpPr>
        <p:spPr>
          <a:xfrm>
            <a:off x="11422800" y="2851560"/>
            <a:ext cx="506520" cy="572400"/>
          </a:xfrm>
          <a:prstGeom prst="ellipse">
            <a:avLst/>
          </a:prstGeom>
          <a:solidFill>
            <a:srgbClr val="00B050"/>
          </a:solidFill>
          <a:ln w="38100">
            <a:solidFill>
              <a:srgbClr val="000000"/>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r>
              <a:rPr lang="fr-FR" sz="1800" b="1" u="none" strike="noStrike">
                <a:solidFill>
                  <a:schemeClr val="dk1"/>
                </a:solidFill>
                <a:effectLst/>
                <a:uFillTx/>
                <a:latin typeface="Aptos"/>
              </a:rPr>
              <a:t>F</a:t>
            </a:r>
            <a:endParaRPr lang="fr-MA" sz="1800" b="0" u="none" strike="noStrike">
              <a:solidFill>
                <a:srgbClr val="FFFFFF"/>
              </a:solidFill>
              <a:effectLst/>
              <a:uFillTx/>
              <a:latin typeface="Arial"/>
            </a:endParaRPr>
          </a:p>
        </p:txBody>
      </p:sp>
      <p:sp>
        <p:nvSpPr>
          <p:cNvPr id="1221" name="Ellipse 16"/>
          <p:cNvSpPr/>
          <p:nvPr/>
        </p:nvSpPr>
        <p:spPr>
          <a:xfrm>
            <a:off x="10341360" y="2838600"/>
            <a:ext cx="506520" cy="572400"/>
          </a:xfrm>
          <a:prstGeom prst="ellipse">
            <a:avLst/>
          </a:prstGeom>
          <a:solidFill>
            <a:srgbClr val="00B050"/>
          </a:solidFill>
          <a:ln w="38100">
            <a:solidFill>
              <a:srgbClr val="000000"/>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r>
              <a:rPr lang="fr-FR" sz="1800" b="1" u="none" strike="noStrike">
                <a:solidFill>
                  <a:schemeClr val="dk1"/>
                </a:solidFill>
                <a:effectLst/>
                <a:uFillTx/>
                <a:latin typeface="Aptos"/>
              </a:rPr>
              <a:t>G</a:t>
            </a:r>
            <a:endParaRPr lang="fr-MA" sz="1800" b="0" u="none" strike="noStrike">
              <a:solidFill>
                <a:srgbClr val="FFFFFF"/>
              </a:solidFill>
              <a:effectLst/>
              <a:uFillTx/>
              <a:latin typeface="Arial"/>
            </a:endParaRPr>
          </a:p>
        </p:txBody>
      </p:sp>
      <p:sp>
        <p:nvSpPr>
          <p:cNvPr id="1222" name="Ellipse 17"/>
          <p:cNvSpPr/>
          <p:nvPr/>
        </p:nvSpPr>
        <p:spPr>
          <a:xfrm>
            <a:off x="9469080" y="2826000"/>
            <a:ext cx="506520" cy="572400"/>
          </a:xfrm>
          <a:prstGeom prst="ellipse">
            <a:avLst/>
          </a:prstGeom>
          <a:noFill/>
          <a:ln w="38100">
            <a:solidFill>
              <a:srgbClr val="000000"/>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r>
              <a:rPr lang="fr-FR" sz="1800" b="1" u="none" strike="noStrike">
                <a:solidFill>
                  <a:schemeClr val="dk1"/>
                </a:solidFill>
                <a:effectLst/>
                <a:uFillTx/>
                <a:latin typeface="Aptos"/>
              </a:rPr>
              <a:t>E</a:t>
            </a:r>
            <a:endParaRPr lang="fr-MA" sz="1800" b="0" u="none" strike="noStrike">
              <a:solidFill>
                <a:srgbClr val="000000"/>
              </a:solidFill>
              <a:effectLst/>
              <a:uFillTx/>
              <a:latin typeface="Arial"/>
            </a:endParaRPr>
          </a:p>
        </p:txBody>
      </p:sp>
      <p:sp>
        <p:nvSpPr>
          <p:cNvPr id="1223" name="Ellipse 18"/>
          <p:cNvSpPr/>
          <p:nvPr/>
        </p:nvSpPr>
        <p:spPr>
          <a:xfrm>
            <a:off x="8365320" y="2878920"/>
            <a:ext cx="506520" cy="572400"/>
          </a:xfrm>
          <a:prstGeom prst="ellipse">
            <a:avLst/>
          </a:prstGeom>
          <a:noFill/>
          <a:ln w="38100">
            <a:solidFill>
              <a:srgbClr val="000000"/>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r>
              <a:rPr lang="fr-FR" sz="1800" b="1" u="none" strike="noStrike">
                <a:solidFill>
                  <a:schemeClr val="dk1"/>
                </a:solidFill>
                <a:effectLst/>
                <a:uFillTx/>
                <a:latin typeface="Aptos"/>
              </a:rPr>
              <a:t>D</a:t>
            </a:r>
            <a:endParaRPr lang="fr-MA" sz="1800" b="0" u="none" strike="noStrike">
              <a:solidFill>
                <a:srgbClr val="000000"/>
              </a:solidFill>
              <a:effectLst/>
              <a:uFillTx/>
              <a:latin typeface="Arial"/>
            </a:endParaRPr>
          </a:p>
        </p:txBody>
      </p:sp>
      <p:sp>
        <p:nvSpPr>
          <p:cNvPr id="1224" name="Ellipse 19"/>
          <p:cNvSpPr/>
          <p:nvPr/>
        </p:nvSpPr>
        <p:spPr>
          <a:xfrm>
            <a:off x="10754280" y="1786680"/>
            <a:ext cx="506520" cy="572400"/>
          </a:xfrm>
          <a:prstGeom prst="ellipse">
            <a:avLst/>
          </a:prstGeom>
          <a:solidFill>
            <a:srgbClr val="00B050"/>
          </a:solidFill>
          <a:ln w="38100">
            <a:solidFill>
              <a:srgbClr val="000000"/>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r>
              <a:rPr lang="fr-FR" sz="1800" b="1" u="none" strike="noStrike">
                <a:solidFill>
                  <a:schemeClr val="dk1"/>
                </a:solidFill>
                <a:effectLst/>
                <a:uFillTx/>
                <a:latin typeface="Aptos"/>
              </a:rPr>
              <a:t>C</a:t>
            </a:r>
            <a:endParaRPr lang="fr-MA" sz="1800" b="0" u="none" strike="noStrike">
              <a:solidFill>
                <a:srgbClr val="FFFFFF"/>
              </a:solidFill>
              <a:effectLst/>
              <a:uFillTx/>
              <a:latin typeface="Arial"/>
            </a:endParaRPr>
          </a:p>
        </p:txBody>
      </p:sp>
      <p:sp>
        <p:nvSpPr>
          <p:cNvPr id="1225" name="Ellipse 20"/>
          <p:cNvSpPr/>
          <p:nvPr/>
        </p:nvSpPr>
        <p:spPr>
          <a:xfrm>
            <a:off x="8846640" y="1828800"/>
            <a:ext cx="506520" cy="572400"/>
          </a:xfrm>
          <a:prstGeom prst="ellipse">
            <a:avLst/>
          </a:prstGeom>
          <a:noFill/>
          <a:ln w="38100">
            <a:solidFill>
              <a:srgbClr val="000000"/>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r>
              <a:rPr lang="fr-FR" sz="1800" b="1" u="none" strike="noStrike">
                <a:solidFill>
                  <a:schemeClr val="dk1"/>
                </a:solidFill>
                <a:effectLst/>
                <a:uFillTx/>
                <a:latin typeface="Aptos"/>
              </a:rPr>
              <a:t>B</a:t>
            </a:r>
            <a:endParaRPr lang="fr-MA" sz="1800" b="0" u="none" strike="noStrike">
              <a:solidFill>
                <a:srgbClr val="000000"/>
              </a:solidFill>
              <a:effectLst/>
              <a:uFillTx/>
              <a:latin typeface="Arial"/>
            </a:endParaRPr>
          </a:p>
        </p:txBody>
      </p:sp>
      <p:pic>
        <p:nvPicPr>
          <p:cNvPr id="1226" name="Image 2"/>
          <p:cNvPicPr/>
          <p:nvPr/>
        </p:nvPicPr>
        <p:blipFill>
          <a:blip r:embed="rId3"/>
          <a:stretch/>
        </p:blipFill>
        <p:spPr>
          <a:xfrm>
            <a:off x="964440" y="1520280"/>
            <a:ext cx="6127560" cy="3003480"/>
          </a:xfrm>
          <a:prstGeom prst="rect">
            <a:avLst/>
          </a:prstGeom>
          <a:noFill/>
          <a:ln w="0">
            <a:noFill/>
          </a:ln>
        </p:spPr>
      </p:pic>
      <p:cxnSp>
        <p:nvCxnSpPr>
          <p:cNvPr id="1227" name="Connecteur droit 4"/>
          <p:cNvCxnSpPr>
            <a:stCxn id="1219" idx="3"/>
            <a:endCxn id="1225" idx="7"/>
          </p:cNvCxnSpPr>
          <p:nvPr/>
        </p:nvCxnSpPr>
        <p:spPr>
          <a:xfrm flipH="1">
            <a:off x="9279000" y="1436400"/>
            <a:ext cx="490320" cy="476280"/>
          </a:xfrm>
          <a:prstGeom prst="straightConnector1">
            <a:avLst/>
          </a:prstGeom>
          <a:ln>
            <a:solidFill>
              <a:srgbClr val="000000"/>
            </a:solidFill>
          </a:ln>
        </p:spPr>
      </p:cxnSp>
      <p:cxnSp>
        <p:nvCxnSpPr>
          <p:cNvPr id="1228" name="Connecteur droit 5"/>
          <p:cNvCxnSpPr>
            <a:stCxn id="1224" idx="1"/>
            <a:endCxn id="1219" idx="5"/>
          </p:cNvCxnSpPr>
          <p:nvPr/>
        </p:nvCxnSpPr>
        <p:spPr>
          <a:xfrm flipH="1" flipV="1">
            <a:off x="10127160" y="1436400"/>
            <a:ext cx="701640" cy="434160"/>
          </a:xfrm>
          <a:prstGeom prst="straightConnector1">
            <a:avLst/>
          </a:prstGeom>
          <a:ln>
            <a:solidFill>
              <a:srgbClr val="000000"/>
            </a:solidFill>
          </a:ln>
        </p:spPr>
      </p:cxnSp>
      <p:cxnSp>
        <p:nvCxnSpPr>
          <p:cNvPr id="1229" name="Connecteur droit 8"/>
          <p:cNvCxnSpPr>
            <a:endCxn id="1223" idx="0"/>
          </p:cNvCxnSpPr>
          <p:nvPr/>
        </p:nvCxnSpPr>
        <p:spPr>
          <a:xfrm flipH="1">
            <a:off x="8618760" y="2296440"/>
            <a:ext cx="302040" cy="582840"/>
          </a:xfrm>
          <a:prstGeom prst="straightConnector1">
            <a:avLst/>
          </a:prstGeom>
          <a:ln>
            <a:solidFill>
              <a:srgbClr val="000000"/>
            </a:solidFill>
          </a:ln>
        </p:spPr>
      </p:cxnSp>
      <p:cxnSp>
        <p:nvCxnSpPr>
          <p:cNvPr id="1230" name="Connecteur droit 10"/>
          <p:cNvCxnSpPr>
            <a:stCxn id="1225" idx="5"/>
            <a:endCxn id="1222" idx="0"/>
          </p:cNvCxnSpPr>
          <p:nvPr/>
        </p:nvCxnSpPr>
        <p:spPr>
          <a:xfrm>
            <a:off x="9279000" y="2317680"/>
            <a:ext cx="443880" cy="508680"/>
          </a:xfrm>
          <a:prstGeom prst="straightConnector1">
            <a:avLst/>
          </a:prstGeom>
          <a:ln>
            <a:solidFill>
              <a:srgbClr val="000000"/>
            </a:solidFill>
          </a:ln>
        </p:spPr>
      </p:cxnSp>
      <p:cxnSp>
        <p:nvCxnSpPr>
          <p:cNvPr id="1231" name="Connecteur droit 21"/>
          <p:cNvCxnSpPr>
            <a:stCxn id="1224" idx="3"/>
            <a:endCxn id="1221" idx="0"/>
          </p:cNvCxnSpPr>
          <p:nvPr/>
        </p:nvCxnSpPr>
        <p:spPr>
          <a:xfrm flipH="1">
            <a:off x="10594800" y="2275560"/>
            <a:ext cx="234000" cy="563400"/>
          </a:xfrm>
          <a:prstGeom prst="straightConnector1">
            <a:avLst/>
          </a:prstGeom>
          <a:ln>
            <a:solidFill>
              <a:srgbClr val="000000"/>
            </a:solidFill>
          </a:ln>
        </p:spPr>
      </p:cxnSp>
      <p:cxnSp>
        <p:nvCxnSpPr>
          <p:cNvPr id="1232" name="Connecteur droit 24"/>
          <p:cNvCxnSpPr>
            <a:stCxn id="1220" idx="0"/>
          </p:cNvCxnSpPr>
          <p:nvPr/>
        </p:nvCxnSpPr>
        <p:spPr>
          <a:xfrm flipH="1" flipV="1">
            <a:off x="11227320" y="2253600"/>
            <a:ext cx="449280" cy="598320"/>
          </a:xfrm>
          <a:prstGeom prst="straightConnector1">
            <a:avLst/>
          </a:prstGeom>
          <a:ln>
            <a:solidFill>
              <a:srgbClr val="000000"/>
            </a:solidFill>
          </a:ln>
        </p:spPr>
      </p:cxnSp>
      <p:sp>
        <p:nvSpPr>
          <p:cNvPr id="1233" name="Accolade ouvrante 28"/>
          <p:cNvSpPr/>
          <p:nvPr/>
        </p:nvSpPr>
        <p:spPr>
          <a:xfrm>
            <a:off x="4280400" y="5194080"/>
            <a:ext cx="155160" cy="755640"/>
          </a:xfrm>
          <a:prstGeom prst="leftBrace">
            <a:avLst>
              <a:gd name="adj1" fmla="val 8333"/>
              <a:gd name="adj2" fmla="val 50000"/>
            </a:avLst>
          </a:prstGeom>
          <a:noFill/>
          <a:ln w="28575">
            <a:solidFill>
              <a:srgbClr val="000000"/>
            </a:solidFill>
          </a:ln>
        </p:spPr>
        <p:style>
          <a:lnRef idx="1">
            <a:schemeClr val="dk1"/>
          </a:lnRef>
          <a:fillRef idx="0">
            <a:schemeClr val="dk1"/>
          </a:fillRef>
          <a:effectRef idx="0">
            <a:schemeClr val="dk1"/>
          </a:effectRef>
          <a:fontRef idx="minor"/>
        </p:style>
        <p:txBody>
          <a:bodyPr lIns="90000" tIns="45000" rIns="90000" bIns="45000" anchor="ctr">
            <a:noAutofit/>
          </a:bodyPr>
          <a:lstStyle/>
          <a:p>
            <a:pPr algn="ctr" defTabSz="914400">
              <a:lnSpc>
                <a:spcPct val="100000"/>
              </a:lnSpc>
            </a:pPr>
            <a:endParaRPr lang="fr-FR" sz="1800" b="0" u="none" strike="noStrike">
              <a:solidFill>
                <a:schemeClr val="dk1"/>
              </a:solidFill>
              <a:effectLst/>
              <a:uFillTx/>
              <a:latin typeface="Aptos"/>
            </a:endParaRPr>
          </a:p>
        </p:txBody>
      </p:sp>
      <p:sp>
        <p:nvSpPr>
          <p:cNvPr id="1234" name="Accolade fermante 29"/>
          <p:cNvSpPr/>
          <p:nvPr/>
        </p:nvSpPr>
        <p:spPr>
          <a:xfrm>
            <a:off x="8305200" y="5105160"/>
            <a:ext cx="155160" cy="755640"/>
          </a:xfrm>
          <a:prstGeom prst="rightBrace">
            <a:avLst>
              <a:gd name="adj1" fmla="val 8333"/>
              <a:gd name="adj2" fmla="val 50000"/>
            </a:avLst>
          </a:prstGeom>
          <a:noFill/>
          <a:ln w="28575">
            <a:solidFill>
              <a:srgbClr val="000000"/>
            </a:solidFill>
          </a:ln>
        </p:spPr>
        <p:style>
          <a:lnRef idx="1">
            <a:schemeClr val="dk1"/>
          </a:lnRef>
          <a:fillRef idx="0">
            <a:schemeClr val="dk1"/>
          </a:fillRef>
          <a:effectRef idx="0">
            <a:schemeClr val="dk1"/>
          </a:effectRef>
          <a:fontRef idx="minor"/>
        </p:style>
        <p:txBody>
          <a:bodyPr lIns="90000" tIns="45000" rIns="90000" bIns="45000" anchor="ctr">
            <a:noAutofit/>
          </a:bodyPr>
          <a:lstStyle/>
          <a:p>
            <a:pPr algn="ctr" defTabSz="914400">
              <a:lnSpc>
                <a:spcPct val="100000"/>
              </a:lnSpc>
            </a:pPr>
            <a:endParaRPr lang="fr-FR" sz="1800" b="0" u="none" strike="noStrike">
              <a:solidFill>
                <a:schemeClr val="dk1"/>
              </a:solidFill>
              <a:effectLst/>
              <a:uFillTx/>
              <a:latin typeface="Aptos"/>
            </a:endParaRPr>
          </a:p>
        </p:txBody>
      </p:sp>
      <p:sp>
        <p:nvSpPr>
          <p:cNvPr id="1235" name="Forme libre : forme 38"/>
          <p:cNvSpPr/>
          <p:nvPr/>
        </p:nvSpPr>
        <p:spPr>
          <a:xfrm>
            <a:off x="7271280" y="6037200"/>
            <a:ext cx="765000" cy="21600"/>
          </a:xfrm>
          <a:custGeom>
            <a:avLst/>
            <a:gdLst>
              <a:gd name="textAreaLeft" fmla="*/ 0 w 765000"/>
              <a:gd name="textAreaRight" fmla="*/ 765360 w 765000"/>
              <a:gd name="textAreaTop" fmla="*/ 0 h 21600"/>
              <a:gd name="textAreaBottom" fmla="*/ 21960 h 21600"/>
              <a:gd name="GluePoint1X" fmla="*/ 0 w 765500"/>
              <a:gd name="GluePoint1Y" fmla="*/ 11017 h 22034"/>
              <a:gd name="GluePoint2X" fmla="*/ 727113 w 765500"/>
              <a:gd name="GluePoint2Y" fmla="*/ 0 h 22034"/>
              <a:gd name="GluePoint3X" fmla="*/ 672028 w 765500"/>
              <a:gd name="GluePoint3Y" fmla="*/ 22034 h 22034"/>
            </a:gdLst>
            <a:ahLst/>
            <a:cxnLst>
              <a:cxn ang="0">
                <a:pos x="GluePoint1X" y="GluePoint1Y"/>
              </a:cxn>
              <a:cxn ang="0">
                <a:pos x="GluePoint2X" y="GluePoint2Y"/>
              </a:cxn>
              <a:cxn ang="0">
                <a:pos x="GluePoint3X" y="GluePoint3Y"/>
              </a:cxn>
            </a:cxnLst>
            <a:rect l="textAreaLeft" t="textAreaTop" r="textAreaRight" b="textAreaBottom"/>
            <a:pathLst>
              <a:path w="765500" h="22034">
                <a:moveTo>
                  <a:pt x="0" y="11017"/>
                </a:moveTo>
                <a:lnTo>
                  <a:pt x="727113" y="0"/>
                </a:lnTo>
                <a:cubicBezTo>
                  <a:pt x="839118" y="1836"/>
                  <a:pt x="670192" y="20198"/>
                  <a:pt x="672028" y="22034"/>
                </a:cubicBezTo>
              </a:path>
            </a:pathLst>
          </a:custGeom>
          <a:noFill/>
          <a:ln w="12700">
            <a:noFill/>
          </a:ln>
        </p:spPr>
        <p:style>
          <a:lnRef idx="2">
            <a:schemeClr val="accent1">
              <a:shade val="50000"/>
            </a:schemeClr>
          </a:lnRef>
          <a:fillRef idx="1">
            <a:schemeClr val="accent1"/>
          </a:fillRef>
          <a:effectRef idx="0">
            <a:schemeClr val="accent1"/>
          </a:effectRef>
          <a:fontRef idx="minor"/>
        </p:style>
        <p:txBody>
          <a:bodyPr lIns="90000" tIns="-23040" rIns="90000" bIns="-23040" anchor="ctr">
            <a:noAutofit/>
          </a:bodyPr>
          <a:lstStyle/>
          <a:p>
            <a:pPr algn="ctr" defTabSz="914400">
              <a:lnSpc>
                <a:spcPct val="100000"/>
              </a:lnSpc>
            </a:pPr>
            <a:endParaRPr lang="fr-FR" sz="1800" b="0" u="none" strike="noStrike">
              <a:solidFill>
                <a:schemeClr val="lt1"/>
              </a:solidFill>
              <a:effectLst/>
              <a:uFillTx/>
              <a:latin typeface="Aptos"/>
            </a:endParaRPr>
          </a:p>
        </p:txBody>
      </p:sp>
      <p:grpSp>
        <p:nvGrpSpPr>
          <p:cNvPr id="1236" name="Groupe 41"/>
          <p:cNvGrpSpPr/>
          <p:nvPr/>
        </p:nvGrpSpPr>
        <p:grpSpPr>
          <a:xfrm>
            <a:off x="7998120" y="3961800"/>
            <a:ext cx="2563920" cy="2075400"/>
            <a:chOff x="7998120" y="3961800"/>
            <a:chExt cx="2563920" cy="2075400"/>
          </a:xfrm>
        </p:grpSpPr>
        <p:cxnSp>
          <p:nvCxnSpPr>
            <p:cNvPr id="1237" name="Connecteur droit 26"/>
            <p:cNvCxnSpPr/>
            <p:nvPr/>
          </p:nvCxnSpPr>
          <p:spPr>
            <a:xfrm flipV="1">
              <a:off x="10562040" y="3961800"/>
              <a:ext cx="360" cy="2012040"/>
            </a:xfrm>
            <a:prstGeom prst="straightConnector1">
              <a:avLst/>
            </a:prstGeom>
            <a:ln w="57150">
              <a:solidFill>
                <a:srgbClr val="000000"/>
              </a:solidFill>
            </a:ln>
          </p:spPr>
        </p:cxnSp>
        <p:cxnSp>
          <p:nvCxnSpPr>
            <p:cNvPr id="1238" name="Connecteur droit 27"/>
            <p:cNvCxnSpPr/>
            <p:nvPr/>
          </p:nvCxnSpPr>
          <p:spPr>
            <a:xfrm flipV="1">
              <a:off x="9828360" y="3972600"/>
              <a:ext cx="360" cy="2012040"/>
            </a:xfrm>
            <a:prstGeom prst="straightConnector1">
              <a:avLst/>
            </a:prstGeom>
            <a:ln w="57150">
              <a:solidFill>
                <a:srgbClr val="000000"/>
              </a:solidFill>
            </a:ln>
          </p:spPr>
        </p:cxnSp>
        <p:cxnSp>
          <p:nvCxnSpPr>
            <p:cNvPr id="1239" name="Connecteur droit 40"/>
            <p:cNvCxnSpPr>
              <a:endCxn id="1235" idx="1"/>
            </p:cNvCxnSpPr>
            <p:nvPr/>
          </p:nvCxnSpPr>
          <p:spPr>
            <a:xfrm flipH="1">
              <a:off x="7998120" y="5981040"/>
              <a:ext cx="1830600" cy="56520"/>
            </a:xfrm>
            <a:prstGeom prst="straightConnector1">
              <a:avLst/>
            </a:prstGeom>
            <a:ln w="57150">
              <a:solidFill>
                <a:srgbClr val="000000"/>
              </a:solidFill>
            </a:ln>
          </p:spPr>
        </p:cxnSp>
      </p:grpSp>
      <p:sp>
        <p:nvSpPr>
          <p:cNvPr id="1240" name="Ellipse 42"/>
          <p:cNvSpPr/>
          <p:nvPr/>
        </p:nvSpPr>
        <p:spPr>
          <a:xfrm>
            <a:off x="7734240" y="5196960"/>
            <a:ext cx="506520" cy="572400"/>
          </a:xfrm>
          <a:prstGeom prst="ellipse">
            <a:avLst/>
          </a:prstGeom>
          <a:solidFill>
            <a:srgbClr val="00B050"/>
          </a:solidFill>
          <a:ln w="38100">
            <a:solidFill>
              <a:srgbClr val="000000"/>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r>
              <a:rPr lang="fr-FR" sz="1800" b="1" u="none" strike="noStrike">
                <a:solidFill>
                  <a:schemeClr val="dk1"/>
                </a:solidFill>
                <a:effectLst/>
                <a:uFillTx/>
                <a:latin typeface="Aptos"/>
              </a:rPr>
              <a:t>A</a:t>
            </a:r>
            <a:endParaRPr lang="fr-MA" sz="1800" b="0" u="none" strike="noStrike">
              <a:solidFill>
                <a:srgbClr val="FFFFFF"/>
              </a:solidFill>
              <a:effectLst/>
              <a:uFillTx/>
              <a:latin typeface="Arial"/>
            </a:endParaRPr>
          </a:p>
        </p:txBody>
      </p:sp>
      <p:sp>
        <p:nvSpPr>
          <p:cNvPr id="1241" name="Ellipse 1"/>
          <p:cNvSpPr/>
          <p:nvPr/>
        </p:nvSpPr>
        <p:spPr>
          <a:xfrm>
            <a:off x="9970200" y="5311440"/>
            <a:ext cx="506520" cy="572400"/>
          </a:xfrm>
          <a:prstGeom prst="ellipse">
            <a:avLst/>
          </a:prstGeom>
          <a:noFill/>
          <a:ln w="38100">
            <a:solidFill>
              <a:srgbClr val="000000"/>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r>
              <a:rPr lang="fr-FR" sz="1800" b="1" u="none" strike="noStrike">
                <a:solidFill>
                  <a:schemeClr val="dk1"/>
                </a:solidFill>
                <a:effectLst/>
                <a:uFillTx/>
                <a:latin typeface="Aptos"/>
              </a:rPr>
              <a:t>B</a:t>
            </a:r>
            <a:endParaRPr lang="fr-MA" sz="1800" b="0" u="none" strike="noStrike">
              <a:solidFill>
                <a:srgbClr val="000000"/>
              </a:solidFill>
              <a:effectLst/>
              <a:uFillTx/>
              <a:latin typeface="Arial"/>
            </a:endParaRPr>
          </a:p>
        </p:txBody>
      </p:sp>
      <p:sp>
        <p:nvSpPr>
          <p:cNvPr id="1242" name="Ellipse 3"/>
          <p:cNvSpPr/>
          <p:nvPr/>
        </p:nvSpPr>
        <p:spPr>
          <a:xfrm>
            <a:off x="7114320" y="5212440"/>
            <a:ext cx="506520" cy="572400"/>
          </a:xfrm>
          <a:prstGeom prst="ellipse">
            <a:avLst/>
          </a:prstGeom>
          <a:solidFill>
            <a:srgbClr val="00B050"/>
          </a:solidFill>
          <a:ln w="38100">
            <a:solidFill>
              <a:srgbClr val="000000"/>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r>
              <a:rPr lang="fr-FR" sz="1800" b="1" u="none" strike="noStrike">
                <a:solidFill>
                  <a:schemeClr val="dk1"/>
                </a:solidFill>
                <a:effectLst/>
                <a:uFillTx/>
                <a:latin typeface="Aptos"/>
              </a:rPr>
              <a:t>C</a:t>
            </a:r>
            <a:endParaRPr lang="fr-MA" sz="1800" b="0" u="none" strike="noStrike">
              <a:solidFill>
                <a:srgbClr val="FFFFFF"/>
              </a:solidFill>
              <a:effectLst/>
              <a:uFillTx/>
              <a:latin typeface="Arial"/>
            </a:endParaRPr>
          </a:p>
        </p:txBody>
      </p:sp>
      <p:sp>
        <p:nvSpPr>
          <p:cNvPr id="1243" name="Ellipse 6"/>
          <p:cNvSpPr/>
          <p:nvPr/>
        </p:nvSpPr>
        <p:spPr>
          <a:xfrm>
            <a:off x="6568560" y="5212440"/>
            <a:ext cx="506520" cy="572400"/>
          </a:xfrm>
          <a:prstGeom prst="ellipse">
            <a:avLst/>
          </a:prstGeom>
          <a:solidFill>
            <a:srgbClr val="00B050"/>
          </a:solidFill>
          <a:ln w="38100">
            <a:solidFill>
              <a:srgbClr val="000000"/>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r>
              <a:rPr lang="fr-FR" sz="1800" b="1" u="none" strike="noStrike">
                <a:solidFill>
                  <a:schemeClr val="dk1"/>
                </a:solidFill>
                <a:effectLst/>
                <a:uFillTx/>
                <a:latin typeface="Aptos"/>
              </a:rPr>
              <a:t>F</a:t>
            </a:r>
            <a:endParaRPr lang="fr-MA" sz="1800" b="0" u="none" strike="noStrike">
              <a:solidFill>
                <a:srgbClr val="FFFFFF"/>
              </a:solidFill>
              <a:effectLst/>
              <a:uFillTx/>
              <a:latin typeface="Arial"/>
            </a:endParaRPr>
          </a:p>
        </p:txBody>
      </p:sp>
      <p:sp>
        <p:nvSpPr>
          <p:cNvPr id="1244" name="Ellipse 7"/>
          <p:cNvSpPr/>
          <p:nvPr/>
        </p:nvSpPr>
        <p:spPr>
          <a:xfrm>
            <a:off x="6030360" y="5212440"/>
            <a:ext cx="506520" cy="572400"/>
          </a:xfrm>
          <a:prstGeom prst="ellipse">
            <a:avLst/>
          </a:prstGeom>
          <a:solidFill>
            <a:srgbClr val="00B050"/>
          </a:solidFill>
          <a:ln w="38100">
            <a:solidFill>
              <a:srgbClr val="000000"/>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r>
              <a:rPr lang="fr-FR" sz="1800" b="1" u="none" strike="noStrike">
                <a:solidFill>
                  <a:schemeClr val="dk1"/>
                </a:solidFill>
                <a:effectLst/>
                <a:uFillTx/>
                <a:latin typeface="Aptos"/>
              </a:rPr>
              <a:t>G</a:t>
            </a:r>
            <a:endParaRPr lang="fr-MA" sz="1800" b="0" u="none" strike="noStrike">
              <a:solidFill>
                <a:srgbClr val="FFFFFF"/>
              </a:solidFill>
              <a:effectLst/>
              <a:uFillTx/>
              <a:latin typeface="Arial"/>
            </a:endParaRPr>
          </a:p>
        </p:txBody>
      </p:sp>
      <p:sp>
        <p:nvSpPr>
          <p:cNvPr id="1245" name="ZoneTexte 9"/>
          <p:cNvSpPr/>
          <p:nvPr/>
        </p:nvSpPr>
        <p:spPr>
          <a:xfrm>
            <a:off x="10658160" y="4745520"/>
            <a:ext cx="1541880" cy="36900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defTabSz="914400">
              <a:lnSpc>
                <a:spcPct val="100000"/>
              </a:lnSpc>
            </a:pPr>
            <a:r>
              <a:rPr lang="fr-FR" sz="1800" b="1" u="none" strike="noStrike">
                <a:solidFill>
                  <a:schemeClr val="dk1"/>
                </a:solidFill>
                <a:effectLst/>
                <a:uFillTx/>
                <a:latin typeface="Aptos"/>
              </a:rPr>
              <a:t>OPEN=</a:t>
            </a:r>
            <a:r>
              <a:rPr lang="fr-FR" sz="1800" b="0" u="none" strike="noStrike">
                <a:solidFill>
                  <a:schemeClr val="dk1"/>
                </a:solidFill>
                <a:effectLst/>
                <a:uFillTx/>
                <a:latin typeface="Aptos"/>
              </a:rPr>
              <a:t>PILE</a:t>
            </a:r>
            <a:endParaRPr lang="fr-MA" sz="1800" b="0" u="none" strike="noStrike">
              <a:solidFill>
                <a:srgbClr val="000000"/>
              </a:solidFill>
              <a:effectLst/>
              <a:uFillTx/>
              <a:latin typeface="Arial"/>
            </a:endParaRPr>
          </a:p>
        </p:txBody>
      </p:sp>
      <p:sp>
        <p:nvSpPr>
          <p:cNvPr id="1246" name="ZoneTexte 11"/>
          <p:cNvSpPr/>
          <p:nvPr/>
        </p:nvSpPr>
        <p:spPr>
          <a:xfrm>
            <a:off x="4809600" y="4639680"/>
            <a:ext cx="2792160" cy="36900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defTabSz="914400">
              <a:lnSpc>
                <a:spcPct val="100000"/>
              </a:lnSpc>
            </a:pPr>
            <a:r>
              <a:rPr lang="fr-FR" sz="1800" b="1" u="none" strike="noStrike">
                <a:solidFill>
                  <a:schemeClr val="dk1"/>
                </a:solidFill>
                <a:effectLst/>
                <a:uFillTx/>
                <a:latin typeface="Aptos"/>
              </a:rPr>
              <a:t>CLOSED</a:t>
            </a:r>
            <a:r>
              <a:rPr lang="fr-FR" sz="1800" b="0" u="none" strike="noStrike">
                <a:solidFill>
                  <a:schemeClr val="dk1"/>
                </a:solidFill>
                <a:effectLst/>
                <a:uFillTx/>
                <a:latin typeface="Aptos"/>
              </a:rPr>
              <a:t>(VISITED)=liste</a:t>
            </a:r>
            <a:endParaRPr lang="fr-MA" sz="1800" b="0" u="none" strike="noStrike">
              <a:solidFill>
                <a:srgbClr val="000000"/>
              </a:solidFill>
              <a:effectLst/>
              <a:uFillTx/>
              <a:latin typeface="Arial"/>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7" name="PlaceHolder 1"/>
          <p:cNvSpPr>
            <a:spLocks noGrp="1"/>
          </p:cNvSpPr>
          <p:nvPr>
            <p:ph type="title"/>
          </p:nvPr>
        </p:nvSpPr>
        <p:spPr>
          <a:prstGeom prst="rect">
            <a:avLst/>
          </a:prstGeom>
          <a:noFill/>
          <a:ln w="0">
            <a:noFill/>
          </a:ln>
        </p:spPr>
        <p:txBody>
          <a:bodyPr lIns="91440" tIns="45720" rIns="91440" bIns="45720" anchor="ctr">
            <a:normAutofit fontScale="90000"/>
          </a:bodyPr>
          <a:lstStyle/>
          <a:p>
            <a:pPr>
              <a:lnSpc>
                <a:spcPct val="90000"/>
              </a:lnSpc>
            </a:pPr>
            <a:r>
              <a:rPr lang="fr-FR" sz="4400" b="0" u="none" strike="noStrike" dirty="0">
                <a:solidFill>
                  <a:schemeClr val="dk1"/>
                </a:solidFill>
                <a:effectLst/>
                <a:uFillTx/>
                <a:latin typeface="Aptos Display"/>
              </a:rPr>
              <a:t> </a:t>
            </a:r>
            <a:r>
              <a:rPr lang="fr-FR" sz="4400" dirty="0">
                <a:solidFill>
                  <a:schemeClr val="dk1"/>
                </a:solidFill>
                <a:latin typeface="Aptos Display"/>
              </a:rPr>
              <a:t> les algorithmes Aveugles </a:t>
            </a:r>
            <a:r>
              <a:rPr lang="fr-FR" sz="4400" b="0" u="none" strike="noStrike" dirty="0">
                <a:solidFill>
                  <a:schemeClr val="dk1"/>
                </a:solidFill>
                <a:effectLst/>
                <a:uFillTx/>
                <a:latin typeface="Aptos Display"/>
              </a:rPr>
              <a:t>: DFS</a:t>
            </a:r>
            <a:br>
              <a:rPr sz="4400" dirty="0"/>
            </a:br>
            <a:br>
              <a:rPr sz="4400" dirty="0"/>
            </a:br>
            <a:endParaRPr lang="fr-FR" sz="4400" b="0" u="none" strike="noStrike" dirty="0">
              <a:solidFill>
                <a:schemeClr val="dk1"/>
              </a:solidFill>
              <a:effectLst/>
              <a:uFillTx/>
              <a:latin typeface="Aptos"/>
            </a:endParaRPr>
          </a:p>
        </p:txBody>
      </p:sp>
      <p:sp>
        <p:nvSpPr>
          <p:cNvPr id="1248" name="Ellipse 14"/>
          <p:cNvSpPr/>
          <p:nvPr/>
        </p:nvSpPr>
        <p:spPr>
          <a:xfrm>
            <a:off x="9694800" y="947520"/>
            <a:ext cx="506520" cy="572400"/>
          </a:xfrm>
          <a:prstGeom prst="ellipse">
            <a:avLst/>
          </a:prstGeom>
          <a:solidFill>
            <a:srgbClr val="00B050"/>
          </a:solidFill>
          <a:ln w="38100">
            <a:solidFill>
              <a:srgbClr val="000000"/>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r>
              <a:rPr lang="fr-FR" sz="1800" b="1" u="none" strike="noStrike">
                <a:solidFill>
                  <a:schemeClr val="dk1"/>
                </a:solidFill>
                <a:effectLst/>
                <a:uFillTx/>
                <a:latin typeface="Aptos"/>
              </a:rPr>
              <a:t>A</a:t>
            </a:r>
            <a:endParaRPr lang="fr-MA" sz="1800" b="0" u="none" strike="noStrike">
              <a:solidFill>
                <a:srgbClr val="FFFFFF"/>
              </a:solidFill>
              <a:effectLst/>
              <a:uFillTx/>
              <a:latin typeface="Arial"/>
            </a:endParaRPr>
          </a:p>
        </p:txBody>
      </p:sp>
      <p:sp>
        <p:nvSpPr>
          <p:cNvPr id="1249" name="Ellipse 15"/>
          <p:cNvSpPr/>
          <p:nvPr/>
        </p:nvSpPr>
        <p:spPr>
          <a:xfrm>
            <a:off x="11422800" y="2851560"/>
            <a:ext cx="506520" cy="572400"/>
          </a:xfrm>
          <a:prstGeom prst="ellipse">
            <a:avLst/>
          </a:prstGeom>
          <a:solidFill>
            <a:srgbClr val="00B050"/>
          </a:solidFill>
          <a:ln w="38100">
            <a:solidFill>
              <a:srgbClr val="000000"/>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r>
              <a:rPr lang="fr-FR" sz="1800" b="1" u="none" strike="noStrike">
                <a:solidFill>
                  <a:schemeClr val="dk1"/>
                </a:solidFill>
                <a:effectLst/>
                <a:uFillTx/>
                <a:latin typeface="Aptos"/>
              </a:rPr>
              <a:t>F</a:t>
            </a:r>
            <a:endParaRPr lang="fr-MA" sz="1800" b="0" u="none" strike="noStrike">
              <a:solidFill>
                <a:srgbClr val="FFFFFF"/>
              </a:solidFill>
              <a:effectLst/>
              <a:uFillTx/>
              <a:latin typeface="Arial"/>
            </a:endParaRPr>
          </a:p>
        </p:txBody>
      </p:sp>
      <p:sp>
        <p:nvSpPr>
          <p:cNvPr id="1250" name="Ellipse 16"/>
          <p:cNvSpPr/>
          <p:nvPr/>
        </p:nvSpPr>
        <p:spPr>
          <a:xfrm>
            <a:off x="10341360" y="2838600"/>
            <a:ext cx="506520" cy="572400"/>
          </a:xfrm>
          <a:prstGeom prst="ellipse">
            <a:avLst/>
          </a:prstGeom>
          <a:solidFill>
            <a:srgbClr val="00B050"/>
          </a:solidFill>
          <a:ln w="38100">
            <a:solidFill>
              <a:srgbClr val="000000"/>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r>
              <a:rPr lang="fr-FR" sz="1800" b="1" u="none" strike="noStrike">
                <a:solidFill>
                  <a:schemeClr val="dk1"/>
                </a:solidFill>
                <a:effectLst/>
                <a:uFillTx/>
                <a:latin typeface="Aptos"/>
              </a:rPr>
              <a:t>G</a:t>
            </a:r>
            <a:endParaRPr lang="fr-MA" sz="1800" b="0" u="none" strike="noStrike">
              <a:solidFill>
                <a:srgbClr val="FFFFFF"/>
              </a:solidFill>
              <a:effectLst/>
              <a:uFillTx/>
              <a:latin typeface="Arial"/>
            </a:endParaRPr>
          </a:p>
        </p:txBody>
      </p:sp>
      <p:sp>
        <p:nvSpPr>
          <p:cNvPr id="1251" name="Ellipse 17"/>
          <p:cNvSpPr/>
          <p:nvPr/>
        </p:nvSpPr>
        <p:spPr>
          <a:xfrm>
            <a:off x="9469080" y="2826000"/>
            <a:ext cx="506520" cy="572400"/>
          </a:xfrm>
          <a:prstGeom prst="ellipse">
            <a:avLst/>
          </a:prstGeom>
          <a:noFill/>
          <a:ln w="38100">
            <a:solidFill>
              <a:srgbClr val="000000"/>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r>
              <a:rPr lang="fr-FR" sz="1800" b="1" u="none" strike="noStrike">
                <a:solidFill>
                  <a:schemeClr val="dk1"/>
                </a:solidFill>
                <a:effectLst/>
                <a:uFillTx/>
                <a:latin typeface="Aptos"/>
              </a:rPr>
              <a:t>E</a:t>
            </a:r>
            <a:endParaRPr lang="fr-MA" sz="1800" b="0" u="none" strike="noStrike">
              <a:solidFill>
                <a:srgbClr val="000000"/>
              </a:solidFill>
              <a:effectLst/>
              <a:uFillTx/>
              <a:latin typeface="Arial"/>
            </a:endParaRPr>
          </a:p>
        </p:txBody>
      </p:sp>
      <p:sp>
        <p:nvSpPr>
          <p:cNvPr id="1252" name="Ellipse 18"/>
          <p:cNvSpPr/>
          <p:nvPr/>
        </p:nvSpPr>
        <p:spPr>
          <a:xfrm>
            <a:off x="8365320" y="2878920"/>
            <a:ext cx="506520" cy="572400"/>
          </a:xfrm>
          <a:prstGeom prst="ellipse">
            <a:avLst/>
          </a:prstGeom>
          <a:noFill/>
          <a:ln w="38100">
            <a:solidFill>
              <a:srgbClr val="000000"/>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r>
              <a:rPr lang="fr-FR" sz="1800" b="1" u="none" strike="noStrike">
                <a:solidFill>
                  <a:schemeClr val="dk1"/>
                </a:solidFill>
                <a:effectLst/>
                <a:uFillTx/>
                <a:latin typeface="Aptos"/>
              </a:rPr>
              <a:t>D</a:t>
            </a:r>
            <a:endParaRPr lang="fr-MA" sz="1800" b="0" u="none" strike="noStrike">
              <a:solidFill>
                <a:srgbClr val="000000"/>
              </a:solidFill>
              <a:effectLst/>
              <a:uFillTx/>
              <a:latin typeface="Arial"/>
            </a:endParaRPr>
          </a:p>
        </p:txBody>
      </p:sp>
      <p:sp>
        <p:nvSpPr>
          <p:cNvPr id="1253" name="Ellipse 19"/>
          <p:cNvSpPr/>
          <p:nvPr/>
        </p:nvSpPr>
        <p:spPr>
          <a:xfrm>
            <a:off x="10754280" y="1786680"/>
            <a:ext cx="506520" cy="572400"/>
          </a:xfrm>
          <a:prstGeom prst="ellipse">
            <a:avLst/>
          </a:prstGeom>
          <a:solidFill>
            <a:srgbClr val="00B050"/>
          </a:solidFill>
          <a:ln w="38100">
            <a:solidFill>
              <a:srgbClr val="000000"/>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r>
              <a:rPr lang="fr-FR" sz="1800" b="1" u="none" strike="noStrike">
                <a:solidFill>
                  <a:schemeClr val="dk1"/>
                </a:solidFill>
                <a:effectLst/>
                <a:uFillTx/>
                <a:latin typeface="Aptos"/>
              </a:rPr>
              <a:t>C</a:t>
            </a:r>
            <a:endParaRPr lang="fr-MA" sz="1800" b="0" u="none" strike="noStrike">
              <a:solidFill>
                <a:srgbClr val="FFFFFF"/>
              </a:solidFill>
              <a:effectLst/>
              <a:uFillTx/>
              <a:latin typeface="Arial"/>
            </a:endParaRPr>
          </a:p>
        </p:txBody>
      </p:sp>
      <p:sp>
        <p:nvSpPr>
          <p:cNvPr id="1254" name="Ellipse 20"/>
          <p:cNvSpPr/>
          <p:nvPr/>
        </p:nvSpPr>
        <p:spPr>
          <a:xfrm>
            <a:off x="8846640" y="1828800"/>
            <a:ext cx="506520" cy="572400"/>
          </a:xfrm>
          <a:prstGeom prst="ellipse">
            <a:avLst/>
          </a:prstGeom>
          <a:solidFill>
            <a:srgbClr val="00B050"/>
          </a:solidFill>
          <a:ln w="38100">
            <a:solidFill>
              <a:srgbClr val="000000"/>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r>
              <a:rPr lang="fr-FR" sz="1800" b="1" u="none" strike="noStrike">
                <a:solidFill>
                  <a:schemeClr val="dk1"/>
                </a:solidFill>
                <a:effectLst/>
                <a:uFillTx/>
                <a:latin typeface="Aptos"/>
              </a:rPr>
              <a:t>B</a:t>
            </a:r>
            <a:endParaRPr lang="fr-MA" sz="1800" b="0" u="none" strike="noStrike">
              <a:solidFill>
                <a:srgbClr val="FFFFFF"/>
              </a:solidFill>
              <a:effectLst/>
              <a:uFillTx/>
              <a:latin typeface="Arial"/>
            </a:endParaRPr>
          </a:p>
        </p:txBody>
      </p:sp>
      <p:pic>
        <p:nvPicPr>
          <p:cNvPr id="1255" name="Image 2"/>
          <p:cNvPicPr/>
          <p:nvPr/>
        </p:nvPicPr>
        <p:blipFill>
          <a:blip r:embed="rId3"/>
          <a:stretch/>
        </p:blipFill>
        <p:spPr>
          <a:xfrm>
            <a:off x="964440" y="1520280"/>
            <a:ext cx="6127560" cy="3003480"/>
          </a:xfrm>
          <a:prstGeom prst="rect">
            <a:avLst/>
          </a:prstGeom>
          <a:noFill/>
          <a:ln w="0">
            <a:noFill/>
          </a:ln>
        </p:spPr>
      </p:pic>
      <p:cxnSp>
        <p:nvCxnSpPr>
          <p:cNvPr id="1256" name="Connecteur droit 4"/>
          <p:cNvCxnSpPr>
            <a:stCxn id="1248" idx="3"/>
            <a:endCxn id="1254" idx="7"/>
          </p:cNvCxnSpPr>
          <p:nvPr/>
        </p:nvCxnSpPr>
        <p:spPr>
          <a:xfrm flipH="1">
            <a:off x="9279000" y="1436400"/>
            <a:ext cx="490320" cy="476280"/>
          </a:xfrm>
          <a:prstGeom prst="straightConnector1">
            <a:avLst/>
          </a:prstGeom>
          <a:ln>
            <a:solidFill>
              <a:srgbClr val="000000"/>
            </a:solidFill>
          </a:ln>
        </p:spPr>
      </p:cxnSp>
      <p:cxnSp>
        <p:nvCxnSpPr>
          <p:cNvPr id="1257" name="Connecteur droit 5"/>
          <p:cNvCxnSpPr>
            <a:stCxn id="1253" idx="1"/>
            <a:endCxn id="1248" idx="5"/>
          </p:cNvCxnSpPr>
          <p:nvPr/>
        </p:nvCxnSpPr>
        <p:spPr>
          <a:xfrm flipH="1" flipV="1">
            <a:off x="10127160" y="1436400"/>
            <a:ext cx="701640" cy="434160"/>
          </a:xfrm>
          <a:prstGeom prst="straightConnector1">
            <a:avLst/>
          </a:prstGeom>
          <a:ln>
            <a:solidFill>
              <a:srgbClr val="000000"/>
            </a:solidFill>
          </a:ln>
        </p:spPr>
      </p:cxnSp>
      <p:cxnSp>
        <p:nvCxnSpPr>
          <p:cNvPr id="1258" name="Connecteur droit 8"/>
          <p:cNvCxnSpPr>
            <a:endCxn id="1252" idx="0"/>
          </p:cNvCxnSpPr>
          <p:nvPr/>
        </p:nvCxnSpPr>
        <p:spPr>
          <a:xfrm flipH="1">
            <a:off x="8618760" y="2296440"/>
            <a:ext cx="302040" cy="582840"/>
          </a:xfrm>
          <a:prstGeom prst="straightConnector1">
            <a:avLst/>
          </a:prstGeom>
          <a:ln>
            <a:solidFill>
              <a:srgbClr val="000000"/>
            </a:solidFill>
          </a:ln>
        </p:spPr>
      </p:cxnSp>
      <p:cxnSp>
        <p:nvCxnSpPr>
          <p:cNvPr id="1259" name="Connecteur droit 10"/>
          <p:cNvCxnSpPr>
            <a:stCxn id="1254" idx="5"/>
            <a:endCxn id="1251" idx="0"/>
          </p:cNvCxnSpPr>
          <p:nvPr/>
        </p:nvCxnSpPr>
        <p:spPr>
          <a:xfrm>
            <a:off x="9279000" y="2317680"/>
            <a:ext cx="443880" cy="508680"/>
          </a:xfrm>
          <a:prstGeom prst="straightConnector1">
            <a:avLst/>
          </a:prstGeom>
          <a:ln>
            <a:solidFill>
              <a:srgbClr val="000000"/>
            </a:solidFill>
          </a:ln>
        </p:spPr>
      </p:cxnSp>
      <p:cxnSp>
        <p:nvCxnSpPr>
          <p:cNvPr id="1260" name="Connecteur droit 21"/>
          <p:cNvCxnSpPr>
            <a:stCxn id="1253" idx="3"/>
            <a:endCxn id="1250" idx="0"/>
          </p:cNvCxnSpPr>
          <p:nvPr/>
        </p:nvCxnSpPr>
        <p:spPr>
          <a:xfrm flipH="1">
            <a:off x="10594800" y="2275560"/>
            <a:ext cx="234000" cy="563400"/>
          </a:xfrm>
          <a:prstGeom prst="straightConnector1">
            <a:avLst/>
          </a:prstGeom>
          <a:ln>
            <a:solidFill>
              <a:srgbClr val="000000"/>
            </a:solidFill>
          </a:ln>
        </p:spPr>
      </p:cxnSp>
      <p:cxnSp>
        <p:nvCxnSpPr>
          <p:cNvPr id="1261" name="Connecteur droit 24"/>
          <p:cNvCxnSpPr>
            <a:stCxn id="1249" idx="0"/>
          </p:cNvCxnSpPr>
          <p:nvPr/>
        </p:nvCxnSpPr>
        <p:spPr>
          <a:xfrm flipH="1" flipV="1">
            <a:off x="11227320" y="2253600"/>
            <a:ext cx="449280" cy="598320"/>
          </a:xfrm>
          <a:prstGeom prst="straightConnector1">
            <a:avLst/>
          </a:prstGeom>
          <a:ln>
            <a:solidFill>
              <a:srgbClr val="000000"/>
            </a:solidFill>
          </a:ln>
        </p:spPr>
      </p:cxnSp>
      <p:sp>
        <p:nvSpPr>
          <p:cNvPr id="1262" name="Accolade ouvrante 28"/>
          <p:cNvSpPr/>
          <p:nvPr/>
        </p:nvSpPr>
        <p:spPr>
          <a:xfrm>
            <a:off x="4280400" y="5194080"/>
            <a:ext cx="155160" cy="755640"/>
          </a:xfrm>
          <a:prstGeom prst="leftBrace">
            <a:avLst>
              <a:gd name="adj1" fmla="val 8333"/>
              <a:gd name="adj2" fmla="val 50000"/>
            </a:avLst>
          </a:prstGeom>
          <a:noFill/>
          <a:ln w="28575">
            <a:solidFill>
              <a:srgbClr val="000000"/>
            </a:solidFill>
          </a:ln>
        </p:spPr>
        <p:style>
          <a:lnRef idx="1">
            <a:schemeClr val="dk1"/>
          </a:lnRef>
          <a:fillRef idx="0">
            <a:schemeClr val="dk1"/>
          </a:fillRef>
          <a:effectRef idx="0">
            <a:schemeClr val="dk1"/>
          </a:effectRef>
          <a:fontRef idx="minor"/>
        </p:style>
        <p:txBody>
          <a:bodyPr lIns="90000" tIns="45000" rIns="90000" bIns="45000" anchor="ctr">
            <a:noAutofit/>
          </a:bodyPr>
          <a:lstStyle/>
          <a:p>
            <a:pPr algn="ctr" defTabSz="914400">
              <a:lnSpc>
                <a:spcPct val="100000"/>
              </a:lnSpc>
            </a:pPr>
            <a:endParaRPr lang="fr-FR" sz="1800" b="0" u="none" strike="noStrike">
              <a:solidFill>
                <a:schemeClr val="dk1"/>
              </a:solidFill>
              <a:effectLst/>
              <a:uFillTx/>
              <a:latin typeface="Aptos"/>
            </a:endParaRPr>
          </a:p>
        </p:txBody>
      </p:sp>
      <p:sp>
        <p:nvSpPr>
          <p:cNvPr id="1263" name="Accolade fermante 29"/>
          <p:cNvSpPr/>
          <p:nvPr/>
        </p:nvSpPr>
        <p:spPr>
          <a:xfrm>
            <a:off x="8305200" y="5105160"/>
            <a:ext cx="155160" cy="755640"/>
          </a:xfrm>
          <a:prstGeom prst="rightBrace">
            <a:avLst>
              <a:gd name="adj1" fmla="val 8333"/>
              <a:gd name="adj2" fmla="val 50000"/>
            </a:avLst>
          </a:prstGeom>
          <a:noFill/>
          <a:ln w="28575">
            <a:solidFill>
              <a:srgbClr val="000000"/>
            </a:solidFill>
          </a:ln>
        </p:spPr>
        <p:style>
          <a:lnRef idx="1">
            <a:schemeClr val="dk1"/>
          </a:lnRef>
          <a:fillRef idx="0">
            <a:schemeClr val="dk1"/>
          </a:fillRef>
          <a:effectRef idx="0">
            <a:schemeClr val="dk1"/>
          </a:effectRef>
          <a:fontRef idx="minor"/>
        </p:style>
        <p:txBody>
          <a:bodyPr lIns="90000" tIns="45000" rIns="90000" bIns="45000" anchor="ctr">
            <a:noAutofit/>
          </a:bodyPr>
          <a:lstStyle/>
          <a:p>
            <a:pPr algn="ctr" defTabSz="914400">
              <a:lnSpc>
                <a:spcPct val="100000"/>
              </a:lnSpc>
            </a:pPr>
            <a:endParaRPr lang="fr-FR" sz="1800" b="0" u="none" strike="noStrike">
              <a:solidFill>
                <a:schemeClr val="dk1"/>
              </a:solidFill>
              <a:effectLst/>
              <a:uFillTx/>
              <a:latin typeface="Aptos"/>
            </a:endParaRPr>
          </a:p>
        </p:txBody>
      </p:sp>
      <p:sp>
        <p:nvSpPr>
          <p:cNvPr id="1264" name="Forme libre : forme 38"/>
          <p:cNvSpPr/>
          <p:nvPr/>
        </p:nvSpPr>
        <p:spPr>
          <a:xfrm>
            <a:off x="7271280" y="6037200"/>
            <a:ext cx="765000" cy="21600"/>
          </a:xfrm>
          <a:custGeom>
            <a:avLst/>
            <a:gdLst>
              <a:gd name="textAreaLeft" fmla="*/ 0 w 765000"/>
              <a:gd name="textAreaRight" fmla="*/ 765360 w 765000"/>
              <a:gd name="textAreaTop" fmla="*/ 0 h 21600"/>
              <a:gd name="textAreaBottom" fmla="*/ 21960 h 21600"/>
              <a:gd name="GluePoint1X" fmla="*/ 0 w 765500"/>
              <a:gd name="GluePoint1Y" fmla="*/ 11017 h 22034"/>
              <a:gd name="GluePoint2X" fmla="*/ 727113 w 765500"/>
              <a:gd name="GluePoint2Y" fmla="*/ 0 h 22034"/>
              <a:gd name="GluePoint3X" fmla="*/ 672028 w 765500"/>
              <a:gd name="GluePoint3Y" fmla="*/ 22034 h 22034"/>
            </a:gdLst>
            <a:ahLst/>
            <a:cxnLst>
              <a:cxn ang="0">
                <a:pos x="GluePoint1X" y="GluePoint1Y"/>
              </a:cxn>
              <a:cxn ang="0">
                <a:pos x="GluePoint2X" y="GluePoint2Y"/>
              </a:cxn>
              <a:cxn ang="0">
                <a:pos x="GluePoint3X" y="GluePoint3Y"/>
              </a:cxn>
            </a:cxnLst>
            <a:rect l="textAreaLeft" t="textAreaTop" r="textAreaRight" b="textAreaBottom"/>
            <a:pathLst>
              <a:path w="765500" h="22034">
                <a:moveTo>
                  <a:pt x="0" y="11017"/>
                </a:moveTo>
                <a:lnTo>
                  <a:pt x="727113" y="0"/>
                </a:lnTo>
                <a:cubicBezTo>
                  <a:pt x="839118" y="1836"/>
                  <a:pt x="670192" y="20198"/>
                  <a:pt x="672028" y="22034"/>
                </a:cubicBezTo>
              </a:path>
            </a:pathLst>
          </a:custGeom>
          <a:noFill/>
          <a:ln w="12700">
            <a:noFill/>
          </a:ln>
        </p:spPr>
        <p:style>
          <a:lnRef idx="2">
            <a:schemeClr val="accent1">
              <a:shade val="50000"/>
            </a:schemeClr>
          </a:lnRef>
          <a:fillRef idx="1">
            <a:schemeClr val="accent1"/>
          </a:fillRef>
          <a:effectRef idx="0">
            <a:schemeClr val="accent1"/>
          </a:effectRef>
          <a:fontRef idx="minor"/>
        </p:style>
        <p:txBody>
          <a:bodyPr lIns="90000" tIns="-23040" rIns="90000" bIns="-23040" anchor="ctr">
            <a:noAutofit/>
          </a:bodyPr>
          <a:lstStyle/>
          <a:p>
            <a:pPr algn="ctr" defTabSz="914400">
              <a:lnSpc>
                <a:spcPct val="100000"/>
              </a:lnSpc>
            </a:pPr>
            <a:endParaRPr lang="fr-FR" sz="1800" b="0" u="none" strike="noStrike">
              <a:solidFill>
                <a:schemeClr val="lt1"/>
              </a:solidFill>
              <a:effectLst/>
              <a:uFillTx/>
              <a:latin typeface="Aptos"/>
            </a:endParaRPr>
          </a:p>
        </p:txBody>
      </p:sp>
      <p:grpSp>
        <p:nvGrpSpPr>
          <p:cNvPr id="1265" name="Groupe 41"/>
          <p:cNvGrpSpPr/>
          <p:nvPr/>
        </p:nvGrpSpPr>
        <p:grpSpPr>
          <a:xfrm>
            <a:off x="7998120" y="3961800"/>
            <a:ext cx="2563920" cy="2075400"/>
            <a:chOff x="7998120" y="3961800"/>
            <a:chExt cx="2563920" cy="2075400"/>
          </a:xfrm>
        </p:grpSpPr>
        <p:cxnSp>
          <p:nvCxnSpPr>
            <p:cNvPr id="1266" name="Connecteur droit 26"/>
            <p:cNvCxnSpPr/>
            <p:nvPr/>
          </p:nvCxnSpPr>
          <p:spPr>
            <a:xfrm flipV="1">
              <a:off x="10562040" y="3961800"/>
              <a:ext cx="360" cy="2012040"/>
            </a:xfrm>
            <a:prstGeom prst="straightConnector1">
              <a:avLst/>
            </a:prstGeom>
            <a:ln w="57150">
              <a:solidFill>
                <a:srgbClr val="000000"/>
              </a:solidFill>
            </a:ln>
          </p:spPr>
        </p:cxnSp>
        <p:cxnSp>
          <p:nvCxnSpPr>
            <p:cNvPr id="1267" name="Connecteur droit 27"/>
            <p:cNvCxnSpPr/>
            <p:nvPr/>
          </p:nvCxnSpPr>
          <p:spPr>
            <a:xfrm flipV="1">
              <a:off x="9828360" y="3972600"/>
              <a:ext cx="360" cy="2012040"/>
            </a:xfrm>
            <a:prstGeom prst="straightConnector1">
              <a:avLst/>
            </a:prstGeom>
            <a:ln w="57150">
              <a:solidFill>
                <a:srgbClr val="000000"/>
              </a:solidFill>
            </a:ln>
          </p:spPr>
        </p:cxnSp>
        <p:cxnSp>
          <p:nvCxnSpPr>
            <p:cNvPr id="1268" name="Connecteur droit 40"/>
            <p:cNvCxnSpPr>
              <a:endCxn id="1264" idx="1"/>
            </p:cNvCxnSpPr>
            <p:nvPr/>
          </p:nvCxnSpPr>
          <p:spPr>
            <a:xfrm flipH="1">
              <a:off x="7998120" y="5981040"/>
              <a:ext cx="1830600" cy="56520"/>
            </a:xfrm>
            <a:prstGeom prst="straightConnector1">
              <a:avLst/>
            </a:prstGeom>
            <a:ln w="57150">
              <a:solidFill>
                <a:srgbClr val="000000"/>
              </a:solidFill>
            </a:ln>
          </p:spPr>
        </p:cxnSp>
      </p:grpSp>
      <p:sp>
        <p:nvSpPr>
          <p:cNvPr id="1269" name="Ellipse 42"/>
          <p:cNvSpPr/>
          <p:nvPr/>
        </p:nvSpPr>
        <p:spPr>
          <a:xfrm>
            <a:off x="7734240" y="5196960"/>
            <a:ext cx="506520" cy="572400"/>
          </a:xfrm>
          <a:prstGeom prst="ellipse">
            <a:avLst/>
          </a:prstGeom>
          <a:solidFill>
            <a:srgbClr val="00B050"/>
          </a:solidFill>
          <a:ln w="38100">
            <a:solidFill>
              <a:srgbClr val="000000"/>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r>
              <a:rPr lang="fr-FR" sz="1800" b="1" u="none" strike="noStrike">
                <a:solidFill>
                  <a:schemeClr val="dk1"/>
                </a:solidFill>
                <a:effectLst/>
                <a:uFillTx/>
                <a:latin typeface="Aptos"/>
              </a:rPr>
              <a:t>A</a:t>
            </a:r>
            <a:endParaRPr lang="fr-MA" sz="1800" b="0" u="none" strike="noStrike">
              <a:solidFill>
                <a:srgbClr val="FFFFFF"/>
              </a:solidFill>
              <a:effectLst/>
              <a:uFillTx/>
              <a:latin typeface="Arial"/>
            </a:endParaRPr>
          </a:p>
        </p:txBody>
      </p:sp>
      <p:sp>
        <p:nvSpPr>
          <p:cNvPr id="1270" name="Ellipse 1"/>
          <p:cNvSpPr/>
          <p:nvPr/>
        </p:nvSpPr>
        <p:spPr>
          <a:xfrm>
            <a:off x="5486760" y="5196960"/>
            <a:ext cx="506520" cy="572400"/>
          </a:xfrm>
          <a:prstGeom prst="ellipse">
            <a:avLst/>
          </a:prstGeom>
          <a:solidFill>
            <a:srgbClr val="00B050"/>
          </a:solidFill>
          <a:ln w="38100">
            <a:solidFill>
              <a:srgbClr val="000000"/>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r>
              <a:rPr lang="fr-FR" sz="1800" b="1" u="none" strike="noStrike">
                <a:solidFill>
                  <a:schemeClr val="dk1"/>
                </a:solidFill>
                <a:effectLst/>
                <a:uFillTx/>
                <a:latin typeface="Aptos"/>
              </a:rPr>
              <a:t>B</a:t>
            </a:r>
            <a:endParaRPr lang="fr-MA" sz="1800" b="0" u="none" strike="noStrike">
              <a:solidFill>
                <a:srgbClr val="FFFFFF"/>
              </a:solidFill>
              <a:effectLst/>
              <a:uFillTx/>
              <a:latin typeface="Arial"/>
            </a:endParaRPr>
          </a:p>
        </p:txBody>
      </p:sp>
      <p:sp>
        <p:nvSpPr>
          <p:cNvPr id="1271" name="Ellipse 3"/>
          <p:cNvSpPr/>
          <p:nvPr/>
        </p:nvSpPr>
        <p:spPr>
          <a:xfrm>
            <a:off x="7114320" y="5212440"/>
            <a:ext cx="506520" cy="572400"/>
          </a:xfrm>
          <a:prstGeom prst="ellipse">
            <a:avLst/>
          </a:prstGeom>
          <a:solidFill>
            <a:srgbClr val="00B050"/>
          </a:solidFill>
          <a:ln w="38100">
            <a:solidFill>
              <a:srgbClr val="000000"/>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r>
              <a:rPr lang="fr-FR" sz="1800" b="1" u="none" strike="noStrike">
                <a:solidFill>
                  <a:schemeClr val="dk1"/>
                </a:solidFill>
                <a:effectLst/>
                <a:uFillTx/>
                <a:latin typeface="Aptos"/>
              </a:rPr>
              <a:t>C</a:t>
            </a:r>
            <a:endParaRPr lang="fr-MA" sz="1800" b="0" u="none" strike="noStrike">
              <a:solidFill>
                <a:srgbClr val="FFFFFF"/>
              </a:solidFill>
              <a:effectLst/>
              <a:uFillTx/>
              <a:latin typeface="Arial"/>
            </a:endParaRPr>
          </a:p>
        </p:txBody>
      </p:sp>
      <p:sp>
        <p:nvSpPr>
          <p:cNvPr id="1272" name="Ellipse 6"/>
          <p:cNvSpPr/>
          <p:nvPr/>
        </p:nvSpPr>
        <p:spPr>
          <a:xfrm>
            <a:off x="6568560" y="5212440"/>
            <a:ext cx="506520" cy="572400"/>
          </a:xfrm>
          <a:prstGeom prst="ellipse">
            <a:avLst/>
          </a:prstGeom>
          <a:solidFill>
            <a:srgbClr val="00B050"/>
          </a:solidFill>
          <a:ln w="38100">
            <a:solidFill>
              <a:srgbClr val="000000"/>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r>
              <a:rPr lang="fr-FR" sz="1800" b="1" u="none" strike="noStrike">
                <a:solidFill>
                  <a:schemeClr val="dk1"/>
                </a:solidFill>
                <a:effectLst/>
                <a:uFillTx/>
                <a:latin typeface="Aptos"/>
              </a:rPr>
              <a:t>F</a:t>
            </a:r>
            <a:endParaRPr lang="fr-MA" sz="1800" b="0" u="none" strike="noStrike">
              <a:solidFill>
                <a:srgbClr val="FFFFFF"/>
              </a:solidFill>
              <a:effectLst/>
              <a:uFillTx/>
              <a:latin typeface="Arial"/>
            </a:endParaRPr>
          </a:p>
        </p:txBody>
      </p:sp>
      <p:sp>
        <p:nvSpPr>
          <p:cNvPr id="1273" name="Ellipse 7"/>
          <p:cNvSpPr/>
          <p:nvPr/>
        </p:nvSpPr>
        <p:spPr>
          <a:xfrm>
            <a:off x="6030360" y="5212440"/>
            <a:ext cx="506520" cy="572400"/>
          </a:xfrm>
          <a:prstGeom prst="ellipse">
            <a:avLst/>
          </a:prstGeom>
          <a:solidFill>
            <a:srgbClr val="00B050"/>
          </a:solidFill>
          <a:ln w="38100">
            <a:solidFill>
              <a:srgbClr val="000000"/>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r>
              <a:rPr lang="fr-FR" sz="1800" b="1" u="none" strike="noStrike">
                <a:solidFill>
                  <a:schemeClr val="dk1"/>
                </a:solidFill>
                <a:effectLst/>
                <a:uFillTx/>
                <a:latin typeface="Aptos"/>
              </a:rPr>
              <a:t>G</a:t>
            </a:r>
            <a:endParaRPr lang="fr-MA" sz="1800" b="0" u="none" strike="noStrike">
              <a:solidFill>
                <a:srgbClr val="FFFFFF"/>
              </a:solidFill>
              <a:effectLst/>
              <a:uFillTx/>
              <a:latin typeface="Arial"/>
            </a:endParaRPr>
          </a:p>
        </p:txBody>
      </p:sp>
      <p:sp>
        <p:nvSpPr>
          <p:cNvPr id="1274" name="Ellipse 12"/>
          <p:cNvSpPr/>
          <p:nvPr/>
        </p:nvSpPr>
        <p:spPr>
          <a:xfrm>
            <a:off x="9929880" y="5324760"/>
            <a:ext cx="506520" cy="572400"/>
          </a:xfrm>
          <a:prstGeom prst="ellipse">
            <a:avLst/>
          </a:prstGeom>
          <a:noFill/>
          <a:ln w="38100">
            <a:solidFill>
              <a:srgbClr val="000000"/>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r>
              <a:rPr lang="fr-FR" sz="1800" b="1" u="none" strike="noStrike">
                <a:solidFill>
                  <a:schemeClr val="dk1"/>
                </a:solidFill>
                <a:effectLst/>
                <a:uFillTx/>
                <a:latin typeface="Aptos"/>
              </a:rPr>
              <a:t>E</a:t>
            </a:r>
            <a:endParaRPr lang="fr-MA" sz="1800" b="0" u="none" strike="noStrike">
              <a:solidFill>
                <a:srgbClr val="000000"/>
              </a:solidFill>
              <a:effectLst/>
              <a:uFillTx/>
              <a:latin typeface="Arial"/>
            </a:endParaRPr>
          </a:p>
        </p:txBody>
      </p:sp>
      <p:sp>
        <p:nvSpPr>
          <p:cNvPr id="1275" name="Ellipse 13"/>
          <p:cNvSpPr/>
          <p:nvPr/>
        </p:nvSpPr>
        <p:spPr>
          <a:xfrm>
            <a:off x="9907560" y="4692240"/>
            <a:ext cx="506520" cy="572400"/>
          </a:xfrm>
          <a:prstGeom prst="ellipse">
            <a:avLst/>
          </a:prstGeom>
          <a:noFill/>
          <a:ln w="38100">
            <a:solidFill>
              <a:srgbClr val="000000"/>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r>
              <a:rPr lang="fr-FR" sz="1800" b="1" u="none" strike="noStrike">
                <a:solidFill>
                  <a:schemeClr val="dk1"/>
                </a:solidFill>
                <a:effectLst/>
                <a:uFillTx/>
                <a:latin typeface="Aptos"/>
              </a:rPr>
              <a:t>D</a:t>
            </a:r>
            <a:endParaRPr lang="fr-MA" sz="1800" b="0" u="none" strike="noStrike">
              <a:solidFill>
                <a:srgbClr val="000000"/>
              </a:solidFill>
              <a:effectLst/>
              <a:uFillTx/>
              <a:latin typeface="Arial"/>
            </a:endParaRPr>
          </a:p>
        </p:txBody>
      </p:sp>
      <p:sp>
        <p:nvSpPr>
          <p:cNvPr id="1276" name="ZoneTexte 22"/>
          <p:cNvSpPr/>
          <p:nvPr/>
        </p:nvSpPr>
        <p:spPr>
          <a:xfrm>
            <a:off x="10658160" y="4745520"/>
            <a:ext cx="1541880" cy="36900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defTabSz="914400">
              <a:lnSpc>
                <a:spcPct val="100000"/>
              </a:lnSpc>
            </a:pPr>
            <a:r>
              <a:rPr lang="fr-FR" sz="1800" b="1" u="none" strike="noStrike">
                <a:solidFill>
                  <a:schemeClr val="dk1"/>
                </a:solidFill>
                <a:effectLst/>
                <a:uFillTx/>
                <a:latin typeface="Aptos"/>
              </a:rPr>
              <a:t>OPEN=</a:t>
            </a:r>
            <a:r>
              <a:rPr lang="fr-FR" sz="1800" b="0" u="none" strike="noStrike">
                <a:solidFill>
                  <a:schemeClr val="dk1"/>
                </a:solidFill>
                <a:effectLst/>
                <a:uFillTx/>
                <a:latin typeface="Aptos"/>
              </a:rPr>
              <a:t>PILE</a:t>
            </a:r>
            <a:endParaRPr lang="fr-MA" sz="1800" b="0" u="none" strike="noStrike">
              <a:solidFill>
                <a:srgbClr val="000000"/>
              </a:solidFill>
              <a:effectLst/>
              <a:uFillTx/>
              <a:latin typeface="Arial"/>
            </a:endParaRPr>
          </a:p>
        </p:txBody>
      </p:sp>
      <p:sp>
        <p:nvSpPr>
          <p:cNvPr id="1277" name="ZoneTexte 23"/>
          <p:cNvSpPr/>
          <p:nvPr/>
        </p:nvSpPr>
        <p:spPr>
          <a:xfrm>
            <a:off x="4809600" y="4639680"/>
            <a:ext cx="2792160" cy="36900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defTabSz="914400">
              <a:lnSpc>
                <a:spcPct val="100000"/>
              </a:lnSpc>
            </a:pPr>
            <a:r>
              <a:rPr lang="fr-FR" sz="1800" b="1" u="none" strike="noStrike">
                <a:solidFill>
                  <a:schemeClr val="dk1"/>
                </a:solidFill>
                <a:effectLst/>
                <a:uFillTx/>
                <a:latin typeface="Aptos"/>
              </a:rPr>
              <a:t>CLOSED</a:t>
            </a:r>
            <a:r>
              <a:rPr lang="fr-FR" sz="1800" b="0" u="none" strike="noStrike">
                <a:solidFill>
                  <a:schemeClr val="dk1"/>
                </a:solidFill>
                <a:effectLst/>
                <a:uFillTx/>
                <a:latin typeface="Aptos"/>
              </a:rPr>
              <a:t>(VISITED)=liste</a:t>
            </a:r>
            <a:endParaRPr lang="fr-MA" sz="1800" b="0" u="none" strike="noStrike">
              <a:solidFill>
                <a:srgbClr val="000000"/>
              </a:solidFill>
              <a:effectLst/>
              <a:uFillTx/>
              <a:latin typeface="Arial"/>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8" name="PlaceHolder 1"/>
          <p:cNvSpPr>
            <a:spLocks noGrp="1"/>
          </p:cNvSpPr>
          <p:nvPr>
            <p:ph type="title"/>
          </p:nvPr>
        </p:nvSpPr>
        <p:spPr>
          <a:prstGeom prst="rect">
            <a:avLst/>
          </a:prstGeom>
          <a:noFill/>
          <a:ln w="0">
            <a:noFill/>
          </a:ln>
        </p:spPr>
        <p:txBody>
          <a:bodyPr lIns="91440" tIns="45720" rIns="91440" bIns="45720" anchor="ctr">
            <a:normAutofit fontScale="90000"/>
          </a:bodyPr>
          <a:lstStyle/>
          <a:p>
            <a:pPr>
              <a:lnSpc>
                <a:spcPct val="90000"/>
              </a:lnSpc>
            </a:pPr>
            <a:r>
              <a:rPr lang="fr-FR" sz="4400" b="0" u="none" strike="noStrike" dirty="0">
                <a:solidFill>
                  <a:schemeClr val="dk1"/>
                </a:solidFill>
                <a:effectLst/>
                <a:uFillTx/>
                <a:latin typeface="Aptos Display"/>
              </a:rPr>
              <a:t> </a:t>
            </a:r>
            <a:r>
              <a:rPr lang="fr-FR" sz="4400" dirty="0">
                <a:solidFill>
                  <a:schemeClr val="dk1"/>
                </a:solidFill>
                <a:latin typeface="Aptos Display"/>
              </a:rPr>
              <a:t> les algorithmes Aveugles </a:t>
            </a:r>
            <a:r>
              <a:rPr lang="fr-FR" sz="4400" b="0" u="none" strike="noStrike" dirty="0">
                <a:solidFill>
                  <a:schemeClr val="dk1"/>
                </a:solidFill>
                <a:effectLst/>
                <a:uFillTx/>
                <a:latin typeface="Aptos Display"/>
              </a:rPr>
              <a:t>: DFS</a:t>
            </a:r>
            <a:br>
              <a:rPr sz="4400" dirty="0"/>
            </a:br>
            <a:br>
              <a:rPr sz="4400" dirty="0"/>
            </a:br>
            <a:endParaRPr lang="fr-FR" sz="4400" b="0" u="none" strike="noStrike" dirty="0">
              <a:solidFill>
                <a:schemeClr val="dk1"/>
              </a:solidFill>
              <a:effectLst/>
              <a:uFillTx/>
              <a:latin typeface="Aptos"/>
            </a:endParaRPr>
          </a:p>
        </p:txBody>
      </p:sp>
      <p:sp>
        <p:nvSpPr>
          <p:cNvPr id="1279" name="Ellipse 14"/>
          <p:cNvSpPr/>
          <p:nvPr/>
        </p:nvSpPr>
        <p:spPr>
          <a:xfrm>
            <a:off x="9694800" y="947520"/>
            <a:ext cx="506520" cy="572400"/>
          </a:xfrm>
          <a:prstGeom prst="ellipse">
            <a:avLst/>
          </a:prstGeom>
          <a:solidFill>
            <a:srgbClr val="00B050"/>
          </a:solidFill>
          <a:ln w="38100">
            <a:solidFill>
              <a:srgbClr val="000000"/>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r>
              <a:rPr lang="fr-FR" sz="1800" b="1" u="none" strike="noStrike">
                <a:solidFill>
                  <a:schemeClr val="dk1"/>
                </a:solidFill>
                <a:effectLst/>
                <a:uFillTx/>
                <a:latin typeface="Aptos"/>
              </a:rPr>
              <a:t>A</a:t>
            </a:r>
            <a:endParaRPr lang="fr-MA" sz="1800" b="0" u="none" strike="noStrike">
              <a:solidFill>
                <a:srgbClr val="FFFFFF"/>
              </a:solidFill>
              <a:effectLst/>
              <a:uFillTx/>
              <a:latin typeface="Arial"/>
            </a:endParaRPr>
          </a:p>
        </p:txBody>
      </p:sp>
      <p:sp>
        <p:nvSpPr>
          <p:cNvPr id="1280" name="Ellipse 15"/>
          <p:cNvSpPr/>
          <p:nvPr/>
        </p:nvSpPr>
        <p:spPr>
          <a:xfrm>
            <a:off x="11422800" y="2851560"/>
            <a:ext cx="506520" cy="572400"/>
          </a:xfrm>
          <a:prstGeom prst="ellipse">
            <a:avLst/>
          </a:prstGeom>
          <a:solidFill>
            <a:srgbClr val="00B050"/>
          </a:solidFill>
          <a:ln w="38100">
            <a:solidFill>
              <a:srgbClr val="000000"/>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r>
              <a:rPr lang="fr-FR" sz="1800" b="1" u="none" strike="noStrike">
                <a:solidFill>
                  <a:schemeClr val="dk1"/>
                </a:solidFill>
                <a:effectLst/>
                <a:uFillTx/>
                <a:latin typeface="Aptos"/>
              </a:rPr>
              <a:t>F</a:t>
            </a:r>
            <a:endParaRPr lang="fr-MA" sz="1800" b="0" u="none" strike="noStrike">
              <a:solidFill>
                <a:srgbClr val="FFFFFF"/>
              </a:solidFill>
              <a:effectLst/>
              <a:uFillTx/>
              <a:latin typeface="Arial"/>
            </a:endParaRPr>
          </a:p>
        </p:txBody>
      </p:sp>
      <p:sp>
        <p:nvSpPr>
          <p:cNvPr id="1281" name="Ellipse 16"/>
          <p:cNvSpPr/>
          <p:nvPr/>
        </p:nvSpPr>
        <p:spPr>
          <a:xfrm>
            <a:off x="10341360" y="2838600"/>
            <a:ext cx="506520" cy="572400"/>
          </a:xfrm>
          <a:prstGeom prst="ellipse">
            <a:avLst/>
          </a:prstGeom>
          <a:solidFill>
            <a:srgbClr val="00B050"/>
          </a:solidFill>
          <a:ln w="38100">
            <a:solidFill>
              <a:srgbClr val="000000"/>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r>
              <a:rPr lang="fr-FR" sz="1800" b="1" u="none" strike="noStrike">
                <a:solidFill>
                  <a:schemeClr val="dk1"/>
                </a:solidFill>
                <a:effectLst/>
                <a:uFillTx/>
                <a:latin typeface="Aptos"/>
              </a:rPr>
              <a:t>G</a:t>
            </a:r>
            <a:endParaRPr lang="fr-MA" sz="1800" b="0" u="none" strike="noStrike">
              <a:solidFill>
                <a:srgbClr val="FFFFFF"/>
              </a:solidFill>
              <a:effectLst/>
              <a:uFillTx/>
              <a:latin typeface="Arial"/>
            </a:endParaRPr>
          </a:p>
        </p:txBody>
      </p:sp>
      <p:sp>
        <p:nvSpPr>
          <p:cNvPr id="1282" name="Ellipse 17"/>
          <p:cNvSpPr/>
          <p:nvPr/>
        </p:nvSpPr>
        <p:spPr>
          <a:xfrm>
            <a:off x="9469080" y="2826000"/>
            <a:ext cx="506520" cy="572400"/>
          </a:xfrm>
          <a:prstGeom prst="ellipse">
            <a:avLst/>
          </a:prstGeom>
          <a:noFill/>
          <a:ln w="38100">
            <a:solidFill>
              <a:srgbClr val="000000"/>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r>
              <a:rPr lang="fr-FR" sz="1800" b="1" u="none" strike="noStrike">
                <a:solidFill>
                  <a:schemeClr val="dk1"/>
                </a:solidFill>
                <a:effectLst/>
                <a:uFillTx/>
                <a:latin typeface="Aptos"/>
              </a:rPr>
              <a:t>E</a:t>
            </a:r>
            <a:endParaRPr lang="fr-MA" sz="1800" b="0" u="none" strike="noStrike">
              <a:solidFill>
                <a:srgbClr val="000000"/>
              </a:solidFill>
              <a:effectLst/>
              <a:uFillTx/>
              <a:latin typeface="Arial"/>
            </a:endParaRPr>
          </a:p>
        </p:txBody>
      </p:sp>
      <p:sp>
        <p:nvSpPr>
          <p:cNvPr id="1283" name="Ellipse 18"/>
          <p:cNvSpPr/>
          <p:nvPr/>
        </p:nvSpPr>
        <p:spPr>
          <a:xfrm>
            <a:off x="8365320" y="2878920"/>
            <a:ext cx="506520" cy="572400"/>
          </a:xfrm>
          <a:prstGeom prst="ellipse">
            <a:avLst/>
          </a:prstGeom>
          <a:solidFill>
            <a:srgbClr val="00B050"/>
          </a:solidFill>
          <a:ln w="38100">
            <a:solidFill>
              <a:srgbClr val="000000"/>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r>
              <a:rPr lang="fr-FR" sz="1800" b="1" u="none" strike="noStrike">
                <a:solidFill>
                  <a:schemeClr val="dk1"/>
                </a:solidFill>
                <a:effectLst/>
                <a:uFillTx/>
                <a:latin typeface="Aptos"/>
              </a:rPr>
              <a:t>D</a:t>
            </a:r>
            <a:endParaRPr lang="fr-MA" sz="1800" b="0" u="none" strike="noStrike">
              <a:solidFill>
                <a:srgbClr val="FFFFFF"/>
              </a:solidFill>
              <a:effectLst/>
              <a:uFillTx/>
              <a:latin typeface="Arial"/>
            </a:endParaRPr>
          </a:p>
        </p:txBody>
      </p:sp>
      <p:sp>
        <p:nvSpPr>
          <p:cNvPr id="1284" name="Ellipse 19"/>
          <p:cNvSpPr/>
          <p:nvPr/>
        </p:nvSpPr>
        <p:spPr>
          <a:xfrm>
            <a:off x="10754280" y="1786680"/>
            <a:ext cx="506520" cy="572400"/>
          </a:xfrm>
          <a:prstGeom prst="ellipse">
            <a:avLst/>
          </a:prstGeom>
          <a:solidFill>
            <a:srgbClr val="00B050"/>
          </a:solidFill>
          <a:ln w="38100">
            <a:solidFill>
              <a:srgbClr val="000000"/>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r>
              <a:rPr lang="fr-FR" sz="1800" b="1" u="none" strike="noStrike">
                <a:solidFill>
                  <a:schemeClr val="dk1"/>
                </a:solidFill>
                <a:effectLst/>
                <a:uFillTx/>
                <a:latin typeface="Aptos"/>
              </a:rPr>
              <a:t>C</a:t>
            </a:r>
            <a:endParaRPr lang="fr-MA" sz="1800" b="0" u="none" strike="noStrike">
              <a:solidFill>
                <a:srgbClr val="FFFFFF"/>
              </a:solidFill>
              <a:effectLst/>
              <a:uFillTx/>
              <a:latin typeface="Arial"/>
            </a:endParaRPr>
          </a:p>
        </p:txBody>
      </p:sp>
      <p:sp>
        <p:nvSpPr>
          <p:cNvPr id="1285" name="Ellipse 20"/>
          <p:cNvSpPr/>
          <p:nvPr/>
        </p:nvSpPr>
        <p:spPr>
          <a:xfrm>
            <a:off x="8846640" y="1828800"/>
            <a:ext cx="506520" cy="572400"/>
          </a:xfrm>
          <a:prstGeom prst="ellipse">
            <a:avLst/>
          </a:prstGeom>
          <a:solidFill>
            <a:srgbClr val="00B050"/>
          </a:solidFill>
          <a:ln w="38100">
            <a:solidFill>
              <a:srgbClr val="000000"/>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r>
              <a:rPr lang="fr-FR" sz="1800" b="1" u="none" strike="noStrike">
                <a:solidFill>
                  <a:schemeClr val="dk1"/>
                </a:solidFill>
                <a:effectLst/>
                <a:uFillTx/>
                <a:latin typeface="Aptos"/>
              </a:rPr>
              <a:t>B</a:t>
            </a:r>
            <a:endParaRPr lang="fr-MA" sz="1800" b="0" u="none" strike="noStrike">
              <a:solidFill>
                <a:srgbClr val="FFFFFF"/>
              </a:solidFill>
              <a:effectLst/>
              <a:uFillTx/>
              <a:latin typeface="Arial"/>
            </a:endParaRPr>
          </a:p>
        </p:txBody>
      </p:sp>
      <p:pic>
        <p:nvPicPr>
          <p:cNvPr id="1286" name="Image 2"/>
          <p:cNvPicPr/>
          <p:nvPr/>
        </p:nvPicPr>
        <p:blipFill>
          <a:blip r:embed="rId3"/>
          <a:stretch/>
        </p:blipFill>
        <p:spPr>
          <a:xfrm>
            <a:off x="964440" y="1520280"/>
            <a:ext cx="6127560" cy="3003480"/>
          </a:xfrm>
          <a:prstGeom prst="rect">
            <a:avLst/>
          </a:prstGeom>
          <a:noFill/>
          <a:ln w="0">
            <a:noFill/>
          </a:ln>
        </p:spPr>
      </p:pic>
      <p:cxnSp>
        <p:nvCxnSpPr>
          <p:cNvPr id="1287" name="Connecteur droit 4"/>
          <p:cNvCxnSpPr>
            <a:stCxn id="1279" idx="3"/>
            <a:endCxn id="1285" idx="7"/>
          </p:cNvCxnSpPr>
          <p:nvPr/>
        </p:nvCxnSpPr>
        <p:spPr>
          <a:xfrm flipH="1">
            <a:off x="9279000" y="1436400"/>
            <a:ext cx="490320" cy="476280"/>
          </a:xfrm>
          <a:prstGeom prst="straightConnector1">
            <a:avLst/>
          </a:prstGeom>
          <a:ln>
            <a:solidFill>
              <a:srgbClr val="000000"/>
            </a:solidFill>
          </a:ln>
        </p:spPr>
      </p:cxnSp>
      <p:cxnSp>
        <p:nvCxnSpPr>
          <p:cNvPr id="1288" name="Connecteur droit 5"/>
          <p:cNvCxnSpPr>
            <a:stCxn id="1284" idx="1"/>
            <a:endCxn id="1279" idx="5"/>
          </p:cNvCxnSpPr>
          <p:nvPr/>
        </p:nvCxnSpPr>
        <p:spPr>
          <a:xfrm flipH="1" flipV="1">
            <a:off x="10127160" y="1436400"/>
            <a:ext cx="701640" cy="434160"/>
          </a:xfrm>
          <a:prstGeom prst="straightConnector1">
            <a:avLst/>
          </a:prstGeom>
          <a:ln>
            <a:solidFill>
              <a:srgbClr val="000000"/>
            </a:solidFill>
          </a:ln>
        </p:spPr>
      </p:cxnSp>
      <p:cxnSp>
        <p:nvCxnSpPr>
          <p:cNvPr id="1289" name="Connecteur droit 8"/>
          <p:cNvCxnSpPr>
            <a:endCxn id="1283" idx="0"/>
          </p:cNvCxnSpPr>
          <p:nvPr/>
        </p:nvCxnSpPr>
        <p:spPr>
          <a:xfrm flipH="1">
            <a:off x="8618760" y="2296440"/>
            <a:ext cx="302040" cy="582840"/>
          </a:xfrm>
          <a:prstGeom prst="straightConnector1">
            <a:avLst/>
          </a:prstGeom>
          <a:ln>
            <a:solidFill>
              <a:srgbClr val="000000"/>
            </a:solidFill>
          </a:ln>
        </p:spPr>
      </p:cxnSp>
      <p:cxnSp>
        <p:nvCxnSpPr>
          <p:cNvPr id="1290" name="Connecteur droit 10"/>
          <p:cNvCxnSpPr>
            <a:stCxn id="1285" idx="5"/>
            <a:endCxn id="1282" idx="0"/>
          </p:cNvCxnSpPr>
          <p:nvPr/>
        </p:nvCxnSpPr>
        <p:spPr>
          <a:xfrm>
            <a:off x="9279000" y="2317680"/>
            <a:ext cx="443880" cy="508680"/>
          </a:xfrm>
          <a:prstGeom prst="straightConnector1">
            <a:avLst/>
          </a:prstGeom>
          <a:ln>
            <a:solidFill>
              <a:srgbClr val="000000"/>
            </a:solidFill>
          </a:ln>
        </p:spPr>
      </p:cxnSp>
      <p:cxnSp>
        <p:nvCxnSpPr>
          <p:cNvPr id="1291" name="Connecteur droit 21"/>
          <p:cNvCxnSpPr>
            <a:stCxn id="1284" idx="3"/>
            <a:endCxn id="1281" idx="0"/>
          </p:cNvCxnSpPr>
          <p:nvPr/>
        </p:nvCxnSpPr>
        <p:spPr>
          <a:xfrm flipH="1">
            <a:off x="10594800" y="2275560"/>
            <a:ext cx="234000" cy="563400"/>
          </a:xfrm>
          <a:prstGeom prst="straightConnector1">
            <a:avLst/>
          </a:prstGeom>
          <a:ln>
            <a:solidFill>
              <a:srgbClr val="000000"/>
            </a:solidFill>
          </a:ln>
        </p:spPr>
      </p:cxnSp>
      <p:cxnSp>
        <p:nvCxnSpPr>
          <p:cNvPr id="1292" name="Connecteur droit 24"/>
          <p:cNvCxnSpPr>
            <a:stCxn id="1280" idx="0"/>
          </p:cNvCxnSpPr>
          <p:nvPr/>
        </p:nvCxnSpPr>
        <p:spPr>
          <a:xfrm flipH="1" flipV="1">
            <a:off x="11227320" y="2253600"/>
            <a:ext cx="449280" cy="598320"/>
          </a:xfrm>
          <a:prstGeom prst="straightConnector1">
            <a:avLst/>
          </a:prstGeom>
          <a:ln>
            <a:solidFill>
              <a:srgbClr val="000000"/>
            </a:solidFill>
          </a:ln>
        </p:spPr>
      </p:cxnSp>
      <p:sp>
        <p:nvSpPr>
          <p:cNvPr id="1293" name="Accolade ouvrante 28"/>
          <p:cNvSpPr/>
          <p:nvPr/>
        </p:nvSpPr>
        <p:spPr>
          <a:xfrm>
            <a:off x="4280400" y="5194080"/>
            <a:ext cx="155160" cy="755640"/>
          </a:xfrm>
          <a:prstGeom prst="leftBrace">
            <a:avLst>
              <a:gd name="adj1" fmla="val 8333"/>
              <a:gd name="adj2" fmla="val 50000"/>
            </a:avLst>
          </a:prstGeom>
          <a:noFill/>
          <a:ln w="28575">
            <a:solidFill>
              <a:srgbClr val="000000"/>
            </a:solidFill>
          </a:ln>
        </p:spPr>
        <p:style>
          <a:lnRef idx="1">
            <a:schemeClr val="dk1"/>
          </a:lnRef>
          <a:fillRef idx="0">
            <a:schemeClr val="dk1"/>
          </a:fillRef>
          <a:effectRef idx="0">
            <a:schemeClr val="dk1"/>
          </a:effectRef>
          <a:fontRef idx="minor"/>
        </p:style>
        <p:txBody>
          <a:bodyPr lIns="90000" tIns="45000" rIns="90000" bIns="45000" anchor="ctr">
            <a:noAutofit/>
          </a:bodyPr>
          <a:lstStyle/>
          <a:p>
            <a:pPr algn="ctr" defTabSz="914400">
              <a:lnSpc>
                <a:spcPct val="100000"/>
              </a:lnSpc>
            </a:pPr>
            <a:endParaRPr lang="fr-FR" sz="1800" b="0" u="none" strike="noStrike">
              <a:solidFill>
                <a:schemeClr val="dk1"/>
              </a:solidFill>
              <a:effectLst/>
              <a:uFillTx/>
              <a:latin typeface="Aptos"/>
            </a:endParaRPr>
          </a:p>
        </p:txBody>
      </p:sp>
      <p:sp>
        <p:nvSpPr>
          <p:cNvPr id="1294" name="Accolade fermante 29"/>
          <p:cNvSpPr/>
          <p:nvPr/>
        </p:nvSpPr>
        <p:spPr>
          <a:xfrm>
            <a:off x="8305200" y="5105160"/>
            <a:ext cx="155160" cy="755640"/>
          </a:xfrm>
          <a:prstGeom prst="rightBrace">
            <a:avLst>
              <a:gd name="adj1" fmla="val 8333"/>
              <a:gd name="adj2" fmla="val 50000"/>
            </a:avLst>
          </a:prstGeom>
          <a:noFill/>
          <a:ln w="28575">
            <a:solidFill>
              <a:srgbClr val="000000"/>
            </a:solidFill>
          </a:ln>
        </p:spPr>
        <p:style>
          <a:lnRef idx="1">
            <a:schemeClr val="dk1"/>
          </a:lnRef>
          <a:fillRef idx="0">
            <a:schemeClr val="dk1"/>
          </a:fillRef>
          <a:effectRef idx="0">
            <a:schemeClr val="dk1"/>
          </a:effectRef>
          <a:fontRef idx="minor"/>
        </p:style>
        <p:txBody>
          <a:bodyPr lIns="90000" tIns="45000" rIns="90000" bIns="45000" anchor="ctr">
            <a:noAutofit/>
          </a:bodyPr>
          <a:lstStyle/>
          <a:p>
            <a:pPr algn="ctr" defTabSz="914400">
              <a:lnSpc>
                <a:spcPct val="100000"/>
              </a:lnSpc>
            </a:pPr>
            <a:endParaRPr lang="fr-FR" sz="1800" b="0" u="none" strike="noStrike">
              <a:solidFill>
                <a:schemeClr val="dk1"/>
              </a:solidFill>
              <a:effectLst/>
              <a:uFillTx/>
              <a:latin typeface="Aptos"/>
            </a:endParaRPr>
          </a:p>
        </p:txBody>
      </p:sp>
      <p:sp>
        <p:nvSpPr>
          <p:cNvPr id="1295" name="Forme libre : forme 38"/>
          <p:cNvSpPr/>
          <p:nvPr/>
        </p:nvSpPr>
        <p:spPr>
          <a:xfrm>
            <a:off x="7271280" y="6037200"/>
            <a:ext cx="765000" cy="21600"/>
          </a:xfrm>
          <a:custGeom>
            <a:avLst/>
            <a:gdLst>
              <a:gd name="textAreaLeft" fmla="*/ 0 w 765000"/>
              <a:gd name="textAreaRight" fmla="*/ 765360 w 765000"/>
              <a:gd name="textAreaTop" fmla="*/ 0 h 21600"/>
              <a:gd name="textAreaBottom" fmla="*/ 21960 h 21600"/>
              <a:gd name="GluePoint1X" fmla="*/ 0 w 765500"/>
              <a:gd name="GluePoint1Y" fmla="*/ 11017 h 22034"/>
              <a:gd name="GluePoint2X" fmla="*/ 727113 w 765500"/>
              <a:gd name="GluePoint2Y" fmla="*/ 0 h 22034"/>
              <a:gd name="GluePoint3X" fmla="*/ 672028 w 765500"/>
              <a:gd name="GluePoint3Y" fmla="*/ 22034 h 22034"/>
            </a:gdLst>
            <a:ahLst/>
            <a:cxnLst>
              <a:cxn ang="0">
                <a:pos x="GluePoint1X" y="GluePoint1Y"/>
              </a:cxn>
              <a:cxn ang="0">
                <a:pos x="GluePoint2X" y="GluePoint2Y"/>
              </a:cxn>
              <a:cxn ang="0">
                <a:pos x="GluePoint3X" y="GluePoint3Y"/>
              </a:cxn>
            </a:cxnLst>
            <a:rect l="textAreaLeft" t="textAreaTop" r="textAreaRight" b="textAreaBottom"/>
            <a:pathLst>
              <a:path w="765500" h="22034">
                <a:moveTo>
                  <a:pt x="0" y="11017"/>
                </a:moveTo>
                <a:lnTo>
                  <a:pt x="727113" y="0"/>
                </a:lnTo>
                <a:cubicBezTo>
                  <a:pt x="839118" y="1836"/>
                  <a:pt x="670192" y="20198"/>
                  <a:pt x="672028" y="22034"/>
                </a:cubicBezTo>
              </a:path>
            </a:pathLst>
          </a:custGeom>
          <a:noFill/>
          <a:ln w="12700">
            <a:noFill/>
          </a:ln>
        </p:spPr>
        <p:style>
          <a:lnRef idx="2">
            <a:schemeClr val="accent1">
              <a:shade val="50000"/>
            </a:schemeClr>
          </a:lnRef>
          <a:fillRef idx="1">
            <a:schemeClr val="accent1"/>
          </a:fillRef>
          <a:effectRef idx="0">
            <a:schemeClr val="accent1"/>
          </a:effectRef>
          <a:fontRef idx="minor"/>
        </p:style>
        <p:txBody>
          <a:bodyPr lIns="90000" tIns="-23040" rIns="90000" bIns="-23040" anchor="ctr">
            <a:noAutofit/>
          </a:bodyPr>
          <a:lstStyle/>
          <a:p>
            <a:pPr algn="ctr" defTabSz="914400">
              <a:lnSpc>
                <a:spcPct val="100000"/>
              </a:lnSpc>
            </a:pPr>
            <a:endParaRPr lang="fr-FR" sz="1800" b="0" u="none" strike="noStrike">
              <a:solidFill>
                <a:schemeClr val="lt1"/>
              </a:solidFill>
              <a:effectLst/>
              <a:uFillTx/>
              <a:latin typeface="Aptos"/>
            </a:endParaRPr>
          </a:p>
        </p:txBody>
      </p:sp>
      <p:grpSp>
        <p:nvGrpSpPr>
          <p:cNvPr id="1296" name="Groupe 41"/>
          <p:cNvGrpSpPr/>
          <p:nvPr/>
        </p:nvGrpSpPr>
        <p:grpSpPr>
          <a:xfrm>
            <a:off x="7998120" y="3961800"/>
            <a:ext cx="2563920" cy="2075400"/>
            <a:chOff x="7998120" y="3961800"/>
            <a:chExt cx="2563920" cy="2075400"/>
          </a:xfrm>
        </p:grpSpPr>
        <p:cxnSp>
          <p:nvCxnSpPr>
            <p:cNvPr id="1297" name="Connecteur droit 26"/>
            <p:cNvCxnSpPr/>
            <p:nvPr/>
          </p:nvCxnSpPr>
          <p:spPr>
            <a:xfrm flipV="1">
              <a:off x="10562040" y="3961800"/>
              <a:ext cx="360" cy="2012040"/>
            </a:xfrm>
            <a:prstGeom prst="straightConnector1">
              <a:avLst/>
            </a:prstGeom>
            <a:ln w="57150">
              <a:solidFill>
                <a:srgbClr val="000000"/>
              </a:solidFill>
            </a:ln>
          </p:spPr>
        </p:cxnSp>
        <p:cxnSp>
          <p:nvCxnSpPr>
            <p:cNvPr id="1298" name="Connecteur droit 27"/>
            <p:cNvCxnSpPr/>
            <p:nvPr/>
          </p:nvCxnSpPr>
          <p:spPr>
            <a:xfrm flipV="1">
              <a:off x="9828360" y="3972600"/>
              <a:ext cx="360" cy="2012040"/>
            </a:xfrm>
            <a:prstGeom prst="straightConnector1">
              <a:avLst/>
            </a:prstGeom>
            <a:ln w="57150">
              <a:solidFill>
                <a:srgbClr val="000000"/>
              </a:solidFill>
            </a:ln>
          </p:spPr>
        </p:cxnSp>
        <p:cxnSp>
          <p:nvCxnSpPr>
            <p:cNvPr id="1299" name="Connecteur droit 40"/>
            <p:cNvCxnSpPr>
              <a:endCxn id="1295" idx="1"/>
            </p:cNvCxnSpPr>
            <p:nvPr/>
          </p:nvCxnSpPr>
          <p:spPr>
            <a:xfrm flipH="1">
              <a:off x="7998120" y="5981040"/>
              <a:ext cx="1830600" cy="56520"/>
            </a:xfrm>
            <a:prstGeom prst="straightConnector1">
              <a:avLst/>
            </a:prstGeom>
            <a:ln w="57150">
              <a:solidFill>
                <a:srgbClr val="000000"/>
              </a:solidFill>
            </a:ln>
          </p:spPr>
        </p:cxnSp>
      </p:grpSp>
      <p:sp>
        <p:nvSpPr>
          <p:cNvPr id="1300" name="Ellipse 42"/>
          <p:cNvSpPr/>
          <p:nvPr/>
        </p:nvSpPr>
        <p:spPr>
          <a:xfrm>
            <a:off x="7734240" y="5196960"/>
            <a:ext cx="506520" cy="572400"/>
          </a:xfrm>
          <a:prstGeom prst="ellipse">
            <a:avLst/>
          </a:prstGeom>
          <a:solidFill>
            <a:srgbClr val="00B050"/>
          </a:solidFill>
          <a:ln w="38100">
            <a:solidFill>
              <a:srgbClr val="000000"/>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r>
              <a:rPr lang="fr-FR" sz="1800" b="1" u="none" strike="noStrike">
                <a:solidFill>
                  <a:schemeClr val="dk1"/>
                </a:solidFill>
                <a:effectLst/>
                <a:uFillTx/>
                <a:latin typeface="Aptos"/>
              </a:rPr>
              <a:t>A</a:t>
            </a:r>
            <a:endParaRPr lang="fr-MA" sz="1800" b="0" u="none" strike="noStrike">
              <a:solidFill>
                <a:srgbClr val="FFFFFF"/>
              </a:solidFill>
              <a:effectLst/>
              <a:uFillTx/>
              <a:latin typeface="Arial"/>
            </a:endParaRPr>
          </a:p>
        </p:txBody>
      </p:sp>
      <p:sp>
        <p:nvSpPr>
          <p:cNvPr id="1301" name="Ellipse 1"/>
          <p:cNvSpPr/>
          <p:nvPr/>
        </p:nvSpPr>
        <p:spPr>
          <a:xfrm>
            <a:off x="5486760" y="5196960"/>
            <a:ext cx="506520" cy="572400"/>
          </a:xfrm>
          <a:prstGeom prst="ellipse">
            <a:avLst/>
          </a:prstGeom>
          <a:solidFill>
            <a:srgbClr val="00B050"/>
          </a:solidFill>
          <a:ln w="38100">
            <a:solidFill>
              <a:srgbClr val="000000"/>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r>
              <a:rPr lang="fr-FR" sz="1800" b="1" u="none" strike="noStrike">
                <a:solidFill>
                  <a:schemeClr val="dk1"/>
                </a:solidFill>
                <a:effectLst/>
                <a:uFillTx/>
                <a:latin typeface="Aptos"/>
              </a:rPr>
              <a:t>B</a:t>
            </a:r>
            <a:endParaRPr lang="fr-MA" sz="1800" b="0" u="none" strike="noStrike">
              <a:solidFill>
                <a:srgbClr val="FFFFFF"/>
              </a:solidFill>
              <a:effectLst/>
              <a:uFillTx/>
              <a:latin typeface="Arial"/>
            </a:endParaRPr>
          </a:p>
        </p:txBody>
      </p:sp>
      <p:sp>
        <p:nvSpPr>
          <p:cNvPr id="1302" name="Ellipse 3"/>
          <p:cNvSpPr/>
          <p:nvPr/>
        </p:nvSpPr>
        <p:spPr>
          <a:xfrm>
            <a:off x="7114320" y="5212440"/>
            <a:ext cx="506520" cy="572400"/>
          </a:xfrm>
          <a:prstGeom prst="ellipse">
            <a:avLst/>
          </a:prstGeom>
          <a:solidFill>
            <a:srgbClr val="00B050"/>
          </a:solidFill>
          <a:ln w="38100">
            <a:solidFill>
              <a:srgbClr val="000000"/>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r>
              <a:rPr lang="fr-FR" sz="1800" b="1" u="none" strike="noStrike">
                <a:solidFill>
                  <a:schemeClr val="dk1"/>
                </a:solidFill>
                <a:effectLst/>
                <a:uFillTx/>
                <a:latin typeface="Aptos"/>
              </a:rPr>
              <a:t>C</a:t>
            </a:r>
            <a:endParaRPr lang="fr-MA" sz="1800" b="0" u="none" strike="noStrike">
              <a:solidFill>
                <a:srgbClr val="FFFFFF"/>
              </a:solidFill>
              <a:effectLst/>
              <a:uFillTx/>
              <a:latin typeface="Arial"/>
            </a:endParaRPr>
          </a:p>
        </p:txBody>
      </p:sp>
      <p:sp>
        <p:nvSpPr>
          <p:cNvPr id="1303" name="Ellipse 6"/>
          <p:cNvSpPr/>
          <p:nvPr/>
        </p:nvSpPr>
        <p:spPr>
          <a:xfrm>
            <a:off x="6568560" y="5212440"/>
            <a:ext cx="506520" cy="572400"/>
          </a:xfrm>
          <a:prstGeom prst="ellipse">
            <a:avLst/>
          </a:prstGeom>
          <a:solidFill>
            <a:srgbClr val="00B050"/>
          </a:solidFill>
          <a:ln w="38100">
            <a:solidFill>
              <a:srgbClr val="000000"/>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r>
              <a:rPr lang="fr-FR" sz="1800" b="1" u="none" strike="noStrike">
                <a:solidFill>
                  <a:schemeClr val="dk1"/>
                </a:solidFill>
                <a:effectLst/>
                <a:uFillTx/>
                <a:latin typeface="Aptos"/>
              </a:rPr>
              <a:t>F</a:t>
            </a:r>
            <a:endParaRPr lang="fr-MA" sz="1800" b="0" u="none" strike="noStrike">
              <a:solidFill>
                <a:srgbClr val="FFFFFF"/>
              </a:solidFill>
              <a:effectLst/>
              <a:uFillTx/>
              <a:latin typeface="Arial"/>
            </a:endParaRPr>
          </a:p>
        </p:txBody>
      </p:sp>
      <p:sp>
        <p:nvSpPr>
          <p:cNvPr id="1304" name="Ellipse 7"/>
          <p:cNvSpPr/>
          <p:nvPr/>
        </p:nvSpPr>
        <p:spPr>
          <a:xfrm>
            <a:off x="6030360" y="5212440"/>
            <a:ext cx="506520" cy="572400"/>
          </a:xfrm>
          <a:prstGeom prst="ellipse">
            <a:avLst/>
          </a:prstGeom>
          <a:solidFill>
            <a:srgbClr val="00B050"/>
          </a:solidFill>
          <a:ln w="38100">
            <a:solidFill>
              <a:srgbClr val="000000"/>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r>
              <a:rPr lang="fr-FR" sz="1800" b="1" u="none" strike="noStrike">
                <a:solidFill>
                  <a:schemeClr val="dk1"/>
                </a:solidFill>
                <a:effectLst/>
                <a:uFillTx/>
                <a:latin typeface="Aptos"/>
              </a:rPr>
              <a:t>G</a:t>
            </a:r>
            <a:endParaRPr lang="fr-MA" sz="1800" b="0" u="none" strike="noStrike">
              <a:solidFill>
                <a:srgbClr val="FFFFFF"/>
              </a:solidFill>
              <a:effectLst/>
              <a:uFillTx/>
              <a:latin typeface="Arial"/>
            </a:endParaRPr>
          </a:p>
        </p:txBody>
      </p:sp>
      <p:sp>
        <p:nvSpPr>
          <p:cNvPr id="1305" name="Ellipse 12"/>
          <p:cNvSpPr/>
          <p:nvPr/>
        </p:nvSpPr>
        <p:spPr>
          <a:xfrm>
            <a:off x="9929880" y="5324760"/>
            <a:ext cx="506520" cy="572400"/>
          </a:xfrm>
          <a:prstGeom prst="ellipse">
            <a:avLst/>
          </a:prstGeom>
          <a:noFill/>
          <a:ln w="38100">
            <a:solidFill>
              <a:srgbClr val="000000"/>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r>
              <a:rPr lang="fr-FR" sz="1800" b="1" u="none" strike="noStrike">
                <a:solidFill>
                  <a:schemeClr val="dk1"/>
                </a:solidFill>
                <a:effectLst/>
                <a:uFillTx/>
                <a:latin typeface="Aptos"/>
              </a:rPr>
              <a:t>E</a:t>
            </a:r>
            <a:endParaRPr lang="fr-MA" sz="1800" b="0" u="none" strike="noStrike">
              <a:solidFill>
                <a:srgbClr val="000000"/>
              </a:solidFill>
              <a:effectLst/>
              <a:uFillTx/>
              <a:latin typeface="Arial"/>
            </a:endParaRPr>
          </a:p>
        </p:txBody>
      </p:sp>
      <p:sp>
        <p:nvSpPr>
          <p:cNvPr id="1306" name="Ellipse 13"/>
          <p:cNvSpPr/>
          <p:nvPr/>
        </p:nvSpPr>
        <p:spPr>
          <a:xfrm>
            <a:off x="4951800" y="5161680"/>
            <a:ext cx="506520" cy="572400"/>
          </a:xfrm>
          <a:prstGeom prst="ellipse">
            <a:avLst/>
          </a:prstGeom>
          <a:solidFill>
            <a:srgbClr val="00B050"/>
          </a:solidFill>
          <a:ln w="38100">
            <a:solidFill>
              <a:srgbClr val="000000"/>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r>
              <a:rPr lang="fr-FR" sz="1800" b="1" u="none" strike="noStrike">
                <a:solidFill>
                  <a:schemeClr val="dk1"/>
                </a:solidFill>
                <a:effectLst/>
                <a:uFillTx/>
                <a:latin typeface="Aptos"/>
              </a:rPr>
              <a:t>D</a:t>
            </a:r>
            <a:endParaRPr lang="fr-MA" sz="1800" b="0" u="none" strike="noStrike">
              <a:solidFill>
                <a:srgbClr val="FFFFFF"/>
              </a:solidFill>
              <a:effectLst/>
              <a:uFillTx/>
              <a:latin typeface="Arial"/>
            </a:endParaRPr>
          </a:p>
        </p:txBody>
      </p:sp>
      <p:sp>
        <p:nvSpPr>
          <p:cNvPr id="1307" name="ZoneTexte 9"/>
          <p:cNvSpPr/>
          <p:nvPr/>
        </p:nvSpPr>
        <p:spPr>
          <a:xfrm>
            <a:off x="10658160" y="4745520"/>
            <a:ext cx="1541880" cy="36900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defTabSz="914400">
              <a:lnSpc>
                <a:spcPct val="100000"/>
              </a:lnSpc>
            </a:pPr>
            <a:r>
              <a:rPr lang="fr-FR" sz="1800" b="1" u="none" strike="noStrike">
                <a:solidFill>
                  <a:schemeClr val="dk1"/>
                </a:solidFill>
                <a:effectLst/>
                <a:uFillTx/>
                <a:latin typeface="Aptos"/>
              </a:rPr>
              <a:t>OPEN=</a:t>
            </a:r>
            <a:r>
              <a:rPr lang="fr-FR" sz="1800" b="0" u="none" strike="noStrike">
                <a:solidFill>
                  <a:schemeClr val="dk1"/>
                </a:solidFill>
                <a:effectLst/>
                <a:uFillTx/>
                <a:latin typeface="Aptos"/>
              </a:rPr>
              <a:t>PILE</a:t>
            </a:r>
            <a:endParaRPr lang="fr-MA" sz="1800" b="0" u="none" strike="noStrike">
              <a:solidFill>
                <a:srgbClr val="000000"/>
              </a:solidFill>
              <a:effectLst/>
              <a:uFillTx/>
              <a:latin typeface="Arial"/>
            </a:endParaRPr>
          </a:p>
        </p:txBody>
      </p:sp>
      <p:sp>
        <p:nvSpPr>
          <p:cNvPr id="1308" name="ZoneTexte 11"/>
          <p:cNvSpPr/>
          <p:nvPr/>
        </p:nvSpPr>
        <p:spPr>
          <a:xfrm>
            <a:off x="4809600" y="4639680"/>
            <a:ext cx="2792160" cy="36900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defTabSz="914400">
              <a:lnSpc>
                <a:spcPct val="100000"/>
              </a:lnSpc>
            </a:pPr>
            <a:r>
              <a:rPr lang="fr-FR" sz="1800" b="1" u="none" strike="noStrike">
                <a:solidFill>
                  <a:schemeClr val="dk1"/>
                </a:solidFill>
                <a:effectLst/>
                <a:uFillTx/>
                <a:latin typeface="Aptos"/>
              </a:rPr>
              <a:t>CLOSED</a:t>
            </a:r>
            <a:r>
              <a:rPr lang="fr-FR" sz="1800" b="0" u="none" strike="noStrike">
                <a:solidFill>
                  <a:schemeClr val="dk1"/>
                </a:solidFill>
                <a:effectLst/>
                <a:uFillTx/>
                <a:latin typeface="Aptos"/>
              </a:rPr>
              <a:t>(VISITED)=liste</a:t>
            </a:r>
            <a:endParaRPr lang="fr-MA" sz="1800" b="0" u="none" strike="noStrike">
              <a:solidFill>
                <a:srgbClr val="000000"/>
              </a:solidFill>
              <a:effectLst/>
              <a:uFillTx/>
              <a:latin typeface="Aria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9" name="PlaceHolder 1"/>
          <p:cNvSpPr>
            <a:spLocks noGrp="1"/>
          </p:cNvSpPr>
          <p:nvPr>
            <p:ph type="title"/>
          </p:nvPr>
        </p:nvSpPr>
        <p:spPr>
          <a:prstGeom prst="rect">
            <a:avLst/>
          </a:prstGeom>
          <a:noFill/>
          <a:ln w="0">
            <a:noFill/>
          </a:ln>
        </p:spPr>
        <p:txBody>
          <a:bodyPr lIns="91440" tIns="45720" rIns="91440" bIns="45720" anchor="ctr">
            <a:normAutofit fontScale="90000"/>
          </a:bodyPr>
          <a:lstStyle/>
          <a:p>
            <a:pPr>
              <a:lnSpc>
                <a:spcPct val="90000"/>
              </a:lnSpc>
            </a:pPr>
            <a:r>
              <a:rPr lang="fr-FR" sz="4400" dirty="0">
                <a:solidFill>
                  <a:schemeClr val="dk1"/>
                </a:solidFill>
                <a:latin typeface="Aptos Display"/>
              </a:rPr>
              <a:t> les algorithmes Aveugles </a:t>
            </a:r>
            <a:r>
              <a:rPr lang="fr-FR" sz="4400" b="0" u="none" strike="noStrike" dirty="0">
                <a:solidFill>
                  <a:schemeClr val="dk1"/>
                </a:solidFill>
                <a:effectLst/>
                <a:uFillTx/>
                <a:latin typeface="Aptos Display"/>
              </a:rPr>
              <a:t>: DFS</a:t>
            </a:r>
            <a:br>
              <a:rPr sz="4400" dirty="0"/>
            </a:br>
            <a:br>
              <a:rPr sz="4400" dirty="0"/>
            </a:br>
            <a:endParaRPr lang="fr-FR" sz="4400" b="0" u="none" strike="noStrike" dirty="0">
              <a:solidFill>
                <a:schemeClr val="dk1"/>
              </a:solidFill>
              <a:effectLst/>
              <a:uFillTx/>
              <a:latin typeface="Aptos"/>
            </a:endParaRPr>
          </a:p>
        </p:txBody>
      </p:sp>
      <p:sp>
        <p:nvSpPr>
          <p:cNvPr id="1310" name="Ellipse 14"/>
          <p:cNvSpPr/>
          <p:nvPr/>
        </p:nvSpPr>
        <p:spPr>
          <a:xfrm>
            <a:off x="9694800" y="947520"/>
            <a:ext cx="506520" cy="572400"/>
          </a:xfrm>
          <a:prstGeom prst="ellipse">
            <a:avLst/>
          </a:prstGeom>
          <a:solidFill>
            <a:srgbClr val="00B050"/>
          </a:solidFill>
          <a:ln w="38100">
            <a:solidFill>
              <a:srgbClr val="000000"/>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r>
              <a:rPr lang="fr-FR" sz="1800" b="1" u="none" strike="noStrike">
                <a:solidFill>
                  <a:schemeClr val="dk1"/>
                </a:solidFill>
                <a:effectLst/>
                <a:uFillTx/>
                <a:latin typeface="Aptos"/>
              </a:rPr>
              <a:t>A</a:t>
            </a:r>
            <a:endParaRPr lang="fr-MA" sz="1800" b="0" u="none" strike="noStrike">
              <a:solidFill>
                <a:srgbClr val="FFFFFF"/>
              </a:solidFill>
              <a:effectLst/>
              <a:uFillTx/>
              <a:latin typeface="Arial"/>
            </a:endParaRPr>
          </a:p>
        </p:txBody>
      </p:sp>
      <p:sp>
        <p:nvSpPr>
          <p:cNvPr id="1311" name="Ellipse 15"/>
          <p:cNvSpPr/>
          <p:nvPr/>
        </p:nvSpPr>
        <p:spPr>
          <a:xfrm>
            <a:off x="11422800" y="2851560"/>
            <a:ext cx="506520" cy="572400"/>
          </a:xfrm>
          <a:prstGeom prst="ellipse">
            <a:avLst/>
          </a:prstGeom>
          <a:solidFill>
            <a:srgbClr val="00B050"/>
          </a:solidFill>
          <a:ln w="38100">
            <a:solidFill>
              <a:srgbClr val="000000"/>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r>
              <a:rPr lang="fr-FR" sz="1800" b="1" u="none" strike="noStrike">
                <a:solidFill>
                  <a:schemeClr val="dk1"/>
                </a:solidFill>
                <a:effectLst/>
                <a:uFillTx/>
                <a:latin typeface="Aptos"/>
              </a:rPr>
              <a:t>F</a:t>
            </a:r>
            <a:endParaRPr lang="fr-MA" sz="1800" b="0" u="none" strike="noStrike">
              <a:solidFill>
                <a:srgbClr val="FFFFFF"/>
              </a:solidFill>
              <a:effectLst/>
              <a:uFillTx/>
              <a:latin typeface="Arial"/>
            </a:endParaRPr>
          </a:p>
        </p:txBody>
      </p:sp>
      <p:sp>
        <p:nvSpPr>
          <p:cNvPr id="1312" name="Ellipse 16"/>
          <p:cNvSpPr/>
          <p:nvPr/>
        </p:nvSpPr>
        <p:spPr>
          <a:xfrm>
            <a:off x="10341360" y="2838600"/>
            <a:ext cx="506520" cy="572400"/>
          </a:xfrm>
          <a:prstGeom prst="ellipse">
            <a:avLst/>
          </a:prstGeom>
          <a:solidFill>
            <a:srgbClr val="00B050"/>
          </a:solidFill>
          <a:ln w="38100">
            <a:solidFill>
              <a:srgbClr val="000000"/>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r>
              <a:rPr lang="fr-FR" sz="1800" b="1" u="none" strike="noStrike">
                <a:solidFill>
                  <a:schemeClr val="dk1"/>
                </a:solidFill>
                <a:effectLst/>
                <a:uFillTx/>
                <a:latin typeface="Aptos"/>
              </a:rPr>
              <a:t>G</a:t>
            </a:r>
            <a:endParaRPr lang="fr-MA" sz="1800" b="0" u="none" strike="noStrike">
              <a:solidFill>
                <a:srgbClr val="FFFFFF"/>
              </a:solidFill>
              <a:effectLst/>
              <a:uFillTx/>
              <a:latin typeface="Arial"/>
            </a:endParaRPr>
          </a:p>
        </p:txBody>
      </p:sp>
      <p:sp>
        <p:nvSpPr>
          <p:cNvPr id="1313" name="Ellipse 17"/>
          <p:cNvSpPr/>
          <p:nvPr/>
        </p:nvSpPr>
        <p:spPr>
          <a:xfrm>
            <a:off x="9469080" y="2826000"/>
            <a:ext cx="506520" cy="572400"/>
          </a:xfrm>
          <a:prstGeom prst="ellipse">
            <a:avLst/>
          </a:prstGeom>
          <a:solidFill>
            <a:srgbClr val="00B050"/>
          </a:solidFill>
          <a:ln w="38100">
            <a:solidFill>
              <a:srgbClr val="000000"/>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r>
              <a:rPr lang="fr-FR" sz="1800" b="1" u="none" strike="noStrike">
                <a:solidFill>
                  <a:schemeClr val="dk1"/>
                </a:solidFill>
                <a:effectLst/>
                <a:uFillTx/>
                <a:latin typeface="Aptos"/>
              </a:rPr>
              <a:t>E</a:t>
            </a:r>
            <a:endParaRPr lang="fr-MA" sz="1800" b="0" u="none" strike="noStrike">
              <a:solidFill>
                <a:srgbClr val="FFFFFF"/>
              </a:solidFill>
              <a:effectLst/>
              <a:uFillTx/>
              <a:latin typeface="Arial"/>
            </a:endParaRPr>
          </a:p>
        </p:txBody>
      </p:sp>
      <p:sp>
        <p:nvSpPr>
          <p:cNvPr id="1314" name="Ellipse 18"/>
          <p:cNvSpPr/>
          <p:nvPr/>
        </p:nvSpPr>
        <p:spPr>
          <a:xfrm>
            <a:off x="8365320" y="2878920"/>
            <a:ext cx="506520" cy="572400"/>
          </a:xfrm>
          <a:prstGeom prst="ellipse">
            <a:avLst/>
          </a:prstGeom>
          <a:solidFill>
            <a:srgbClr val="00B050"/>
          </a:solidFill>
          <a:ln w="38100">
            <a:solidFill>
              <a:srgbClr val="000000"/>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r>
              <a:rPr lang="fr-FR" sz="1800" b="1" u="none" strike="noStrike">
                <a:solidFill>
                  <a:schemeClr val="dk1"/>
                </a:solidFill>
                <a:effectLst/>
                <a:uFillTx/>
                <a:latin typeface="Aptos"/>
              </a:rPr>
              <a:t>D</a:t>
            </a:r>
            <a:endParaRPr lang="fr-MA" sz="1800" b="0" u="none" strike="noStrike">
              <a:solidFill>
                <a:srgbClr val="FFFFFF"/>
              </a:solidFill>
              <a:effectLst/>
              <a:uFillTx/>
              <a:latin typeface="Arial"/>
            </a:endParaRPr>
          </a:p>
        </p:txBody>
      </p:sp>
      <p:sp>
        <p:nvSpPr>
          <p:cNvPr id="1315" name="Ellipse 19"/>
          <p:cNvSpPr/>
          <p:nvPr/>
        </p:nvSpPr>
        <p:spPr>
          <a:xfrm>
            <a:off x="10754280" y="1786680"/>
            <a:ext cx="506520" cy="572400"/>
          </a:xfrm>
          <a:prstGeom prst="ellipse">
            <a:avLst/>
          </a:prstGeom>
          <a:solidFill>
            <a:srgbClr val="00B050"/>
          </a:solidFill>
          <a:ln w="38100">
            <a:solidFill>
              <a:srgbClr val="000000"/>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r>
              <a:rPr lang="fr-FR" sz="1800" b="1" u="none" strike="noStrike">
                <a:solidFill>
                  <a:schemeClr val="dk1"/>
                </a:solidFill>
                <a:effectLst/>
                <a:uFillTx/>
                <a:latin typeface="Aptos"/>
              </a:rPr>
              <a:t>C</a:t>
            </a:r>
            <a:endParaRPr lang="fr-MA" sz="1800" b="0" u="none" strike="noStrike">
              <a:solidFill>
                <a:srgbClr val="FFFFFF"/>
              </a:solidFill>
              <a:effectLst/>
              <a:uFillTx/>
              <a:latin typeface="Arial"/>
            </a:endParaRPr>
          </a:p>
        </p:txBody>
      </p:sp>
      <p:sp>
        <p:nvSpPr>
          <p:cNvPr id="1316" name="Ellipse 20"/>
          <p:cNvSpPr/>
          <p:nvPr/>
        </p:nvSpPr>
        <p:spPr>
          <a:xfrm>
            <a:off x="8846640" y="1828800"/>
            <a:ext cx="506520" cy="572400"/>
          </a:xfrm>
          <a:prstGeom prst="ellipse">
            <a:avLst/>
          </a:prstGeom>
          <a:solidFill>
            <a:srgbClr val="00B050"/>
          </a:solidFill>
          <a:ln w="38100">
            <a:solidFill>
              <a:srgbClr val="000000"/>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r>
              <a:rPr lang="fr-FR" sz="1800" b="1" u="none" strike="noStrike">
                <a:solidFill>
                  <a:schemeClr val="dk1"/>
                </a:solidFill>
                <a:effectLst/>
                <a:uFillTx/>
                <a:latin typeface="Aptos"/>
              </a:rPr>
              <a:t>B</a:t>
            </a:r>
            <a:endParaRPr lang="fr-MA" sz="1800" b="0" u="none" strike="noStrike">
              <a:solidFill>
                <a:srgbClr val="FFFFFF"/>
              </a:solidFill>
              <a:effectLst/>
              <a:uFillTx/>
              <a:latin typeface="Arial"/>
            </a:endParaRPr>
          </a:p>
        </p:txBody>
      </p:sp>
      <p:pic>
        <p:nvPicPr>
          <p:cNvPr id="1317" name="Image 2"/>
          <p:cNvPicPr/>
          <p:nvPr/>
        </p:nvPicPr>
        <p:blipFill>
          <a:blip r:embed="rId3"/>
          <a:stretch/>
        </p:blipFill>
        <p:spPr>
          <a:xfrm>
            <a:off x="964440" y="1520280"/>
            <a:ext cx="6127560" cy="3003480"/>
          </a:xfrm>
          <a:prstGeom prst="rect">
            <a:avLst/>
          </a:prstGeom>
          <a:noFill/>
          <a:ln w="0">
            <a:noFill/>
          </a:ln>
        </p:spPr>
      </p:pic>
      <p:cxnSp>
        <p:nvCxnSpPr>
          <p:cNvPr id="1318" name="Connecteur droit 4"/>
          <p:cNvCxnSpPr>
            <a:stCxn id="1310" idx="3"/>
            <a:endCxn id="1316" idx="7"/>
          </p:cNvCxnSpPr>
          <p:nvPr/>
        </p:nvCxnSpPr>
        <p:spPr>
          <a:xfrm flipH="1">
            <a:off x="9279000" y="1436400"/>
            <a:ext cx="490320" cy="476280"/>
          </a:xfrm>
          <a:prstGeom prst="straightConnector1">
            <a:avLst/>
          </a:prstGeom>
          <a:ln>
            <a:solidFill>
              <a:srgbClr val="000000"/>
            </a:solidFill>
          </a:ln>
        </p:spPr>
      </p:cxnSp>
      <p:cxnSp>
        <p:nvCxnSpPr>
          <p:cNvPr id="1319" name="Connecteur droit 5"/>
          <p:cNvCxnSpPr>
            <a:stCxn id="1315" idx="1"/>
            <a:endCxn id="1310" idx="5"/>
          </p:cNvCxnSpPr>
          <p:nvPr/>
        </p:nvCxnSpPr>
        <p:spPr>
          <a:xfrm flipH="1" flipV="1">
            <a:off x="10127160" y="1436400"/>
            <a:ext cx="701640" cy="434160"/>
          </a:xfrm>
          <a:prstGeom prst="straightConnector1">
            <a:avLst/>
          </a:prstGeom>
          <a:ln>
            <a:solidFill>
              <a:srgbClr val="000000"/>
            </a:solidFill>
          </a:ln>
        </p:spPr>
      </p:cxnSp>
      <p:cxnSp>
        <p:nvCxnSpPr>
          <p:cNvPr id="1320" name="Connecteur droit 8"/>
          <p:cNvCxnSpPr>
            <a:endCxn id="1314" idx="0"/>
          </p:cNvCxnSpPr>
          <p:nvPr/>
        </p:nvCxnSpPr>
        <p:spPr>
          <a:xfrm flipH="1">
            <a:off x="8618760" y="2296440"/>
            <a:ext cx="302040" cy="582840"/>
          </a:xfrm>
          <a:prstGeom prst="straightConnector1">
            <a:avLst/>
          </a:prstGeom>
          <a:ln>
            <a:solidFill>
              <a:srgbClr val="000000"/>
            </a:solidFill>
          </a:ln>
        </p:spPr>
      </p:cxnSp>
      <p:cxnSp>
        <p:nvCxnSpPr>
          <p:cNvPr id="1321" name="Connecteur droit 10"/>
          <p:cNvCxnSpPr>
            <a:stCxn id="1316" idx="5"/>
            <a:endCxn id="1313" idx="0"/>
          </p:cNvCxnSpPr>
          <p:nvPr/>
        </p:nvCxnSpPr>
        <p:spPr>
          <a:xfrm>
            <a:off x="9279000" y="2317680"/>
            <a:ext cx="443880" cy="508680"/>
          </a:xfrm>
          <a:prstGeom prst="straightConnector1">
            <a:avLst/>
          </a:prstGeom>
          <a:ln>
            <a:solidFill>
              <a:srgbClr val="000000"/>
            </a:solidFill>
          </a:ln>
        </p:spPr>
      </p:cxnSp>
      <p:cxnSp>
        <p:nvCxnSpPr>
          <p:cNvPr id="1322" name="Connecteur droit 21"/>
          <p:cNvCxnSpPr>
            <a:stCxn id="1315" idx="3"/>
            <a:endCxn id="1312" idx="0"/>
          </p:cNvCxnSpPr>
          <p:nvPr/>
        </p:nvCxnSpPr>
        <p:spPr>
          <a:xfrm flipH="1">
            <a:off x="10594800" y="2275560"/>
            <a:ext cx="234000" cy="563400"/>
          </a:xfrm>
          <a:prstGeom prst="straightConnector1">
            <a:avLst/>
          </a:prstGeom>
          <a:ln>
            <a:solidFill>
              <a:srgbClr val="000000"/>
            </a:solidFill>
          </a:ln>
        </p:spPr>
      </p:cxnSp>
      <p:cxnSp>
        <p:nvCxnSpPr>
          <p:cNvPr id="1323" name="Connecteur droit 24"/>
          <p:cNvCxnSpPr>
            <a:stCxn id="1311" idx="0"/>
          </p:cNvCxnSpPr>
          <p:nvPr/>
        </p:nvCxnSpPr>
        <p:spPr>
          <a:xfrm flipH="1" flipV="1">
            <a:off x="11227320" y="2253600"/>
            <a:ext cx="449280" cy="598320"/>
          </a:xfrm>
          <a:prstGeom prst="straightConnector1">
            <a:avLst/>
          </a:prstGeom>
          <a:ln>
            <a:solidFill>
              <a:srgbClr val="000000"/>
            </a:solidFill>
          </a:ln>
        </p:spPr>
      </p:cxnSp>
      <p:sp>
        <p:nvSpPr>
          <p:cNvPr id="1324" name="Accolade ouvrante 28"/>
          <p:cNvSpPr/>
          <p:nvPr/>
        </p:nvSpPr>
        <p:spPr>
          <a:xfrm>
            <a:off x="4280400" y="5194080"/>
            <a:ext cx="155160" cy="755640"/>
          </a:xfrm>
          <a:prstGeom prst="leftBrace">
            <a:avLst>
              <a:gd name="adj1" fmla="val 8333"/>
              <a:gd name="adj2" fmla="val 50000"/>
            </a:avLst>
          </a:prstGeom>
          <a:noFill/>
          <a:ln w="28575">
            <a:solidFill>
              <a:srgbClr val="000000"/>
            </a:solidFill>
          </a:ln>
        </p:spPr>
        <p:style>
          <a:lnRef idx="1">
            <a:schemeClr val="dk1"/>
          </a:lnRef>
          <a:fillRef idx="0">
            <a:schemeClr val="dk1"/>
          </a:fillRef>
          <a:effectRef idx="0">
            <a:schemeClr val="dk1"/>
          </a:effectRef>
          <a:fontRef idx="minor"/>
        </p:style>
        <p:txBody>
          <a:bodyPr lIns="90000" tIns="45000" rIns="90000" bIns="45000" anchor="ctr">
            <a:noAutofit/>
          </a:bodyPr>
          <a:lstStyle/>
          <a:p>
            <a:pPr algn="ctr" defTabSz="914400">
              <a:lnSpc>
                <a:spcPct val="100000"/>
              </a:lnSpc>
            </a:pPr>
            <a:endParaRPr lang="fr-FR" sz="1800" b="0" u="none" strike="noStrike">
              <a:solidFill>
                <a:schemeClr val="dk1"/>
              </a:solidFill>
              <a:effectLst/>
              <a:uFillTx/>
              <a:latin typeface="Aptos"/>
            </a:endParaRPr>
          </a:p>
        </p:txBody>
      </p:sp>
      <p:sp>
        <p:nvSpPr>
          <p:cNvPr id="1325" name="Accolade fermante 29"/>
          <p:cNvSpPr/>
          <p:nvPr/>
        </p:nvSpPr>
        <p:spPr>
          <a:xfrm>
            <a:off x="8305200" y="5105160"/>
            <a:ext cx="155160" cy="755640"/>
          </a:xfrm>
          <a:prstGeom prst="rightBrace">
            <a:avLst>
              <a:gd name="adj1" fmla="val 8333"/>
              <a:gd name="adj2" fmla="val 50000"/>
            </a:avLst>
          </a:prstGeom>
          <a:noFill/>
          <a:ln w="28575">
            <a:solidFill>
              <a:srgbClr val="000000"/>
            </a:solidFill>
          </a:ln>
        </p:spPr>
        <p:style>
          <a:lnRef idx="1">
            <a:schemeClr val="dk1"/>
          </a:lnRef>
          <a:fillRef idx="0">
            <a:schemeClr val="dk1"/>
          </a:fillRef>
          <a:effectRef idx="0">
            <a:schemeClr val="dk1"/>
          </a:effectRef>
          <a:fontRef idx="minor"/>
        </p:style>
        <p:txBody>
          <a:bodyPr lIns="90000" tIns="45000" rIns="90000" bIns="45000" anchor="ctr">
            <a:noAutofit/>
          </a:bodyPr>
          <a:lstStyle/>
          <a:p>
            <a:pPr algn="ctr" defTabSz="914400">
              <a:lnSpc>
                <a:spcPct val="100000"/>
              </a:lnSpc>
            </a:pPr>
            <a:endParaRPr lang="fr-FR" sz="1800" b="0" u="none" strike="noStrike">
              <a:solidFill>
                <a:schemeClr val="dk1"/>
              </a:solidFill>
              <a:effectLst/>
              <a:uFillTx/>
              <a:latin typeface="Aptos"/>
            </a:endParaRPr>
          </a:p>
        </p:txBody>
      </p:sp>
      <p:sp>
        <p:nvSpPr>
          <p:cNvPr id="1326" name="Forme libre : forme 38"/>
          <p:cNvSpPr/>
          <p:nvPr/>
        </p:nvSpPr>
        <p:spPr>
          <a:xfrm>
            <a:off x="7271280" y="6037200"/>
            <a:ext cx="765000" cy="21600"/>
          </a:xfrm>
          <a:custGeom>
            <a:avLst/>
            <a:gdLst>
              <a:gd name="textAreaLeft" fmla="*/ 0 w 765000"/>
              <a:gd name="textAreaRight" fmla="*/ 765360 w 765000"/>
              <a:gd name="textAreaTop" fmla="*/ 0 h 21600"/>
              <a:gd name="textAreaBottom" fmla="*/ 21960 h 21600"/>
              <a:gd name="GluePoint1X" fmla="*/ 0 w 765500"/>
              <a:gd name="GluePoint1Y" fmla="*/ 11017 h 22034"/>
              <a:gd name="GluePoint2X" fmla="*/ 727113 w 765500"/>
              <a:gd name="GluePoint2Y" fmla="*/ 0 h 22034"/>
              <a:gd name="GluePoint3X" fmla="*/ 672028 w 765500"/>
              <a:gd name="GluePoint3Y" fmla="*/ 22034 h 22034"/>
            </a:gdLst>
            <a:ahLst/>
            <a:cxnLst>
              <a:cxn ang="0">
                <a:pos x="GluePoint1X" y="GluePoint1Y"/>
              </a:cxn>
              <a:cxn ang="0">
                <a:pos x="GluePoint2X" y="GluePoint2Y"/>
              </a:cxn>
              <a:cxn ang="0">
                <a:pos x="GluePoint3X" y="GluePoint3Y"/>
              </a:cxn>
            </a:cxnLst>
            <a:rect l="textAreaLeft" t="textAreaTop" r="textAreaRight" b="textAreaBottom"/>
            <a:pathLst>
              <a:path w="765500" h="22034">
                <a:moveTo>
                  <a:pt x="0" y="11017"/>
                </a:moveTo>
                <a:lnTo>
                  <a:pt x="727113" y="0"/>
                </a:lnTo>
                <a:cubicBezTo>
                  <a:pt x="839118" y="1836"/>
                  <a:pt x="670192" y="20198"/>
                  <a:pt x="672028" y="22034"/>
                </a:cubicBezTo>
              </a:path>
            </a:pathLst>
          </a:custGeom>
          <a:noFill/>
          <a:ln w="12700">
            <a:noFill/>
          </a:ln>
        </p:spPr>
        <p:style>
          <a:lnRef idx="2">
            <a:schemeClr val="accent1">
              <a:shade val="50000"/>
            </a:schemeClr>
          </a:lnRef>
          <a:fillRef idx="1">
            <a:schemeClr val="accent1"/>
          </a:fillRef>
          <a:effectRef idx="0">
            <a:schemeClr val="accent1"/>
          </a:effectRef>
          <a:fontRef idx="minor"/>
        </p:style>
        <p:txBody>
          <a:bodyPr lIns="90000" tIns="-23040" rIns="90000" bIns="-23040" anchor="ctr">
            <a:noAutofit/>
          </a:bodyPr>
          <a:lstStyle/>
          <a:p>
            <a:pPr algn="ctr" defTabSz="914400">
              <a:lnSpc>
                <a:spcPct val="100000"/>
              </a:lnSpc>
            </a:pPr>
            <a:endParaRPr lang="fr-FR" sz="1800" b="0" u="none" strike="noStrike">
              <a:solidFill>
                <a:schemeClr val="lt1"/>
              </a:solidFill>
              <a:effectLst/>
              <a:uFillTx/>
              <a:latin typeface="Aptos"/>
            </a:endParaRPr>
          </a:p>
        </p:txBody>
      </p:sp>
      <p:grpSp>
        <p:nvGrpSpPr>
          <p:cNvPr id="1327" name="Groupe 41"/>
          <p:cNvGrpSpPr/>
          <p:nvPr/>
        </p:nvGrpSpPr>
        <p:grpSpPr>
          <a:xfrm>
            <a:off x="7998120" y="3961800"/>
            <a:ext cx="2563920" cy="2075400"/>
            <a:chOff x="7998120" y="3961800"/>
            <a:chExt cx="2563920" cy="2075400"/>
          </a:xfrm>
        </p:grpSpPr>
        <p:cxnSp>
          <p:nvCxnSpPr>
            <p:cNvPr id="1328" name="Connecteur droit 26"/>
            <p:cNvCxnSpPr/>
            <p:nvPr/>
          </p:nvCxnSpPr>
          <p:spPr>
            <a:xfrm flipV="1">
              <a:off x="10562040" y="3961800"/>
              <a:ext cx="360" cy="2012040"/>
            </a:xfrm>
            <a:prstGeom prst="straightConnector1">
              <a:avLst/>
            </a:prstGeom>
            <a:ln w="57150">
              <a:solidFill>
                <a:srgbClr val="000000"/>
              </a:solidFill>
            </a:ln>
          </p:spPr>
        </p:cxnSp>
        <p:cxnSp>
          <p:nvCxnSpPr>
            <p:cNvPr id="1329" name="Connecteur droit 27"/>
            <p:cNvCxnSpPr/>
            <p:nvPr/>
          </p:nvCxnSpPr>
          <p:spPr>
            <a:xfrm flipV="1">
              <a:off x="9828360" y="3972600"/>
              <a:ext cx="360" cy="2012040"/>
            </a:xfrm>
            <a:prstGeom prst="straightConnector1">
              <a:avLst/>
            </a:prstGeom>
            <a:ln w="57150">
              <a:solidFill>
                <a:srgbClr val="000000"/>
              </a:solidFill>
            </a:ln>
          </p:spPr>
        </p:cxnSp>
        <p:cxnSp>
          <p:nvCxnSpPr>
            <p:cNvPr id="1330" name="Connecteur droit 40"/>
            <p:cNvCxnSpPr>
              <a:endCxn id="1326" idx="1"/>
            </p:cNvCxnSpPr>
            <p:nvPr/>
          </p:nvCxnSpPr>
          <p:spPr>
            <a:xfrm flipH="1">
              <a:off x="7998120" y="5981040"/>
              <a:ext cx="1830600" cy="56520"/>
            </a:xfrm>
            <a:prstGeom prst="straightConnector1">
              <a:avLst/>
            </a:prstGeom>
            <a:ln w="57150">
              <a:solidFill>
                <a:srgbClr val="000000"/>
              </a:solidFill>
            </a:ln>
          </p:spPr>
        </p:cxnSp>
      </p:grpSp>
      <p:sp>
        <p:nvSpPr>
          <p:cNvPr id="1331" name="Ellipse 42"/>
          <p:cNvSpPr/>
          <p:nvPr/>
        </p:nvSpPr>
        <p:spPr>
          <a:xfrm>
            <a:off x="7734240" y="5196960"/>
            <a:ext cx="506520" cy="572400"/>
          </a:xfrm>
          <a:prstGeom prst="ellipse">
            <a:avLst/>
          </a:prstGeom>
          <a:solidFill>
            <a:srgbClr val="00B050"/>
          </a:solidFill>
          <a:ln w="38100">
            <a:solidFill>
              <a:srgbClr val="000000"/>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r>
              <a:rPr lang="fr-FR" sz="1800" b="1" u="none" strike="noStrike">
                <a:solidFill>
                  <a:schemeClr val="dk1"/>
                </a:solidFill>
                <a:effectLst/>
                <a:uFillTx/>
                <a:latin typeface="Aptos"/>
              </a:rPr>
              <a:t>A</a:t>
            </a:r>
            <a:endParaRPr lang="fr-MA" sz="1800" b="0" u="none" strike="noStrike">
              <a:solidFill>
                <a:srgbClr val="FFFFFF"/>
              </a:solidFill>
              <a:effectLst/>
              <a:uFillTx/>
              <a:latin typeface="Arial"/>
            </a:endParaRPr>
          </a:p>
        </p:txBody>
      </p:sp>
      <p:sp>
        <p:nvSpPr>
          <p:cNvPr id="1332" name="Ellipse 1"/>
          <p:cNvSpPr/>
          <p:nvPr/>
        </p:nvSpPr>
        <p:spPr>
          <a:xfrm>
            <a:off x="5486760" y="5196960"/>
            <a:ext cx="506520" cy="572400"/>
          </a:xfrm>
          <a:prstGeom prst="ellipse">
            <a:avLst/>
          </a:prstGeom>
          <a:solidFill>
            <a:srgbClr val="00B050"/>
          </a:solidFill>
          <a:ln w="38100">
            <a:solidFill>
              <a:srgbClr val="000000"/>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r>
              <a:rPr lang="fr-FR" sz="1800" b="1" u="none" strike="noStrike">
                <a:solidFill>
                  <a:schemeClr val="dk1"/>
                </a:solidFill>
                <a:effectLst/>
                <a:uFillTx/>
                <a:latin typeface="Aptos"/>
              </a:rPr>
              <a:t>B</a:t>
            </a:r>
            <a:endParaRPr lang="fr-MA" sz="1800" b="0" u="none" strike="noStrike">
              <a:solidFill>
                <a:srgbClr val="FFFFFF"/>
              </a:solidFill>
              <a:effectLst/>
              <a:uFillTx/>
              <a:latin typeface="Arial"/>
            </a:endParaRPr>
          </a:p>
        </p:txBody>
      </p:sp>
      <p:sp>
        <p:nvSpPr>
          <p:cNvPr id="1333" name="Ellipse 3"/>
          <p:cNvSpPr/>
          <p:nvPr/>
        </p:nvSpPr>
        <p:spPr>
          <a:xfrm>
            <a:off x="7114320" y="5212440"/>
            <a:ext cx="506520" cy="572400"/>
          </a:xfrm>
          <a:prstGeom prst="ellipse">
            <a:avLst/>
          </a:prstGeom>
          <a:solidFill>
            <a:srgbClr val="00B050"/>
          </a:solidFill>
          <a:ln w="38100">
            <a:solidFill>
              <a:srgbClr val="000000"/>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r>
              <a:rPr lang="fr-FR" sz="1800" b="1" u="none" strike="noStrike">
                <a:solidFill>
                  <a:schemeClr val="dk1"/>
                </a:solidFill>
                <a:effectLst/>
                <a:uFillTx/>
                <a:latin typeface="Aptos"/>
              </a:rPr>
              <a:t>C</a:t>
            </a:r>
            <a:endParaRPr lang="fr-MA" sz="1800" b="0" u="none" strike="noStrike">
              <a:solidFill>
                <a:srgbClr val="FFFFFF"/>
              </a:solidFill>
              <a:effectLst/>
              <a:uFillTx/>
              <a:latin typeface="Arial"/>
            </a:endParaRPr>
          </a:p>
        </p:txBody>
      </p:sp>
      <p:sp>
        <p:nvSpPr>
          <p:cNvPr id="1334" name="Ellipse 6"/>
          <p:cNvSpPr/>
          <p:nvPr/>
        </p:nvSpPr>
        <p:spPr>
          <a:xfrm>
            <a:off x="6568560" y="5212440"/>
            <a:ext cx="506520" cy="572400"/>
          </a:xfrm>
          <a:prstGeom prst="ellipse">
            <a:avLst/>
          </a:prstGeom>
          <a:solidFill>
            <a:srgbClr val="00B050"/>
          </a:solidFill>
          <a:ln w="38100">
            <a:solidFill>
              <a:srgbClr val="000000"/>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r>
              <a:rPr lang="fr-FR" sz="1800" b="1" u="none" strike="noStrike">
                <a:solidFill>
                  <a:schemeClr val="dk1"/>
                </a:solidFill>
                <a:effectLst/>
                <a:uFillTx/>
                <a:latin typeface="Aptos"/>
              </a:rPr>
              <a:t>F</a:t>
            </a:r>
            <a:endParaRPr lang="fr-MA" sz="1800" b="0" u="none" strike="noStrike">
              <a:solidFill>
                <a:srgbClr val="FFFFFF"/>
              </a:solidFill>
              <a:effectLst/>
              <a:uFillTx/>
              <a:latin typeface="Arial"/>
            </a:endParaRPr>
          </a:p>
        </p:txBody>
      </p:sp>
      <p:sp>
        <p:nvSpPr>
          <p:cNvPr id="1335" name="Ellipse 7"/>
          <p:cNvSpPr/>
          <p:nvPr/>
        </p:nvSpPr>
        <p:spPr>
          <a:xfrm>
            <a:off x="6030360" y="5212440"/>
            <a:ext cx="506520" cy="572400"/>
          </a:xfrm>
          <a:prstGeom prst="ellipse">
            <a:avLst/>
          </a:prstGeom>
          <a:solidFill>
            <a:srgbClr val="00B050"/>
          </a:solidFill>
          <a:ln w="38100">
            <a:solidFill>
              <a:srgbClr val="000000"/>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r>
              <a:rPr lang="fr-FR" sz="1800" b="1" u="none" strike="noStrike">
                <a:solidFill>
                  <a:schemeClr val="dk1"/>
                </a:solidFill>
                <a:effectLst/>
                <a:uFillTx/>
                <a:latin typeface="Aptos"/>
              </a:rPr>
              <a:t>G</a:t>
            </a:r>
            <a:endParaRPr lang="fr-MA" sz="1800" b="0" u="none" strike="noStrike">
              <a:solidFill>
                <a:srgbClr val="FFFFFF"/>
              </a:solidFill>
              <a:effectLst/>
              <a:uFillTx/>
              <a:latin typeface="Arial"/>
            </a:endParaRPr>
          </a:p>
        </p:txBody>
      </p:sp>
      <p:sp>
        <p:nvSpPr>
          <p:cNvPr id="1336" name="Ellipse 12"/>
          <p:cNvSpPr/>
          <p:nvPr/>
        </p:nvSpPr>
        <p:spPr>
          <a:xfrm>
            <a:off x="4400640" y="5179680"/>
            <a:ext cx="506520" cy="572400"/>
          </a:xfrm>
          <a:prstGeom prst="ellipse">
            <a:avLst/>
          </a:prstGeom>
          <a:solidFill>
            <a:srgbClr val="00B050"/>
          </a:solidFill>
          <a:ln w="38100">
            <a:solidFill>
              <a:srgbClr val="000000"/>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r>
              <a:rPr lang="fr-FR" sz="1800" b="1" u="none" strike="noStrike">
                <a:solidFill>
                  <a:schemeClr val="dk1"/>
                </a:solidFill>
                <a:effectLst/>
                <a:uFillTx/>
                <a:latin typeface="Aptos"/>
              </a:rPr>
              <a:t>E</a:t>
            </a:r>
            <a:endParaRPr lang="fr-MA" sz="1800" b="0" u="none" strike="noStrike">
              <a:solidFill>
                <a:srgbClr val="FFFFFF"/>
              </a:solidFill>
              <a:effectLst/>
              <a:uFillTx/>
              <a:latin typeface="Arial"/>
            </a:endParaRPr>
          </a:p>
        </p:txBody>
      </p:sp>
      <p:sp>
        <p:nvSpPr>
          <p:cNvPr id="1337" name="Ellipse 13"/>
          <p:cNvSpPr/>
          <p:nvPr/>
        </p:nvSpPr>
        <p:spPr>
          <a:xfrm>
            <a:off x="4951800" y="5161680"/>
            <a:ext cx="506520" cy="572400"/>
          </a:xfrm>
          <a:prstGeom prst="ellipse">
            <a:avLst/>
          </a:prstGeom>
          <a:solidFill>
            <a:srgbClr val="00B050"/>
          </a:solidFill>
          <a:ln w="38100">
            <a:solidFill>
              <a:srgbClr val="000000"/>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r>
              <a:rPr lang="fr-FR" sz="1800" b="1" u="none" strike="noStrike">
                <a:solidFill>
                  <a:schemeClr val="dk1"/>
                </a:solidFill>
                <a:effectLst/>
                <a:uFillTx/>
                <a:latin typeface="Aptos"/>
              </a:rPr>
              <a:t>D</a:t>
            </a:r>
            <a:endParaRPr lang="fr-MA" sz="1800" b="0" u="none" strike="noStrike">
              <a:solidFill>
                <a:srgbClr val="FFFFFF"/>
              </a:solidFill>
              <a:effectLst/>
              <a:uFillTx/>
              <a:latin typeface="Arial"/>
            </a:endParaRPr>
          </a:p>
        </p:txBody>
      </p:sp>
      <p:sp>
        <p:nvSpPr>
          <p:cNvPr id="1338" name="ZoneTexte 9"/>
          <p:cNvSpPr/>
          <p:nvPr/>
        </p:nvSpPr>
        <p:spPr>
          <a:xfrm>
            <a:off x="10658160" y="4745520"/>
            <a:ext cx="1541880" cy="36900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defTabSz="914400">
              <a:lnSpc>
                <a:spcPct val="100000"/>
              </a:lnSpc>
            </a:pPr>
            <a:r>
              <a:rPr lang="fr-FR" sz="1800" b="1" u="none" strike="noStrike">
                <a:solidFill>
                  <a:schemeClr val="dk1"/>
                </a:solidFill>
                <a:effectLst/>
                <a:uFillTx/>
                <a:latin typeface="Aptos"/>
              </a:rPr>
              <a:t>OPEN=</a:t>
            </a:r>
            <a:r>
              <a:rPr lang="fr-FR" sz="1800" b="0" u="none" strike="noStrike">
                <a:solidFill>
                  <a:schemeClr val="dk1"/>
                </a:solidFill>
                <a:effectLst/>
                <a:uFillTx/>
                <a:latin typeface="Aptos"/>
              </a:rPr>
              <a:t>PILE</a:t>
            </a:r>
            <a:endParaRPr lang="fr-MA" sz="1800" b="0" u="none" strike="noStrike">
              <a:solidFill>
                <a:srgbClr val="000000"/>
              </a:solidFill>
              <a:effectLst/>
              <a:uFillTx/>
              <a:latin typeface="Arial"/>
            </a:endParaRPr>
          </a:p>
        </p:txBody>
      </p:sp>
      <p:sp>
        <p:nvSpPr>
          <p:cNvPr id="1339" name="ZoneTexte 11"/>
          <p:cNvSpPr/>
          <p:nvPr/>
        </p:nvSpPr>
        <p:spPr>
          <a:xfrm>
            <a:off x="4809600" y="4639680"/>
            <a:ext cx="2792160" cy="36900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defTabSz="914400">
              <a:lnSpc>
                <a:spcPct val="100000"/>
              </a:lnSpc>
            </a:pPr>
            <a:r>
              <a:rPr lang="fr-FR" sz="1800" b="1" u="none" strike="noStrike">
                <a:solidFill>
                  <a:schemeClr val="dk1"/>
                </a:solidFill>
                <a:effectLst/>
                <a:uFillTx/>
                <a:latin typeface="Aptos"/>
              </a:rPr>
              <a:t>CLOSED</a:t>
            </a:r>
            <a:r>
              <a:rPr lang="fr-FR" sz="1800" b="0" u="none" strike="noStrike">
                <a:solidFill>
                  <a:schemeClr val="dk1"/>
                </a:solidFill>
                <a:effectLst/>
                <a:uFillTx/>
                <a:latin typeface="Aptos"/>
              </a:rPr>
              <a:t>(VISITED)=liste</a:t>
            </a:r>
            <a:endParaRPr lang="fr-MA" sz="1800" b="0" u="none" strike="noStrike">
              <a:solidFill>
                <a:srgbClr val="000000"/>
              </a:solidFill>
              <a:effectLst/>
              <a:uFillTx/>
              <a:latin typeface="Arial"/>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0" name="PlaceHolder 1"/>
          <p:cNvSpPr>
            <a:spLocks noGrp="1"/>
          </p:cNvSpPr>
          <p:nvPr>
            <p:ph type="title"/>
          </p:nvPr>
        </p:nvSpPr>
        <p:spPr>
          <a:prstGeom prst="rect">
            <a:avLst/>
          </a:prstGeom>
          <a:noFill/>
          <a:ln w="0">
            <a:noFill/>
          </a:ln>
        </p:spPr>
        <p:txBody>
          <a:bodyPr lIns="91440" tIns="45720" rIns="91440" bIns="45720" anchor="ctr">
            <a:normAutofit fontScale="90000"/>
          </a:bodyPr>
          <a:lstStyle/>
          <a:p>
            <a:pPr>
              <a:lnSpc>
                <a:spcPct val="90000"/>
              </a:lnSpc>
            </a:pPr>
            <a:r>
              <a:rPr lang="fr-FR" sz="4400" b="0" u="none" strike="noStrike" dirty="0">
                <a:solidFill>
                  <a:schemeClr val="dk1"/>
                </a:solidFill>
                <a:effectLst/>
                <a:uFillTx/>
                <a:latin typeface="Aptos Display"/>
              </a:rPr>
              <a:t> </a:t>
            </a:r>
            <a:r>
              <a:rPr lang="fr-FR" sz="4400" dirty="0">
                <a:solidFill>
                  <a:schemeClr val="dk1"/>
                </a:solidFill>
                <a:latin typeface="Aptos Display"/>
              </a:rPr>
              <a:t> les algorithmes Aveugles </a:t>
            </a:r>
            <a:r>
              <a:rPr lang="fr-FR" sz="4400" b="0" u="none" strike="noStrike" dirty="0">
                <a:solidFill>
                  <a:schemeClr val="dk1"/>
                </a:solidFill>
                <a:effectLst/>
                <a:uFillTx/>
                <a:latin typeface="Aptos Display"/>
              </a:rPr>
              <a:t>: DFS</a:t>
            </a:r>
            <a:br>
              <a:rPr sz="4400" dirty="0"/>
            </a:br>
            <a:br>
              <a:rPr sz="4400" dirty="0"/>
            </a:br>
            <a:endParaRPr lang="fr-FR" sz="4400" b="0" u="none" strike="noStrike" dirty="0">
              <a:solidFill>
                <a:schemeClr val="dk1"/>
              </a:solidFill>
              <a:effectLst/>
              <a:uFillTx/>
              <a:latin typeface="Aptos"/>
            </a:endParaRPr>
          </a:p>
        </p:txBody>
      </p:sp>
      <p:sp>
        <p:nvSpPr>
          <p:cNvPr id="1341" name="ZoneTexte 3"/>
          <p:cNvSpPr/>
          <p:nvPr/>
        </p:nvSpPr>
        <p:spPr>
          <a:xfrm>
            <a:off x="966600" y="1495440"/>
            <a:ext cx="5128920" cy="46137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just" defTabSz="914400">
              <a:lnSpc>
                <a:spcPct val="150000"/>
              </a:lnSpc>
            </a:pPr>
            <a:r>
              <a:rPr lang="fr-FR" sz="1800" b="1" u="none" strike="noStrike">
                <a:solidFill>
                  <a:schemeClr val="dk1"/>
                </a:solidFill>
                <a:effectLst/>
                <a:uFillTx/>
                <a:latin typeface="Aptos"/>
              </a:rPr>
              <a:t>Avantages du DFS</a:t>
            </a:r>
            <a:endParaRPr lang="fr-MA" sz="1800" b="0" u="none" strike="noStrike">
              <a:solidFill>
                <a:srgbClr val="000000"/>
              </a:solidFill>
              <a:effectLst/>
              <a:uFillTx/>
              <a:latin typeface="Arial"/>
            </a:endParaRPr>
          </a:p>
          <a:p>
            <a:pPr indent="-216000" algn="just" defTabSz="914400">
              <a:lnSpc>
                <a:spcPct val="150000"/>
              </a:lnSpc>
              <a:buClr>
                <a:srgbClr val="000000"/>
              </a:buClr>
              <a:buFont typeface="Arial"/>
              <a:buChar char="•"/>
            </a:pPr>
            <a:r>
              <a:rPr lang="fr-FR" sz="1800" b="1" u="none" strike="noStrike">
                <a:solidFill>
                  <a:schemeClr val="dk1"/>
                </a:solidFill>
                <a:effectLst/>
                <a:uFillTx/>
                <a:latin typeface="Aptos"/>
              </a:rPr>
              <a:t>Peu de mémoire utilisée</a:t>
            </a:r>
            <a:r>
              <a:rPr lang="fr-FR" sz="1800" b="0" u="none" strike="noStrike">
                <a:solidFill>
                  <a:schemeClr val="dk1"/>
                </a:solidFill>
                <a:effectLst/>
                <a:uFillTx/>
                <a:latin typeface="Aptos"/>
              </a:rPr>
              <a:t> : ne garde que la pile des nœuds en cours (contrairement au BFS qui stocke tout un niveau).</a:t>
            </a:r>
            <a:endParaRPr lang="fr-MA" sz="1800" b="0" u="none" strike="noStrike">
              <a:solidFill>
                <a:srgbClr val="000000"/>
              </a:solidFill>
              <a:effectLst/>
              <a:uFillTx/>
              <a:latin typeface="Arial"/>
            </a:endParaRPr>
          </a:p>
          <a:p>
            <a:pPr indent="-216000" algn="just" defTabSz="914400">
              <a:lnSpc>
                <a:spcPct val="150000"/>
              </a:lnSpc>
              <a:buClr>
                <a:srgbClr val="000000"/>
              </a:buClr>
              <a:buFont typeface="Arial"/>
              <a:buChar char="•"/>
            </a:pPr>
            <a:r>
              <a:rPr lang="fr-FR" sz="1800" b="1" u="none" strike="noStrike">
                <a:solidFill>
                  <a:schemeClr val="dk1"/>
                </a:solidFill>
                <a:effectLst/>
                <a:uFillTx/>
                <a:latin typeface="Aptos"/>
              </a:rPr>
              <a:t>Exploration rapide en profondeur</a:t>
            </a:r>
            <a:r>
              <a:rPr lang="fr-FR" sz="1800" b="0" u="none" strike="noStrike">
                <a:solidFill>
                  <a:schemeClr val="dk1"/>
                </a:solidFill>
                <a:effectLst/>
                <a:uFillTx/>
                <a:latin typeface="Aptos"/>
              </a:rPr>
              <a:t> : permet d’atteindre vite un état profond.</a:t>
            </a:r>
            <a:endParaRPr lang="fr-MA" sz="1800" b="0" u="none" strike="noStrike">
              <a:solidFill>
                <a:srgbClr val="000000"/>
              </a:solidFill>
              <a:effectLst/>
              <a:uFillTx/>
              <a:latin typeface="Arial"/>
            </a:endParaRPr>
          </a:p>
          <a:p>
            <a:pPr indent="-216000" algn="just" defTabSz="914400">
              <a:lnSpc>
                <a:spcPct val="150000"/>
              </a:lnSpc>
              <a:buClr>
                <a:srgbClr val="000000"/>
              </a:buClr>
              <a:buFont typeface="Arial"/>
              <a:buChar char="•"/>
            </a:pPr>
            <a:r>
              <a:rPr lang="fr-FR" sz="1800" b="1" u="none" strike="noStrike">
                <a:solidFill>
                  <a:schemeClr val="dk1"/>
                </a:solidFill>
                <a:effectLst/>
                <a:uFillTx/>
                <a:latin typeface="Aptos"/>
              </a:rPr>
              <a:t>Implémentation simple</a:t>
            </a:r>
            <a:r>
              <a:rPr lang="fr-FR" sz="1800" b="0" u="none" strike="noStrike">
                <a:solidFill>
                  <a:schemeClr val="dk1"/>
                </a:solidFill>
                <a:effectLst/>
                <a:uFillTx/>
                <a:latin typeface="Aptos"/>
              </a:rPr>
              <a:t> : facile à coder avec la récursion.</a:t>
            </a:r>
            <a:endParaRPr lang="fr-MA" sz="1800" b="0" u="none" strike="noStrike">
              <a:solidFill>
                <a:srgbClr val="000000"/>
              </a:solidFill>
              <a:effectLst/>
              <a:uFillTx/>
              <a:latin typeface="Arial"/>
            </a:endParaRPr>
          </a:p>
          <a:p>
            <a:pPr indent="-216000" algn="just" defTabSz="914400">
              <a:lnSpc>
                <a:spcPct val="150000"/>
              </a:lnSpc>
              <a:buClr>
                <a:srgbClr val="000000"/>
              </a:buClr>
              <a:buFont typeface="Arial"/>
              <a:buChar char="•"/>
            </a:pPr>
            <a:r>
              <a:rPr lang="fr-FR" sz="1800" b="1" u="none" strike="noStrike">
                <a:solidFill>
                  <a:schemeClr val="dk1"/>
                </a:solidFill>
                <a:effectLst/>
                <a:uFillTx/>
                <a:latin typeface="Aptos"/>
              </a:rPr>
              <a:t>Utile pour explorer tout le graphe/arbre</a:t>
            </a:r>
            <a:r>
              <a:rPr lang="fr-FR" sz="1800" b="0" u="none" strike="noStrike">
                <a:solidFill>
                  <a:schemeClr val="dk1"/>
                </a:solidFill>
                <a:effectLst/>
                <a:uFillTx/>
                <a:latin typeface="Aptos"/>
              </a:rPr>
              <a:t> même sans objectif précis (ex. détection de cycles, parcours complet).</a:t>
            </a:r>
            <a:endParaRPr lang="fr-MA" sz="1800" b="0" u="none" strike="noStrike">
              <a:solidFill>
                <a:srgbClr val="000000"/>
              </a:solidFill>
              <a:effectLst/>
              <a:uFillTx/>
              <a:latin typeface="Arial"/>
            </a:endParaRPr>
          </a:p>
        </p:txBody>
      </p:sp>
      <p:sp>
        <p:nvSpPr>
          <p:cNvPr id="1342" name="ZoneTexte 5"/>
          <p:cNvSpPr/>
          <p:nvPr/>
        </p:nvSpPr>
        <p:spPr>
          <a:xfrm>
            <a:off x="6959880" y="1495440"/>
            <a:ext cx="5128920" cy="37825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just" defTabSz="914400">
              <a:lnSpc>
                <a:spcPct val="150000"/>
              </a:lnSpc>
            </a:pPr>
            <a:r>
              <a:rPr lang="fr-FR" sz="1800" b="1" u="none" strike="noStrike">
                <a:solidFill>
                  <a:schemeClr val="dk1"/>
                </a:solidFill>
                <a:effectLst/>
                <a:uFillTx/>
                <a:latin typeface="Aptos"/>
              </a:rPr>
              <a:t>Inconvénients du DFS</a:t>
            </a:r>
            <a:endParaRPr lang="fr-MA" sz="1800" b="0" u="none" strike="noStrike">
              <a:solidFill>
                <a:srgbClr val="000000"/>
              </a:solidFill>
              <a:effectLst/>
              <a:uFillTx/>
              <a:latin typeface="Arial"/>
            </a:endParaRPr>
          </a:p>
          <a:p>
            <a:pPr indent="-216000" algn="just" defTabSz="914400">
              <a:lnSpc>
                <a:spcPct val="150000"/>
              </a:lnSpc>
              <a:buClr>
                <a:srgbClr val="000000"/>
              </a:buClr>
              <a:buFont typeface="Arial"/>
              <a:buChar char="•"/>
            </a:pPr>
            <a:r>
              <a:rPr lang="fr-FR" sz="1800" b="1" u="none" strike="noStrike">
                <a:solidFill>
                  <a:schemeClr val="dk1"/>
                </a:solidFill>
                <a:effectLst/>
                <a:uFillTx/>
                <a:latin typeface="Aptos"/>
              </a:rPr>
              <a:t>Ne garantit pas la solution la plus courte</a:t>
            </a:r>
            <a:r>
              <a:rPr lang="fr-FR" sz="1800" b="0" u="none" strike="noStrike">
                <a:solidFill>
                  <a:schemeClr val="dk1"/>
                </a:solidFill>
                <a:effectLst/>
                <a:uFillTx/>
                <a:latin typeface="Aptos"/>
              </a:rPr>
              <a:t> (contrairement au BFS).</a:t>
            </a:r>
            <a:endParaRPr lang="fr-MA" sz="1800" b="0" u="none" strike="noStrike">
              <a:solidFill>
                <a:srgbClr val="000000"/>
              </a:solidFill>
              <a:effectLst/>
              <a:uFillTx/>
              <a:latin typeface="Arial"/>
            </a:endParaRPr>
          </a:p>
          <a:p>
            <a:pPr indent="-216000" algn="just" defTabSz="914400">
              <a:lnSpc>
                <a:spcPct val="150000"/>
              </a:lnSpc>
              <a:buClr>
                <a:srgbClr val="000000"/>
              </a:buClr>
              <a:buFont typeface="Arial"/>
              <a:buChar char="•"/>
            </a:pPr>
            <a:r>
              <a:rPr lang="fr-FR" sz="1800" b="0" u="none" strike="noStrike">
                <a:solidFill>
                  <a:schemeClr val="dk1"/>
                </a:solidFill>
                <a:effectLst/>
                <a:uFillTx/>
                <a:latin typeface="Aptos"/>
              </a:rPr>
              <a:t>Peut s’enfoncer dans une branche inutile très profonde → </a:t>
            </a:r>
            <a:r>
              <a:rPr lang="fr-FR" sz="1800" b="1" u="none" strike="noStrike">
                <a:solidFill>
                  <a:schemeClr val="dk1"/>
                </a:solidFill>
                <a:effectLst/>
                <a:uFillTx/>
                <a:latin typeface="Aptos"/>
              </a:rPr>
              <a:t>perte de temps</a:t>
            </a:r>
            <a:r>
              <a:rPr lang="fr-FR" sz="1800" b="0" u="none" strike="noStrike">
                <a:solidFill>
                  <a:schemeClr val="dk1"/>
                </a:solidFill>
                <a:effectLst/>
                <a:uFillTx/>
                <a:latin typeface="Aptos"/>
              </a:rPr>
              <a:t>.</a:t>
            </a:r>
            <a:endParaRPr lang="fr-MA" sz="1800" b="0" u="none" strike="noStrike">
              <a:solidFill>
                <a:srgbClr val="000000"/>
              </a:solidFill>
              <a:effectLst/>
              <a:uFillTx/>
              <a:latin typeface="Arial"/>
            </a:endParaRPr>
          </a:p>
          <a:p>
            <a:pPr indent="-216000" algn="just" defTabSz="914400">
              <a:lnSpc>
                <a:spcPct val="150000"/>
              </a:lnSpc>
              <a:buClr>
                <a:srgbClr val="000000"/>
              </a:buClr>
              <a:buFont typeface="Arial"/>
              <a:buChar char="•"/>
            </a:pPr>
            <a:r>
              <a:rPr lang="fr-FR" sz="1800" b="1" u="none" strike="noStrike">
                <a:solidFill>
                  <a:schemeClr val="dk1"/>
                </a:solidFill>
                <a:effectLst/>
                <a:uFillTx/>
                <a:latin typeface="Aptos"/>
              </a:rPr>
              <a:t>Risque de boucle infinie</a:t>
            </a:r>
            <a:r>
              <a:rPr lang="fr-FR" sz="1800" b="0" u="none" strike="noStrike">
                <a:solidFill>
                  <a:schemeClr val="dk1"/>
                </a:solidFill>
                <a:effectLst/>
                <a:uFillTx/>
                <a:latin typeface="Aptos"/>
              </a:rPr>
              <a:t> si le graphe contient des cycles et qu’on n’utilise pas un</a:t>
            </a:r>
            <a:r>
              <a:rPr lang="fr-FR" sz="1800" b="0" u="none" strike="noStrike">
                <a:solidFill>
                  <a:schemeClr val="dk1"/>
                </a:solidFill>
                <a:effectLst/>
                <a:uFillTx/>
                <a:latin typeface="Courier New"/>
              </a:rPr>
              <a:t>visited</a:t>
            </a:r>
            <a:r>
              <a:rPr lang="fr-FR" sz="1800" b="0" u="none" strike="noStrike">
                <a:solidFill>
                  <a:schemeClr val="dk1"/>
                </a:solidFill>
                <a:effectLst/>
                <a:uFillTx/>
                <a:latin typeface="Aptos"/>
              </a:rPr>
              <a:t>.</a:t>
            </a:r>
            <a:endParaRPr lang="fr-MA" sz="1800" b="0" u="none" strike="noStrike">
              <a:solidFill>
                <a:srgbClr val="000000"/>
              </a:solidFill>
              <a:effectLst/>
              <a:uFillTx/>
              <a:latin typeface="Arial"/>
            </a:endParaRPr>
          </a:p>
          <a:p>
            <a:pPr indent="-216000" algn="just" defTabSz="914400">
              <a:lnSpc>
                <a:spcPct val="150000"/>
              </a:lnSpc>
              <a:buClr>
                <a:srgbClr val="000000"/>
              </a:buClr>
              <a:buFont typeface="Arial"/>
              <a:buChar char="•"/>
            </a:pPr>
            <a:r>
              <a:rPr lang="fr-FR" sz="1800" b="0" u="none" strike="noStrike">
                <a:solidFill>
                  <a:schemeClr val="dk1"/>
                </a:solidFill>
                <a:effectLst/>
                <a:uFillTx/>
                <a:latin typeface="Aptos"/>
              </a:rPr>
              <a:t>Moins adapté quand la solution est proche de la racine.</a:t>
            </a:r>
            <a:endParaRPr lang="fr-MA" sz="1800" b="0" u="none" strike="noStrike">
              <a:solidFill>
                <a:srgbClr val="000000"/>
              </a:solidFill>
              <a:effectLst/>
              <a:uFillTx/>
              <a:latin typeface="Arial"/>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3" name="PlaceHolder 1"/>
          <p:cNvSpPr>
            <a:spLocks noGrp="1"/>
          </p:cNvSpPr>
          <p:nvPr>
            <p:ph type="title"/>
          </p:nvPr>
        </p:nvSpPr>
        <p:spPr>
          <a:prstGeom prst="rect">
            <a:avLst/>
          </a:prstGeom>
          <a:noFill/>
          <a:ln w="0">
            <a:noFill/>
          </a:ln>
        </p:spPr>
        <p:txBody>
          <a:bodyPr lIns="91440" tIns="45720" rIns="91440" bIns="45720" anchor="ctr">
            <a:normAutofit/>
          </a:bodyPr>
          <a:lstStyle/>
          <a:p>
            <a:pPr>
              <a:lnSpc>
                <a:spcPct val="90000"/>
              </a:lnSpc>
            </a:pPr>
            <a:r>
              <a:rPr lang="fr-FR" sz="4400" b="0" u="none" strike="noStrike" dirty="0">
                <a:solidFill>
                  <a:schemeClr val="dk1"/>
                </a:solidFill>
                <a:effectLst/>
                <a:uFillTx/>
                <a:latin typeface="Aptos Display"/>
              </a:rPr>
              <a:t> </a:t>
            </a:r>
            <a:r>
              <a:rPr lang="fr-FR" sz="4400" dirty="0">
                <a:solidFill>
                  <a:schemeClr val="dk1"/>
                </a:solidFill>
                <a:latin typeface="Aptos Display"/>
              </a:rPr>
              <a:t> les algorithmes Aveugles </a:t>
            </a:r>
            <a:r>
              <a:rPr lang="fr-FR" sz="4400" b="0" u="none" strike="noStrike" dirty="0">
                <a:solidFill>
                  <a:schemeClr val="dk1"/>
                </a:solidFill>
                <a:effectLst/>
                <a:uFillTx/>
                <a:latin typeface="Aptos Display"/>
              </a:rPr>
              <a:t>: </a:t>
            </a:r>
            <a:r>
              <a:rPr lang="fr-FR" sz="4400" b="0" u="none" strike="noStrike" dirty="0" err="1">
                <a:solidFill>
                  <a:schemeClr val="dk1"/>
                </a:solidFill>
                <a:effectLst/>
                <a:uFillTx/>
                <a:latin typeface="Aptos Display"/>
              </a:rPr>
              <a:t>dFS</a:t>
            </a:r>
            <a:br>
              <a:rPr sz="4400" dirty="0"/>
            </a:br>
            <a:endParaRPr lang="fr-FR" sz="4400" b="0" u="none" strike="noStrike" dirty="0">
              <a:solidFill>
                <a:schemeClr val="dk1"/>
              </a:solidFill>
              <a:effectLst/>
              <a:uFillTx/>
              <a:latin typeface="Aptos"/>
            </a:endParaRPr>
          </a:p>
        </p:txBody>
      </p:sp>
      <p:sp>
        <p:nvSpPr>
          <p:cNvPr id="1344" name="ZoneTexte 2"/>
          <p:cNvSpPr/>
          <p:nvPr/>
        </p:nvSpPr>
        <p:spPr>
          <a:xfrm>
            <a:off x="691200" y="1843200"/>
            <a:ext cx="10749960" cy="29516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50000"/>
              </a:lnSpc>
            </a:pPr>
            <a:r>
              <a:rPr lang="fr-FR" sz="1800" b="1" u="none" strike="noStrike" dirty="0">
                <a:solidFill>
                  <a:schemeClr val="dk1"/>
                </a:solidFill>
                <a:effectLst/>
                <a:uFillTx/>
                <a:latin typeface="Aptos"/>
              </a:rPr>
              <a:t>Exemple : Explorer un labyrinthe</a:t>
            </a:r>
            <a:endParaRPr lang="fr-MA" sz="1800" b="0" u="none" strike="noStrike" dirty="0">
              <a:solidFill>
                <a:srgbClr val="000000"/>
              </a:solidFill>
              <a:effectLst/>
              <a:uFillTx/>
              <a:latin typeface="Arial"/>
            </a:endParaRPr>
          </a:p>
          <a:p>
            <a:pPr defTabSz="914400">
              <a:lnSpc>
                <a:spcPct val="150000"/>
              </a:lnSpc>
            </a:pPr>
            <a:r>
              <a:rPr lang="fr-FR" sz="1800" b="0" u="none" strike="noStrike" dirty="0">
                <a:solidFill>
                  <a:schemeClr val="dk1"/>
                </a:solidFill>
                <a:effectLst/>
                <a:uFillTx/>
                <a:latin typeface="Aptos"/>
              </a:rPr>
              <a:t>Un robot doit trouver une sortie dans un grand labyrinthe.</a:t>
            </a:r>
            <a:br>
              <a:rPr sz="1800" dirty="0"/>
            </a:br>
            <a:r>
              <a:rPr lang="fr-FR" sz="1800" b="0" u="none" strike="noStrike" dirty="0">
                <a:solidFill>
                  <a:schemeClr val="dk1"/>
                </a:solidFill>
                <a:effectLst/>
                <a:uFillTx/>
                <a:latin typeface="Aptos"/>
              </a:rPr>
              <a:t>L’algorithme DFS choisit un chemin et avance en profondeur jusqu’à atteindre soit la sortie, soit une impasse</a:t>
            </a:r>
            <a:br>
              <a:rPr sz="1800" dirty="0"/>
            </a:br>
            <a:r>
              <a:rPr lang="fr-FR" sz="1800" b="0" u="none" strike="noStrike" dirty="0">
                <a:solidFill>
                  <a:schemeClr val="dk1"/>
                </a:solidFill>
                <a:effectLst/>
                <a:uFillTx/>
                <a:latin typeface="Aptos"/>
              </a:rPr>
              <a:t>Si le chemin est bloqué, il effectue un </a:t>
            </a:r>
            <a:r>
              <a:rPr lang="fr-FR" sz="1800" b="1" u="none" strike="noStrike" dirty="0" err="1">
                <a:solidFill>
                  <a:schemeClr val="dk1"/>
                </a:solidFill>
                <a:effectLst/>
                <a:uFillTx/>
                <a:latin typeface="Aptos"/>
              </a:rPr>
              <a:t>backtracking</a:t>
            </a:r>
            <a:r>
              <a:rPr lang="fr-FR" sz="1800" b="0" u="none" strike="noStrike" dirty="0">
                <a:solidFill>
                  <a:schemeClr val="dk1"/>
                </a:solidFill>
                <a:effectLst/>
                <a:uFillTx/>
                <a:latin typeface="Aptos"/>
              </a:rPr>
              <a:t> (retour en arrière) pour tester une autre possibilité.</a:t>
            </a:r>
            <a:br>
              <a:rPr sz="1800" dirty="0"/>
            </a:br>
            <a:r>
              <a:rPr lang="fr-FR" sz="1800" b="0" u="none" strike="noStrike" dirty="0">
                <a:solidFill>
                  <a:schemeClr val="dk1"/>
                </a:solidFill>
                <a:effectLst/>
                <a:uFillTx/>
                <a:latin typeface="Aptos"/>
              </a:rPr>
              <a:t>Ce principe est efficace car il permet d’explorer tout le labyrinthe avec </a:t>
            </a:r>
            <a:r>
              <a:rPr lang="fr-FR" sz="1800" b="1" u="none" strike="noStrike" dirty="0">
                <a:solidFill>
                  <a:schemeClr val="dk1"/>
                </a:solidFill>
                <a:effectLst/>
                <a:uFillTx/>
                <a:latin typeface="Aptos"/>
              </a:rPr>
              <a:t>peu de mémoire</a:t>
            </a:r>
            <a:r>
              <a:rPr lang="fr-FR" sz="1800" b="0" u="none" strike="noStrike" dirty="0">
                <a:solidFill>
                  <a:schemeClr val="dk1"/>
                </a:solidFill>
                <a:effectLst/>
                <a:uFillTx/>
                <a:latin typeface="Aptos"/>
              </a:rPr>
              <a:t>, mais il ne garantit pas forcément le chemin le plus court.</a:t>
            </a:r>
            <a:endParaRPr lang="fr-MA" sz="1800" b="0" u="none" strike="noStrike" dirty="0">
              <a:solidFill>
                <a:srgbClr val="000000"/>
              </a:solidFill>
              <a:effectLst/>
              <a:uFillTx/>
              <a:latin typeface="Arial"/>
            </a:endParaRPr>
          </a:p>
          <a:p>
            <a:pPr defTabSz="914400">
              <a:lnSpc>
                <a:spcPct val="150000"/>
              </a:lnSpc>
            </a:pPr>
            <a:endParaRPr lang="fr-MA" sz="1800" b="0" u="none" strike="noStrike" dirty="0">
              <a:solidFill>
                <a:srgbClr val="000000"/>
              </a:solidFill>
              <a:effectLst/>
              <a:uFillTx/>
              <a:latin typeface="Arial"/>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1C86FB-FACD-01E4-828A-FFCF6FEA785B}"/>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41DADB83-7E7C-9636-A198-C3120CACAA9D}"/>
              </a:ext>
            </a:extLst>
          </p:cNvPr>
          <p:cNvSpPr>
            <a:spLocks noGrp="1"/>
          </p:cNvSpPr>
          <p:nvPr>
            <p:ph type="title"/>
          </p:nvPr>
        </p:nvSpPr>
        <p:spPr>
          <a:xfrm>
            <a:off x="857872" y="613314"/>
            <a:ext cx="12151545" cy="1499616"/>
          </a:xfrm>
        </p:spPr>
        <p:txBody>
          <a:bodyPr/>
          <a:lstStyle/>
          <a:p>
            <a:r>
              <a:rPr lang="fr-FR" dirty="0"/>
              <a:t>Les algorithmes heuristiques et métaheuristique</a:t>
            </a:r>
          </a:p>
        </p:txBody>
      </p:sp>
      <p:grpSp>
        <p:nvGrpSpPr>
          <p:cNvPr id="4" name="Diagram 2">
            <a:extLst>
              <a:ext uri="{FF2B5EF4-FFF2-40B4-BE49-F238E27FC236}">
                <a16:creationId xmlns:a16="http://schemas.microsoft.com/office/drawing/2014/main" id="{41E8DD2A-FB48-B81C-09E2-C222047578C1}"/>
              </a:ext>
            </a:extLst>
          </p:cNvPr>
          <p:cNvGrpSpPr/>
          <p:nvPr/>
        </p:nvGrpSpPr>
        <p:grpSpPr>
          <a:xfrm>
            <a:off x="-2514599" y="1102833"/>
            <a:ext cx="11986034" cy="5477596"/>
            <a:chOff x="-1120320" y="911880"/>
            <a:chExt cx="8925840" cy="4529160"/>
          </a:xfrm>
        </p:grpSpPr>
        <p:sp>
          <p:nvSpPr>
            <p:cNvPr id="5" name="Rectangle 4">
              <a:extLst>
                <a:ext uri="{FF2B5EF4-FFF2-40B4-BE49-F238E27FC236}">
                  <a16:creationId xmlns:a16="http://schemas.microsoft.com/office/drawing/2014/main" id="{088C02C9-EC93-8A24-97FF-C7D1D59E8A2A}"/>
                </a:ext>
              </a:extLst>
            </p:cNvPr>
            <p:cNvSpPr/>
            <p:nvPr/>
          </p:nvSpPr>
          <p:spPr>
            <a:xfrm>
              <a:off x="2682000" y="1495080"/>
              <a:ext cx="5123520" cy="3362760"/>
            </a:xfrm>
            <a:prstGeom prst="rect">
              <a:avLst/>
            </a:prstGeom>
            <a:noFill/>
            <a:ln w="0">
              <a:noFill/>
            </a:ln>
          </p:spPr>
          <p:style>
            <a:lnRef idx="0">
              <a:scrgbClr r="0" g="0" b="0"/>
            </a:lnRef>
            <a:fillRef idx="0">
              <a:scrgbClr r="0" g="0" b="0"/>
            </a:fillRef>
            <a:effectRef idx="0">
              <a:scrgbClr r="0" g="0" b="0"/>
            </a:effectRef>
            <a:fontRef idx="minor"/>
          </p:style>
          <p:txBody>
            <a:bodyPr lIns="108847" tIns="54423" rIns="108847" bIns="54423" anchor="t">
              <a:noAutofit/>
            </a:bodyPr>
            <a:lstStyle/>
            <a:p>
              <a:endParaRPr lang="fr-MA" sz="2177">
                <a:solidFill>
                  <a:srgbClr val="000000"/>
                </a:solidFill>
                <a:latin typeface="Arial"/>
              </a:endParaRPr>
            </a:p>
          </p:txBody>
        </p:sp>
        <p:sp>
          <p:nvSpPr>
            <p:cNvPr id="6" name="Arc plein 5">
              <a:extLst>
                <a:ext uri="{FF2B5EF4-FFF2-40B4-BE49-F238E27FC236}">
                  <a16:creationId xmlns:a16="http://schemas.microsoft.com/office/drawing/2014/main" id="{27FB7EF7-891E-8C07-7C74-B64DCB48FF7F}"/>
                </a:ext>
              </a:extLst>
            </p:cNvPr>
            <p:cNvSpPr/>
            <p:nvPr/>
          </p:nvSpPr>
          <p:spPr>
            <a:xfrm>
              <a:off x="-1120320" y="911880"/>
              <a:ext cx="4529160" cy="4529160"/>
            </a:xfrm>
            <a:prstGeom prst="blockArc">
              <a:avLst>
                <a:gd name="adj1" fmla="val 18900000"/>
                <a:gd name="adj2" fmla="val 2700000"/>
                <a:gd name="adj3" fmla="val 394"/>
              </a:avLst>
            </a:prstGeom>
            <a:noFill/>
            <a:ln>
              <a:solidFill>
                <a:srgbClr val="596781">
                  <a:hueOff val="0"/>
                  <a:satOff val="0"/>
                  <a:lumOff val="0"/>
                  <a:alphaOff val="0"/>
                </a:srgbClr>
              </a:solidFill>
            </a:ln>
          </p:spPr>
          <p:style>
            <a:lnRef idx="2">
              <a:scrgbClr r="0" g="0" b="0"/>
            </a:lnRef>
            <a:fillRef idx="0">
              <a:scrgbClr r="0" g="0" b="0"/>
            </a:fillRef>
            <a:effectRef idx="0">
              <a:scrgbClr r="0" g="0" b="0"/>
            </a:effectRef>
            <a:fontRef idx="minor"/>
          </p:style>
          <p:txBody>
            <a:bodyPr lIns="108847" tIns="54423" rIns="108847" bIns="54423" anchor="t">
              <a:noAutofit/>
            </a:bodyPr>
            <a:lstStyle/>
            <a:p>
              <a:endParaRPr lang="fr-MA" sz="2177">
                <a:solidFill>
                  <a:srgbClr val="000000"/>
                </a:solidFill>
                <a:latin typeface="Arial"/>
              </a:endParaRPr>
            </a:p>
          </p:txBody>
        </p:sp>
        <p:sp>
          <p:nvSpPr>
            <p:cNvPr id="7" name="Rectangle 6">
              <a:extLst>
                <a:ext uri="{FF2B5EF4-FFF2-40B4-BE49-F238E27FC236}">
                  <a16:creationId xmlns:a16="http://schemas.microsoft.com/office/drawing/2014/main" id="{04332D6D-3E17-7DB6-0A44-660CFE45D6ED}"/>
                </a:ext>
              </a:extLst>
            </p:cNvPr>
            <p:cNvSpPr/>
            <p:nvPr/>
          </p:nvSpPr>
          <p:spPr>
            <a:xfrm>
              <a:off x="3149640" y="1831320"/>
              <a:ext cx="4610160" cy="672480"/>
            </a:xfrm>
            <a:prstGeom prst="rect">
              <a:avLst/>
            </a:prstGeom>
            <a:solidFill>
              <a:schemeClr val="accent2">
                <a:hueOff val="0"/>
                <a:satOff val="0"/>
                <a:lumOff val="0"/>
                <a:alphaOff val="0"/>
              </a:schemeClr>
            </a:solidFill>
            <a:ln>
              <a:solidFill>
                <a:srgbClr val="FFFFFF">
                  <a:hueOff val="0"/>
                  <a:satOff val="0"/>
                  <a:lumOff val="0"/>
                  <a:alphaOff val="0"/>
                </a:srgbClr>
              </a:solidFill>
            </a:ln>
          </p:spPr>
          <p:style>
            <a:lnRef idx="2">
              <a:scrgbClr r="0" g="0" b="0"/>
            </a:lnRef>
            <a:fillRef idx="0">
              <a:scrgbClr r="0" g="0" b="0"/>
            </a:fillRef>
            <a:effectRef idx="0">
              <a:scrgbClr r="0" g="0" b="0"/>
            </a:effectRef>
            <a:fontRef idx="minor"/>
          </p:style>
          <p:txBody>
            <a:bodyPr lIns="781083" tIns="76628" rIns="76628" bIns="76628" numCol="1" spcCol="1440" anchor="ctr">
              <a:noAutofit/>
            </a:bodyPr>
            <a:lstStyle/>
            <a:p>
              <a:pPr defTabSz="1344030">
                <a:lnSpc>
                  <a:spcPct val="90000"/>
                </a:lnSpc>
                <a:spcAft>
                  <a:spcPts val="1059"/>
                </a:spcAft>
                <a:tabLst>
                  <a:tab pos="0" algn="l"/>
                </a:tabLst>
              </a:pPr>
              <a:r>
                <a:rPr lang="fr-FR" sz="2800" dirty="0">
                  <a:solidFill>
                    <a:schemeClr val="bg1"/>
                  </a:solidFill>
                </a:rPr>
                <a:t>Algorithmes Aveugles</a:t>
              </a:r>
              <a:endParaRPr lang="fr-MA" sz="2800" dirty="0">
                <a:solidFill>
                  <a:schemeClr val="bg1"/>
                </a:solidFill>
              </a:endParaRPr>
            </a:p>
          </p:txBody>
        </p:sp>
        <p:sp>
          <p:nvSpPr>
            <p:cNvPr id="8" name="Ellipse 7">
              <a:extLst>
                <a:ext uri="{FF2B5EF4-FFF2-40B4-BE49-F238E27FC236}">
                  <a16:creationId xmlns:a16="http://schemas.microsoft.com/office/drawing/2014/main" id="{600BA9A1-BA08-935D-E58E-7BEF19944FD7}"/>
                </a:ext>
              </a:extLst>
            </p:cNvPr>
            <p:cNvSpPr/>
            <p:nvPr/>
          </p:nvSpPr>
          <p:spPr>
            <a:xfrm>
              <a:off x="2729160" y="1747440"/>
              <a:ext cx="840240" cy="840600"/>
            </a:xfrm>
            <a:prstGeom prst="ellipse">
              <a:avLst/>
            </a:prstGeom>
            <a:solidFill>
              <a:schemeClr val="lt1">
                <a:hueOff val="0"/>
                <a:satOff val="0"/>
                <a:lumOff val="0"/>
                <a:alphaOff val="0"/>
              </a:schemeClr>
            </a:solidFill>
            <a:ln>
              <a:solidFill>
                <a:srgbClr val="959EBB">
                  <a:hueOff val="0"/>
                  <a:satOff val="0"/>
                  <a:lumOff val="0"/>
                  <a:alphaOff val="0"/>
                </a:srgbClr>
              </a:solidFill>
            </a:ln>
          </p:spPr>
          <p:style>
            <a:lnRef idx="2">
              <a:scrgbClr r="0" g="0" b="0"/>
            </a:lnRef>
            <a:fillRef idx="0">
              <a:scrgbClr r="0" g="0" b="0"/>
            </a:fillRef>
            <a:effectRef idx="0">
              <a:scrgbClr r="0" g="0" b="0"/>
            </a:effectRef>
            <a:fontRef idx="minor"/>
          </p:style>
          <p:txBody>
            <a:bodyPr lIns="108847" tIns="54423" rIns="108847" bIns="54423" anchor="t">
              <a:noAutofit/>
            </a:bodyPr>
            <a:lstStyle/>
            <a:p>
              <a:endParaRPr lang="fr-MA" sz="2177">
                <a:solidFill>
                  <a:srgbClr val="000000"/>
                </a:solidFill>
                <a:latin typeface="Arial"/>
              </a:endParaRPr>
            </a:p>
          </p:txBody>
        </p:sp>
        <p:sp>
          <p:nvSpPr>
            <p:cNvPr id="9" name="Rectangle 8">
              <a:extLst>
                <a:ext uri="{FF2B5EF4-FFF2-40B4-BE49-F238E27FC236}">
                  <a16:creationId xmlns:a16="http://schemas.microsoft.com/office/drawing/2014/main" id="{8A00AD6F-7639-7ADA-F24F-B054E74976DD}"/>
                </a:ext>
              </a:extLst>
            </p:cNvPr>
            <p:cNvSpPr/>
            <p:nvPr/>
          </p:nvSpPr>
          <p:spPr>
            <a:xfrm>
              <a:off x="3394080" y="2840400"/>
              <a:ext cx="4365720" cy="672480"/>
            </a:xfrm>
            <a:prstGeom prst="rect">
              <a:avLst/>
            </a:prstGeom>
            <a:solidFill>
              <a:schemeClr val="accent2">
                <a:hueOff val="-203606"/>
                <a:satOff val="-1745"/>
                <a:lumOff val="-11568"/>
                <a:alphaOff val="0"/>
              </a:schemeClr>
            </a:solidFill>
            <a:ln>
              <a:solidFill>
                <a:srgbClr val="FFFFFF">
                  <a:hueOff val="0"/>
                  <a:satOff val="0"/>
                  <a:lumOff val="0"/>
                  <a:alphaOff val="0"/>
                </a:srgbClr>
              </a:solidFill>
            </a:ln>
          </p:spPr>
          <p:style>
            <a:lnRef idx="2">
              <a:scrgbClr r="0" g="0" b="0"/>
            </a:lnRef>
            <a:fillRef idx="0">
              <a:scrgbClr r="0" g="0" b="0"/>
            </a:fillRef>
            <a:effectRef idx="0">
              <a:scrgbClr r="0" g="0" b="0"/>
            </a:effectRef>
            <a:fontRef idx="minor"/>
          </p:style>
          <p:txBody>
            <a:bodyPr lIns="781083" tIns="76628" rIns="76628" bIns="76628" numCol="1" spcCol="1440" anchor="ctr">
              <a:noAutofit/>
            </a:bodyPr>
            <a:lstStyle/>
            <a:p>
              <a:pPr defTabSz="1344030">
                <a:lnSpc>
                  <a:spcPct val="90000"/>
                </a:lnSpc>
                <a:spcAft>
                  <a:spcPts val="1059"/>
                </a:spcAft>
                <a:tabLst>
                  <a:tab pos="0" algn="l"/>
                </a:tabLst>
              </a:pPr>
              <a:r>
                <a:rPr lang="fr-FR" sz="2800" dirty="0">
                  <a:solidFill>
                    <a:schemeClr val="bg1"/>
                  </a:solidFill>
                </a:rPr>
                <a:t>Algorithmes Informé(Heuristique)</a:t>
              </a:r>
              <a:endParaRPr lang="fr-MA" sz="2800" dirty="0">
                <a:solidFill>
                  <a:schemeClr val="bg1"/>
                </a:solidFill>
              </a:endParaRPr>
            </a:p>
          </p:txBody>
        </p:sp>
        <p:sp>
          <p:nvSpPr>
            <p:cNvPr id="10" name="Ellipse 9">
              <a:extLst>
                <a:ext uri="{FF2B5EF4-FFF2-40B4-BE49-F238E27FC236}">
                  <a16:creationId xmlns:a16="http://schemas.microsoft.com/office/drawing/2014/main" id="{094B90DE-8CDA-5FBE-D522-5DBE734FFA1F}"/>
                </a:ext>
              </a:extLst>
            </p:cNvPr>
            <p:cNvSpPr/>
            <p:nvPr/>
          </p:nvSpPr>
          <p:spPr>
            <a:xfrm>
              <a:off x="2973600" y="2756520"/>
              <a:ext cx="840600" cy="840600"/>
            </a:xfrm>
            <a:prstGeom prst="ellipse">
              <a:avLst/>
            </a:prstGeom>
            <a:solidFill>
              <a:schemeClr val="lt1">
                <a:hueOff val="0"/>
                <a:satOff val="0"/>
                <a:lumOff val="0"/>
                <a:alphaOff val="0"/>
              </a:schemeClr>
            </a:solidFill>
            <a:ln>
              <a:solidFill>
                <a:srgbClr val="959EBB">
                  <a:hueOff val="-203606"/>
                  <a:satOff val="-1745"/>
                  <a:lumOff val="-11568"/>
                  <a:alphaOff val="0"/>
                </a:srgbClr>
              </a:solidFill>
            </a:ln>
          </p:spPr>
          <p:style>
            <a:lnRef idx="2">
              <a:scrgbClr r="0" g="0" b="0"/>
            </a:lnRef>
            <a:fillRef idx="0">
              <a:scrgbClr r="0" g="0" b="0"/>
            </a:fillRef>
            <a:effectRef idx="0">
              <a:scrgbClr r="0" g="0" b="0"/>
            </a:effectRef>
            <a:fontRef idx="minor"/>
          </p:style>
          <p:txBody>
            <a:bodyPr lIns="108847" tIns="54423" rIns="108847" bIns="54423" anchor="t">
              <a:noAutofit/>
            </a:bodyPr>
            <a:lstStyle/>
            <a:p>
              <a:endParaRPr lang="fr-MA" sz="2177">
                <a:solidFill>
                  <a:srgbClr val="000000"/>
                </a:solidFill>
                <a:latin typeface="Arial"/>
              </a:endParaRPr>
            </a:p>
          </p:txBody>
        </p:sp>
        <p:sp>
          <p:nvSpPr>
            <p:cNvPr id="11" name="Rectangle 10">
              <a:extLst>
                <a:ext uri="{FF2B5EF4-FFF2-40B4-BE49-F238E27FC236}">
                  <a16:creationId xmlns:a16="http://schemas.microsoft.com/office/drawing/2014/main" id="{91505683-6D28-E62B-9C85-185310535266}"/>
                </a:ext>
              </a:extLst>
            </p:cNvPr>
            <p:cNvSpPr/>
            <p:nvPr/>
          </p:nvSpPr>
          <p:spPr>
            <a:xfrm>
              <a:off x="3149640" y="3849480"/>
              <a:ext cx="4610160" cy="672120"/>
            </a:xfrm>
            <a:prstGeom prst="rect">
              <a:avLst/>
            </a:prstGeom>
            <a:solidFill>
              <a:schemeClr val="accent2">
                <a:hueOff val="-407213"/>
                <a:satOff val="-3490"/>
                <a:lumOff val="-23137"/>
                <a:alphaOff val="0"/>
              </a:schemeClr>
            </a:solidFill>
            <a:ln>
              <a:solidFill>
                <a:srgbClr val="FFFFFF">
                  <a:hueOff val="0"/>
                  <a:satOff val="0"/>
                  <a:lumOff val="0"/>
                  <a:alphaOff val="0"/>
                </a:srgbClr>
              </a:solidFill>
            </a:ln>
          </p:spPr>
          <p:style>
            <a:lnRef idx="2">
              <a:scrgbClr r="0" g="0" b="0"/>
            </a:lnRef>
            <a:fillRef idx="0">
              <a:scrgbClr r="0" g="0" b="0"/>
            </a:fillRef>
            <a:effectRef idx="0">
              <a:scrgbClr r="0" g="0" b="0"/>
            </a:effectRef>
            <a:fontRef idx="minor"/>
          </p:style>
          <p:txBody>
            <a:bodyPr lIns="781083" tIns="76628" rIns="76628" bIns="76628" numCol="1" spcCol="1440" anchor="ctr">
              <a:noAutofit/>
            </a:bodyPr>
            <a:lstStyle/>
            <a:p>
              <a:pPr defTabSz="1344030">
                <a:lnSpc>
                  <a:spcPct val="90000"/>
                </a:lnSpc>
                <a:spcAft>
                  <a:spcPts val="1059"/>
                </a:spcAft>
                <a:tabLst>
                  <a:tab pos="0" algn="l"/>
                </a:tabLst>
              </a:pPr>
              <a:r>
                <a:rPr lang="fr-FR" sz="2800" dirty="0">
                  <a:solidFill>
                    <a:schemeClr val="bg1"/>
                  </a:solidFill>
                </a:rPr>
                <a:t>Algorithmes Métaheuristiques</a:t>
              </a:r>
              <a:endParaRPr lang="fr-MA" sz="2800" dirty="0">
                <a:solidFill>
                  <a:schemeClr val="bg1"/>
                </a:solidFill>
              </a:endParaRPr>
            </a:p>
          </p:txBody>
        </p:sp>
        <p:sp>
          <p:nvSpPr>
            <p:cNvPr id="12" name="Ellipse 11">
              <a:extLst>
                <a:ext uri="{FF2B5EF4-FFF2-40B4-BE49-F238E27FC236}">
                  <a16:creationId xmlns:a16="http://schemas.microsoft.com/office/drawing/2014/main" id="{2BCA51A7-71C1-6D74-F14E-7A403B7A4C59}"/>
                </a:ext>
              </a:extLst>
            </p:cNvPr>
            <p:cNvSpPr/>
            <p:nvPr/>
          </p:nvSpPr>
          <p:spPr>
            <a:xfrm>
              <a:off x="2729160" y="3765600"/>
              <a:ext cx="840240" cy="840240"/>
            </a:xfrm>
            <a:prstGeom prst="ellipse">
              <a:avLst/>
            </a:prstGeom>
            <a:solidFill>
              <a:schemeClr val="lt1">
                <a:hueOff val="0"/>
                <a:satOff val="0"/>
                <a:lumOff val="0"/>
                <a:alphaOff val="0"/>
              </a:schemeClr>
            </a:solidFill>
            <a:ln>
              <a:solidFill>
                <a:srgbClr val="959EBB">
                  <a:hueOff val="-407213"/>
                  <a:satOff val="-3490"/>
                  <a:lumOff val="-23137"/>
                  <a:alphaOff val="0"/>
                </a:srgbClr>
              </a:solidFill>
            </a:ln>
          </p:spPr>
          <p:style>
            <a:lnRef idx="2">
              <a:scrgbClr r="0" g="0" b="0"/>
            </a:lnRef>
            <a:fillRef idx="0">
              <a:scrgbClr r="0" g="0" b="0"/>
            </a:fillRef>
            <a:effectRef idx="0">
              <a:scrgbClr r="0" g="0" b="0"/>
            </a:effectRef>
            <a:fontRef idx="minor"/>
          </p:style>
          <p:txBody>
            <a:bodyPr lIns="108847" tIns="54423" rIns="108847" bIns="54423" anchor="t">
              <a:noAutofit/>
            </a:bodyPr>
            <a:lstStyle/>
            <a:p>
              <a:endParaRPr lang="fr-MA" sz="2177">
                <a:solidFill>
                  <a:srgbClr val="000000"/>
                </a:solidFill>
                <a:latin typeface="Arial"/>
              </a:endParaRPr>
            </a:p>
          </p:txBody>
        </p:sp>
      </p:grpSp>
    </p:spTree>
    <p:extLst>
      <p:ext uri="{BB962C8B-B14F-4D97-AF65-F5344CB8AC3E}">
        <p14:creationId xmlns:p14="http://schemas.microsoft.com/office/powerpoint/2010/main" val="14176145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Les grandes familles d’algorithmes</a:t>
            </a:r>
          </a:p>
        </p:txBody>
      </p:sp>
      <p:graphicFrame>
        <p:nvGraphicFramePr>
          <p:cNvPr id="4" name="Espace réservé du contenu 3"/>
          <p:cNvGraphicFramePr>
            <a:graphicFrameLocks noGrp="1"/>
          </p:cNvGraphicFramePr>
          <p:nvPr>
            <p:ph idx="1"/>
          </p:nvPr>
        </p:nvGraphicFramePr>
        <p:xfrm>
          <a:off x="5975985" y="229870"/>
          <a:ext cx="6056630" cy="63982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PlaceHolder 1"/>
          <p:cNvSpPr>
            <a:spLocks noGrp="1"/>
          </p:cNvSpPr>
          <p:nvPr>
            <p:ph type="title"/>
          </p:nvPr>
        </p:nvSpPr>
        <p:spPr>
          <a:xfrm>
            <a:off x="899437" y="980708"/>
            <a:ext cx="9720072" cy="1499616"/>
          </a:xfrm>
          <a:prstGeom prst="rect">
            <a:avLst/>
          </a:prstGeom>
          <a:noFill/>
          <a:ln w="0">
            <a:noFill/>
          </a:ln>
        </p:spPr>
        <p:txBody>
          <a:bodyPr vert="horz" lIns="110588" tIns="55294" rIns="110588" bIns="55294" rtlCol="0" anchor="t">
            <a:normAutofit fontScale="90000"/>
          </a:bodyPr>
          <a:lstStyle/>
          <a:p>
            <a:r>
              <a:rPr lang="fr-FR" sz="4400" spc="37" dirty="0">
                <a:solidFill>
                  <a:schemeClr val="dk1"/>
                </a:solidFill>
                <a:latin typeface="Univers Condensed"/>
              </a:rPr>
              <a:t>Algorithmes Informé(Heuristique)</a:t>
            </a:r>
            <a:br>
              <a:rPr lang="fr-MA" sz="4400" spc="37" dirty="0">
                <a:solidFill>
                  <a:schemeClr val="dk1"/>
                </a:solidFill>
                <a:latin typeface="Univers Condensed"/>
              </a:rPr>
            </a:br>
            <a:br>
              <a:rPr sz="4400" spc="37" dirty="0">
                <a:solidFill>
                  <a:schemeClr val="dk1"/>
                </a:solidFill>
                <a:latin typeface="Univers Condensed"/>
              </a:rPr>
            </a:br>
            <a:endParaRPr lang="fr-MA" sz="4900" spc="37" dirty="0">
              <a:solidFill>
                <a:schemeClr val="dk1"/>
              </a:solidFill>
              <a:latin typeface="Univers Condensed"/>
            </a:endParaRPr>
          </a:p>
        </p:txBody>
      </p:sp>
      <p:grpSp>
        <p:nvGrpSpPr>
          <p:cNvPr id="110" name="Diagram 1"/>
          <p:cNvGrpSpPr/>
          <p:nvPr/>
        </p:nvGrpSpPr>
        <p:grpSpPr>
          <a:xfrm>
            <a:off x="203104" y="2560942"/>
            <a:ext cx="7120744" cy="3298487"/>
            <a:chOff x="167760" y="2117520"/>
            <a:chExt cx="5887800" cy="2727360"/>
          </a:xfrm>
        </p:grpSpPr>
        <p:sp>
          <p:nvSpPr>
            <p:cNvPr id="111" name="Rectangle 110"/>
            <p:cNvSpPr/>
            <p:nvPr/>
          </p:nvSpPr>
          <p:spPr>
            <a:xfrm>
              <a:off x="167760" y="2117520"/>
              <a:ext cx="5887800" cy="2727360"/>
            </a:xfrm>
            <a:prstGeom prst="rect">
              <a:avLst/>
            </a:prstGeom>
            <a:noFill/>
            <a:ln w="0">
              <a:noFill/>
            </a:ln>
          </p:spPr>
          <p:style>
            <a:lnRef idx="0">
              <a:scrgbClr r="0" g="0" b="0"/>
            </a:lnRef>
            <a:fillRef idx="0">
              <a:scrgbClr r="0" g="0" b="0"/>
            </a:fillRef>
            <a:effectRef idx="0">
              <a:scrgbClr r="0" g="0" b="0"/>
            </a:effectRef>
            <a:fontRef idx="minor"/>
          </p:style>
          <p:txBody>
            <a:bodyPr lIns="108847" tIns="54423" rIns="108847" bIns="54423" anchor="t">
              <a:noAutofit/>
            </a:bodyPr>
            <a:lstStyle/>
            <a:p>
              <a:endParaRPr lang="fr-MA" sz="2177">
                <a:solidFill>
                  <a:srgbClr val="000000"/>
                </a:solidFill>
                <a:latin typeface="Arial"/>
              </a:endParaRPr>
            </a:p>
          </p:txBody>
        </p:sp>
        <p:sp>
          <p:nvSpPr>
            <p:cNvPr id="112" name="Rectangle 111"/>
            <p:cNvSpPr/>
            <p:nvPr/>
          </p:nvSpPr>
          <p:spPr>
            <a:xfrm>
              <a:off x="498960" y="2117520"/>
              <a:ext cx="4849200" cy="440280"/>
            </a:xfrm>
            <a:prstGeom prst="rect">
              <a:avLst/>
            </a:prstGeom>
            <a:noFill/>
            <a:ln w="0">
              <a:noFill/>
            </a:ln>
          </p:spPr>
          <p:style>
            <a:lnRef idx="0">
              <a:scrgbClr r="0" g="0" b="0"/>
            </a:lnRef>
            <a:fillRef idx="0">
              <a:scrgbClr r="0" g="0" b="0"/>
            </a:fillRef>
            <a:effectRef idx="0">
              <a:scrgbClr r="0" g="0" b="0"/>
            </a:effectRef>
            <a:fontRef idx="minor"/>
          </p:style>
          <p:txBody>
            <a:bodyPr lIns="115377" tIns="115377" rIns="115377" bIns="115377" numCol="1" spcCol="1440" anchor="b">
              <a:noAutofit/>
            </a:bodyPr>
            <a:lstStyle/>
            <a:p>
              <a:endParaRPr lang="fr-FR" sz="3024">
                <a:solidFill>
                  <a:srgbClr val="000000"/>
                </a:solidFill>
                <a:latin typeface="Calisto MT"/>
              </a:endParaRPr>
            </a:p>
          </p:txBody>
        </p:sp>
        <p:sp>
          <p:nvSpPr>
            <p:cNvPr id="113" name="Flèche : chevron 112"/>
            <p:cNvSpPr/>
            <p:nvPr/>
          </p:nvSpPr>
          <p:spPr>
            <a:xfrm>
              <a:off x="498960" y="2558160"/>
              <a:ext cx="1134720" cy="897840"/>
            </a:xfrm>
            <a:prstGeom prst="chevron">
              <a:avLst>
                <a:gd name="adj" fmla="val 70610"/>
              </a:avLst>
            </a:prstGeom>
            <a:solidFill>
              <a:schemeClr val="accent2">
                <a:hueOff val="0"/>
                <a:satOff val="0"/>
                <a:lumOff val="0"/>
                <a:alphaOff val="0"/>
              </a:schemeClr>
            </a:solidFill>
            <a:ln>
              <a:solidFill>
                <a:srgbClr val="959EBB">
                  <a:hueOff val="0"/>
                  <a:satOff val="0"/>
                  <a:lumOff val="0"/>
                  <a:alphaOff val="0"/>
                </a:srgbClr>
              </a:solidFill>
            </a:ln>
          </p:spPr>
          <p:style>
            <a:lnRef idx="2">
              <a:scrgbClr r="0" g="0" b="0"/>
            </a:lnRef>
            <a:fillRef idx="0">
              <a:scrgbClr r="0" g="0" b="0"/>
            </a:fillRef>
            <a:effectRef idx="0">
              <a:scrgbClr r="0" g="0" b="0"/>
            </a:effectRef>
            <a:fontRef idx="minor"/>
          </p:style>
          <p:txBody>
            <a:bodyPr lIns="108847" tIns="54423" rIns="108847" bIns="54423" anchor="t">
              <a:noAutofit/>
            </a:bodyPr>
            <a:lstStyle/>
            <a:p>
              <a:endParaRPr lang="fr-MA" sz="2177">
                <a:solidFill>
                  <a:srgbClr val="FFFFFF"/>
                </a:solidFill>
                <a:latin typeface="Arial"/>
              </a:endParaRPr>
            </a:p>
          </p:txBody>
        </p:sp>
        <p:sp>
          <p:nvSpPr>
            <p:cNvPr id="114" name="Flèche : chevron 113"/>
            <p:cNvSpPr/>
            <p:nvPr/>
          </p:nvSpPr>
          <p:spPr>
            <a:xfrm>
              <a:off x="1180440" y="2558160"/>
              <a:ext cx="1134720" cy="897840"/>
            </a:xfrm>
            <a:prstGeom prst="chevron">
              <a:avLst>
                <a:gd name="adj" fmla="val 70610"/>
              </a:avLst>
            </a:prstGeom>
            <a:solidFill>
              <a:schemeClr val="accent3">
                <a:hueOff val="0"/>
                <a:satOff val="0"/>
                <a:lumOff val="0"/>
                <a:alphaOff val="0"/>
              </a:schemeClr>
            </a:solidFill>
            <a:ln>
              <a:solidFill>
                <a:srgbClr val="596781">
                  <a:hueOff val="0"/>
                  <a:satOff val="0"/>
                  <a:lumOff val="0"/>
                  <a:alphaOff val="0"/>
                </a:srgbClr>
              </a:solidFill>
            </a:ln>
          </p:spPr>
          <p:style>
            <a:lnRef idx="2">
              <a:scrgbClr r="0" g="0" b="0"/>
            </a:lnRef>
            <a:fillRef idx="0">
              <a:scrgbClr r="0" g="0" b="0"/>
            </a:fillRef>
            <a:effectRef idx="0">
              <a:scrgbClr r="0" g="0" b="0"/>
            </a:effectRef>
            <a:fontRef idx="minor"/>
          </p:style>
          <p:txBody>
            <a:bodyPr lIns="108847" tIns="54423" rIns="108847" bIns="54423" anchor="t">
              <a:noAutofit/>
            </a:bodyPr>
            <a:lstStyle/>
            <a:p>
              <a:endParaRPr lang="fr-MA" sz="2177">
                <a:solidFill>
                  <a:srgbClr val="FFFFFF"/>
                </a:solidFill>
                <a:latin typeface="Arial"/>
              </a:endParaRPr>
            </a:p>
          </p:txBody>
        </p:sp>
        <p:sp>
          <p:nvSpPr>
            <p:cNvPr id="115" name="Flèche : chevron 114"/>
            <p:cNvSpPr/>
            <p:nvPr/>
          </p:nvSpPr>
          <p:spPr>
            <a:xfrm>
              <a:off x="1862640" y="2558160"/>
              <a:ext cx="1134720" cy="897840"/>
            </a:xfrm>
            <a:prstGeom prst="chevron">
              <a:avLst>
                <a:gd name="adj" fmla="val 70610"/>
              </a:avLst>
            </a:prstGeom>
            <a:solidFill>
              <a:schemeClr val="accent4">
                <a:hueOff val="0"/>
                <a:satOff val="0"/>
                <a:lumOff val="0"/>
                <a:alphaOff val="0"/>
              </a:schemeClr>
            </a:solidFill>
            <a:ln>
              <a:solidFill>
                <a:srgbClr val="7F6E8C">
                  <a:hueOff val="0"/>
                  <a:satOff val="0"/>
                  <a:lumOff val="0"/>
                  <a:alphaOff val="0"/>
                </a:srgbClr>
              </a:solidFill>
            </a:ln>
          </p:spPr>
          <p:style>
            <a:lnRef idx="2">
              <a:scrgbClr r="0" g="0" b="0"/>
            </a:lnRef>
            <a:fillRef idx="0">
              <a:scrgbClr r="0" g="0" b="0"/>
            </a:fillRef>
            <a:effectRef idx="0">
              <a:scrgbClr r="0" g="0" b="0"/>
            </a:effectRef>
            <a:fontRef idx="minor"/>
          </p:style>
          <p:txBody>
            <a:bodyPr lIns="108847" tIns="54423" rIns="108847" bIns="54423" anchor="t">
              <a:noAutofit/>
            </a:bodyPr>
            <a:lstStyle/>
            <a:p>
              <a:endParaRPr lang="fr-MA" sz="2177">
                <a:solidFill>
                  <a:srgbClr val="FFFFFF"/>
                </a:solidFill>
                <a:latin typeface="Arial"/>
              </a:endParaRPr>
            </a:p>
          </p:txBody>
        </p:sp>
        <p:sp>
          <p:nvSpPr>
            <p:cNvPr id="116" name="Flèche : chevron 115"/>
            <p:cNvSpPr/>
            <p:nvPr/>
          </p:nvSpPr>
          <p:spPr>
            <a:xfrm>
              <a:off x="2544480" y="2558160"/>
              <a:ext cx="1134360" cy="897840"/>
            </a:xfrm>
            <a:prstGeom prst="chevron">
              <a:avLst>
                <a:gd name="adj" fmla="val 70610"/>
              </a:avLst>
            </a:prstGeom>
            <a:solidFill>
              <a:schemeClr val="accent5">
                <a:hueOff val="0"/>
                <a:satOff val="0"/>
                <a:lumOff val="0"/>
                <a:alphaOff val="0"/>
              </a:schemeClr>
            </a:solidFill>
            <a:ln>
              <a:solidFill>
                <a:srgbClr val="DB9A8F">
                  <a:hueOff val="0"/>
                  <a:satOff val="0"/>
                  <a:lumOff val="0"/>
                  <a:alphaOff val="0"/>
                </a:srgbClr>
              </a:solidFill>
            </a:ln>
          </p:spPr>
          <p:style>
            <a:lnRef idx="2">
              <a:scrgbClr r="0" g="0" b="0"/>
            </a:lnRef>
            <a:fillRef idx="0">
              <a:scrgbClr r="0" g="0" b="0"/>
            </a:fillRef>
            <a:effectRef idx="0">
              <a:scrgbClr r="0" g="0" b="0"/>
            </a:effectRef>
            <a:fontRef idx="minor"/>
          </p:style>
          <p:txBody>
            <a:bodyPr lIns="108847" tIns="54423" rIns="108847" bIns="54423" anchor="t">
              <a:noAutofit/>
            </a:bodyPr>
            <a:lstStyle/>
            <a:p>
              <a:endParaRPr lang="fr-MA" sz="2177">
                <a:solidFill>
                  <a:srgbClr val="000000"/>
                </a:solidFill>
                <a:latin typeface="Arial"/>
              </a:endParaRPr>
            </a:p>
          </p:txBody>
        </p:sp>
        <p:sp>
          <p:nvSpPr>
            <p:cNvPr id="117" name="Flèche : chevron 116"/>
            <p:cNvSpPr/>
            <p:nvPr/>
          </p:nvSpPr>
          <p:spPr>
            <a:xfrm>
              <a:off x="3226680" y="2558160"/>
              <a:ext cx="1134360" cy="897840"/>
            </a:xfrm>
            <a:prstGeom prst="chevron">
              <a:avLst>
                <a:gd name="adj" fmla="val 70610"/>
              </a:avLst>
            </a:prstGeom>
            <a:solidFill>
              <a:schemeClr val="accent6">
                <a:hueOff val="0"/>
                <a:satOff val="0"/>
                <a:lumOff val="0"/>
                <a:alphaOff val="0"/>
              </a:schemeClr>
            </a:solidFill>
            <a:ln>
              <a:solidFill>
                <a:srgbClr val="C29AB1">
                  <a:hueOff val="0"/>
                  <a:satOff val="0"/>
                  <a:lumOff val="0"/>
                  <a:alphaOff val="0"/>
                </a:srgbClr>
              </a:solidFill>
            </a:ln>
          </p:spPr>
          <p:style>
            <a:lnRef idx="2">
              <a:scrgbClr r="0" g="0" b="0"/>
            </a:lnRef>
            <a:fillRef idx="0">
              <a:scrgbClr r="0" g="0" b="0"/>
            </a:fillRef>
            <a:effectRef idx="0">
              <a:scrgbClr r="0" g="0" b="0"/>
            </a:effectRef>
            <a:fontRef idx="minor"/>
          </p:style>
          <p:txBody>
            <a:bodyPr lIns="108847" tIns="54423" rIns="108847" bIns="54423" anchor="t">
              <a:noAutofit/>
            </a:bodyPr>
            <a:lstStyle/>
            <a:p>
              <a:endParaRPr lang="fr-MA" sz="2177">
                <a:solidFill>
                  <a:srgbClr val="000000"/>
                </a:solidFill>
                <a:latin typeface="Arial"/>
              </a:endParaRPr>
            </a:p>
          </p:txBody>
        </p:sp>
        <p:sp>
          <p:nvSpPr>
            <p:cNvPr id="118" name="Flèche : chevron 117"/>
            <p:cNvSpPr/>
            <p:nvPr/>
          </p:nvSpPr>
          <p:spPr>
            <a:xfrm>
              <a:off x="3908160" y="2558160"/>
              <a:ext cx="1134720" cy="897840"/>
            </a:xfrm>
            <a:prstGeom prst="chevron">
              <a:avLst>
                <a:gd name="adj" fmla="val 70610"/>
              </a:avLst>
            </a:prstGeom>
            <a:solidFill>
              <a:schemeClr val="accent2">
                <a:hueOff val="0"/>
                <a:satOff val="0"/>
                <a:lumOff val="0"/>
                <a:alphaOff val="0"/>
              </a:schemeClr>
            </a:solidFill>
            <a:ln>
              <a:solidFill>
                <a:srgbClr val="959EBB">
                  <a:hueOff val="0"/>
                  <a:satOff val="0"/>
                  <a:lumOff val="0"/>
                  <a:alphaOff val="0"/>
                </a:srgbClr>
              </a:solidFill>
            </a:ln>
          </p:spPr>
          <p:style>
            <a:lnRef idx="2">
              <a:scrgbClr r="0" g="0" b="0"/>
            </a:lnRef>
            <a:fillRef idx="0">
              <a:scrgbClr r="0" g="0" b="0"/>
            </a:fillRef>
            <a:effectRef idx="0">
              <a:scrgbClr r="0" g="0" b="0"/>
            </a:effectRef>
            <a:fontRef idx="minor"/>
          </p:style>
          <p:txBody>
            <a:bodyPr lIns="108847" tIns="54423" rIns="108847" bIns="54423" anchor="t">
              <a:noAutofit/>
            </a:bodyPr>
            <a:lstStyle/>
            <a:p>
              <a:endParaRPr lang="fr-MA" sz="2177">
                <a:solidFill>
                  <a:srgbClr val="FFFFFF"/>
                </a:solidFill>
                <a:latin typeface="Arial"/>
              </a:endParaRPr>
            </a:p>
          </p:txBody>
        </p:sp>
        <p:sp>
          <p:nvSpPr>
            <p:cNvPr id="119" name="Flèche : chevron 118"/>
            <p:cNvSpPr/>
            <p:nvPr/>
          </p:nvSpPr>
          <p:spPr>
            <a:xfrm>
              <a:off x="4590360" y="2558160"/>
              <a:ext cx="1134720" cy="897840"/>
            </a:xfrm>
            <a:prstGeom prst="chevron">
              <a:avLst>
                <a:gd name="adj" fmla="val 70610"/>
              </a:avLst>
            </a:prstGeom>
            <a:solidFill>
              <a:schemeClr val="accent3">
                <a:hueOff val="0"/>
                <a:satOff val="0"/>
                <a:lumOff val="0"/>
                <a:alphaOff val="0"/>
              </a:schemeClr>
            </a:solidFill>
            <a:ln>
              <a:solidFill>
                <a:srgbClr val="596781">
                  <a:hueOff val="0"/>
                  <a:satOff val="0"/>
                  <a:lumOff val="0"/>
                  <a:alphaOff val="0"/>
                </a:srgbClr>
              </a:solidFill>
            </a:ln>
          </p:spPr>
          <p:style>
            <a:lnRef idx="2">
              <a:scrgbClr r="0" g="0" b="0"/>
            </a:lnRef>
            <a:fillRef idx="0">
              <a:scrgbClr r="0" g="0" b="0"/>
            </a:fillRef>
            <a:effectRef idx="0">
              <a:scrgbClr r="0" g="0" b="0"/>
            </a:effectRef>
            <a:fontRef idx="minor"/>
          </p:style>
          <p:txBody>
            <a:bodyPr lIns="108847" tIns="54423" rIns="108847" bIns="54423" anchor="t">
              <a:noAutofit/>
            </a:bodyPr>
            <a:lstStyle/>
            <a:p>
              <a:endParaRPr lang="fr-MA" sz="2177">
                <a:solidFill>
                  <a:srgbClr val="FFFFFF"/>
                </a:solidFill>
                <a:latin typeface="Arial"/>
              </a:endParaRPr>
            </a:p>
          </p:txBody>
        </p:sp>
        <p:sp>
          <p:nvSpPr>
            <p:cNvPr id="120" name="Rectangle 119"/>
            <p:cNvSpPr/>
            <p:nvPr/>
          </p:nvSpPr>
          <p:spPr>
            <a:xfrm>
              <a:off x="498960" y="2648160"/>
              <a:ext cx="4912200" cy="718200"/>
            </a:xfrm>
            <a:prstGeom prst="rect">
              <a:avLst/>
            </a:prstGeom>
            <a:solidFill>
              <a:schemeClr val="lt1">
                <a:hueOff val="0"/>
                <a:satOff val="0"/>
                <a:lumOff val="0"/>
                <a:alphaOff val="0"/>
              </a:schemeClr>
            </a:solidFill>
            <a:ln>
              <a:solidFill>
                <a:srgbClr val="959EBB">
                  <a:hueOff val="0"/>
                  <a:satOff val="0"/>
                  <a:lumOff val="0"/>
                  <a:alphaOff val="0"/>
                </a:srgbClr>
              </a:solidFill>
            </a:ln>
          </p:spPr>
          <p:style>
            <a:lnRef idx="2">
              <a:scrgbClr r="0" g="0" b="0"/>
            </a:lnRef>
            <a:fillRef idx="0">
              <a:scrgbClr r="0" g="0" b="0"/>
            </a:fillRef>
            <a:effectRef idx="0">
              <a:scrgbClr r="0" g="0" b="0"/>
            </a:effectRef>
            <a:fontRef idx="minor"/>
          </p:style>
          <p:txBody>
            <a:bodyPr tIns="110588" bIns="110588" numCol="1" spcCol="1440" anchor="ctr">
              <a:noAutofit/>
            </a:bodyPr>
            <a:lstStyle/>
            <a:p>
              <a:pPr algn="ctr" defTabSz="1935282">
                <a:lnSpc>
                  <a:spcPct val="90000"/>
                </a:lnSpc>
                <a:spcAft>
                  <a:spcPts val="1525"/>
                </a:spcAft>
                <a:tabLst>
                  <a:tab pos="0" algn="l"/>
                </a:tabLst>
              </a:pPr>
              <a:r>
                <a:rPr lang="fr-FR" sz="4354">
                  <a:solidFill>
                    <a:srgbClr val="000000"/>
                  </a:solidFill>
                  <a:latin typeface="Calisto MT"/>
                </a:rPr>
                <a:t>GBFS</a:t>
              </a:r>
              <a:endParaRPr lang="fr-MA" sz="4354">
                <a:solidFill>
                  <a:srgbClr val="000000"/>
                </a:solidFill>
                <a:latin typeface="Arial"/>
              </a:endParaRPr>
            </a:p>
          </p:txBody>
        </p:sp>
        <p:sp>
          <p:nvSpPr>
            <p:cNvPr id="121" name="Rectangle 120"/>
            <p:cNvSpPr/>
            <p:nvPr/>
          </p:nvSpPr>
          <p:spPr>
            <a:xfrm>
              <a:off x="498960" y="3506400"/>
              <a:ext cx="4849200" cy="440280"/>
            </a:xfrm>
            <a:prstGeom prst="rect">
              <a:avLst/>
            </a:prstGeom>
            <a:noFill/>
            <a:ln w="0">
              <a:noFill/>
            </a:ln>
          </p:spPr>
          <p:style>
            <a:lnRef idx="0">
              <a:scrgbClr r="0" g="0" b="0"/>
            </a:lnRef>
            <a:fillRef idx="0">
              <a:scrgbClr r="0" g="0" b="0"/>
            </a:fillRef>
            <a:effectRef idx="0">
              <a:scrgbClr r="0" g="0" b="0"/>
            </a:effectRef>
            <a:fontRef idx="minor"/>
          </p:style>
          <p:txBody>
            <a:bodyPr lIns="115377" tIns="115377" rIns="115377" bIns="115377" numCol="1" spcCol="1440" anchor="b">
              <a:noAutofit/>
            </a:bodyPr>
            <a:lstStyle/>
            <a:p>
              <a:endParaRPr lang="fr-FR" sz="3024">
                <a:solidFill>
                  <a:srgbClr val="000000"/>
                </a:solidFill>
                <a:latin typeface="Calisto MT"/>
              </a:endParaRPr>
            </a:p>
          </p:txBody>
        </p:sp>
        <p:sp>
          <p:nvSpPr>
            <p:cNvPr id="122" name="Flèche : chevron 121"/>
            <p:cNvSpPr/>
            <p:nvPr/>
          </p:nvSpPr>
          <p:spPr>
            <a:xfrm>
              <a:off x="498960" y="3947400"/>
              <a:ext cx="1134720" cy="897480"/>
            </a:xfrm>
            <a:prstGeom prst="chevron">
              <a:avLst>
                <a:gd name="adj" fmla="val 70610"/>
              </a:avLst>
            </a:prstGeom>
            <a:solidFill>
              <a:schemeClr val="accent4">
                <a:hueOff val="0"/>
                <a:satOff val="0"/>
                <a:lumOff val="0"/>
                <a:alphaOff val="0"/>
              </a:schemeClr>
            </a:solidFill>
            <a:ln>
              <a:solidFill>
                <a:srgbClr val="7F6E8C">
                  <a:hueOff val="0"/>
                  <a:satOff val="0"/>
                  <a:lumOff val="0"/>
                  <a:alphaOff val="0"/>
                </a:srgbClr>
              </a:solidFill>
            </a:ln>
          </p:spPr>
          <p:style>
            <a:lnRef idx="2">
              <a:scrgbClr r="0" g="0" b="0"/>
            </a:lnRef>
            <a:fillRef idx="0">
              <a:scrgbClr r="0" g="0" b="0"/>
            </a:fillRef>
            <a:effectRef idx="0">
              <a:scrgbClr r="0" g="0" b="0"/>
            </a:effectRef>
            <a:fontRef idx="minor"/>
          </p:style>
          <p:txBody>
            <a:bodyPr lIns="108847" tIns="54423" rIns="108847" bIns="54423" anchor="t">
              <a:noAutofit/>
            </a:bodyPr>
            <a:lstStyle/>
            <a:p>
              <a:endParaRPr lang="fr-MA" sz="2177">
                <a:solidFill>
                  <a:srgbClr val="FFFFFF"/>
                </a:solidFill>
                <a:latin typeface="Arial"/>
              </a:endParaRPr>
            </a:p>
          </p:txBody>
        </p:sp>
        <p:sp>
          <p:nvSpPr>
            <p:cNvPr id="123" name="Flèche : chevron 122"/>
            <p:cNvSpPr/>
            <p:nvPr/>
          </p:nvSpPr>
          <p:spPr>
            <a:xfrm>
              <a:off x="1180440" y="3947400"/>
              <a:ext cx="1134720" cy="897480"/>
            </a:xfrm>
            <a:prstGeom prst="chevron">
              <a:avLst>
                <a:gd name="adj" fmla="val 70610"/>
              </a:avLst>
            </a:prstGeom>
            <a:solidFill>
              <a:schemeClr val="accent5">
                <a:hueOff val="0"/>
                <a:satOff val="0"/>
                <a:lumOff val="0"/>
                <a:alphaOff val="0"/>
              </a:schemeClr>
            </a:solidFill>
            <a:ln>
              <a:solidFill>
                <a:srgbClr val="DB9A8F">
                  <a:hueOff val="0"/>
                  <a:satOff val="0"/>
                  <a:lumOff val="0"/>
                  <a:alphaOff val="0"/>
                </a:srgbClr>
              </a:solidFill>
            </a:ln>
          </p:spPr>
          <p:style>
            <a:lnRef idx="2">
              <a:scrgbClr r="0" g="0" b="0"/>
            </a:lnRef>
            <a:fillRef idx="0">
              <a:scrgbClr r="0" g="0" b="0"/>
            </a:fillRef>
            <a:effectRef idx="0">
              <a:scrgbClr r="0" g="0" b="0"/>
            </a:effectRef>
            <a:fontRef idx="minor"/>
          </p:style>
          <p:txBody>
            <a:bodyPr lIns="108847" tIns="54423" rIns="108847" bIns="54423" anchor="t">
              <a:noAutofit/>
            </a:bodyPr>
            <a:lstStyle/>
            <a:p>
              <a:endParaRPr lang="fr-MA" sz="2177">
                <a:solidFill>
                  <a:srgbClr val="000000"/>
                </a:solidFill>
                <a:latin typeface="Arial"/>
              </a:endParaRPr>
            </a:p>
          </p:txBody>
        </p:sp>
        <p:sp>
          <p:nvSpPr>
            <p:cNvPr id="124" name="Flèche : chevron 123"/>
            <p:cNvSpPr/>
            <p:nvPr/>
          </p:nvSpPr>
          <p:spPr>
            <a:xfrm>
              <a:off x="1862640" y="3947400"/>
              <a:ext cx="1134720" cy="897480"/>
            </a:xfrm>
            <a:prstGeom prst="chevron">
              <a:avLst>
                <a:gd name="adj" fmla="val 70610"/>
              </a:avLst>
            </a:prstGeom>
            <a:solidFill>
              <a:schemeClr val="accent6">
                <a:hueOff val="0"/>
                <a:satOff val="0"/>
                <a:lumOff val="0"/>
                <a:alphaOff val="0"/>
              </a:schemeClr>
            </a:solidFill>
            <a:ln>
              <a:solidFill>
                <a:srgbClr val="C29AB1">
                  <a:hueOff val="0"/>
                  <a:satOff val="0"/>
                  <a:lumOff val="0"/>
                  <a:alphaOff val="0"/>
                </a:srgbClr>
              </a:solidFill>
            </a:ln>
          </p:spPr>
          <p:style>
            <a:lnRef idx="2">
              <a:scrgbClr r="0" g="0" b="0"/>
            </a:lnRef>
            <a:fillRef idx="0">
              <a:scrgbClr r="0" g="0" b="0"/>
            </a:fillRef>
            <a:effectRef idx="0">
              <a:scrgbClr r="0" g="0" b="0"/>
            </a:effectRef>
            <a:fontRef idx="minor"/>
          </p:style>
          <p:txBody>
            <a:bodyPr lIns="108847" tIns="54423" rIns="108847" bIns="54423" anchor="t">
              <a:noAutofit/>
            </a:bodyPr>
            <a:lstStyle/>
            <a:p>
              <a:endParaRPr lang="fr-MA" sz="2177">
                <a:solidFill>
                  <a:srgbClr val="000000"/>
                </a:solidFill>
                <a:latin typeface="Arial"/>
              </a:endParaRPr>
            </a:p>
          </p:txBody>
        </p:sp>
        <p:sp>
          <p:nvSpPr>
            <p:cNvPr id="125" name="Flèche : chevron 124"/>
            <p:cNvSpPr/>
            <p:nvPr/>
          </p:nvSpPr>
          <p:spPr>
            <a:xfrm>
              <a:off x="2544480" y="3947400"/>
              <a:ext cx="1134360" cy="897480"/>
            </a:xfrm>
            <a:prstGeom prst="chevron">
              <a:avLst>
                <a:gd name="adj" fmla="val 70610"/>
              </a:avLst>
            </a:prstGeom>
            <a:solidFill>
              <a:schemeClr val="accent2">
                <a:hueOff val="0"/>
                <a:satOff val="0"/>
                <a:lumOff val="0"/>
                <a:alphaOff val="0"/>
              </a:schemeClr>
            </a:solidFill>
            <a:ln>
              <a:solidFill>
                <a:srgbClr val="959EBB">
                  <a:hueOff val="0"/>
                  <a:satOff val="0"/>
                  <a:lumOff val="0"/>
                  <a:alphaOff val="0"/>
                </a:srgbClr>
              </a:solidFill>
            </a:ln>
          </p:spPr>
          <p:style>
            <a:lnRef idx="2">
              <a:scrgbClr r="0" g="0" b="0"/>
            </a:lnRef>
            <a:fillRef idx="0">
              <a:scrgbClr r="0" g="0" b="0"/>
            </a:fillRef>
            <a:effectRef idx="0">
              <a:scrgbClr r="0" g="0" b="0"/>
            </a:effectRef>
            <a:fontRef idx="minor"/>
          </p:style>
          <p:txBody>
            <a:bodyPr lIns="108847" tIns="54423" rIns="108847" bIns="54423" anchor="t">
              <a:noAutofit/>
            </a:bodyPr>
            <a:lstStyle/>
            <a:p>
              <a:endParaRPr lang="fr-MA" sz="2177">
                <a:solidFill>
                  <a:srgbClr val="FFFFFF"/>
                </a:solidFill>
                <a:latin typeface="Arial"/>
              </a:endParaRPr>
            </a:p>
          </p:txBody>
        </p:sp>
        <p:sp>
          <p:nvSpPr>
            <p:cNvPr id="126" name="Flèche : chevron 125"/>
            <p:cNvSpPr/>
            <p:nvPr/>
          </p:nvSpPr>
          <p:spPr>
            <a:xfrm>
              <a:off x="3226680" y="3947400"/>
              <a:ext cx="1134360" cy="897480"/>
            </a:xfrm>
            <a:prstGeom prst="chevron">
              <a:avLst>
                <a:gd name="adj" fmla="val 70610"/>
              </a:avLst>
            </a:prstGeom>
            <a:solidFill>
              <a:schemeClr val="accent3">
                <a:hueOff val="0"/>
                <a:satOff val="0"/>
                <a:lumOff val="0"/>
                <a:alphaOff val="0"/>
              </a:schemeClr>
            </a:solidFill>
            <a:ln>
              <a:solidFill>
                <a:srgbClr val="596781">
                  <a:hueOff val="0"/>
                  <a:satOff val="0"/>
                  <a:lumOff val="0"/>
                  <a:alphaOff val="0"/>
                </a:srgbClr>
              </a:solidFill>
            </a:ln>
          </p:spPr>
          <p:style>
            <a:lnRef idx="2">
              <a:scrgbClr r="0" g="0" b="0"/>
            </a:lnRef>
            <a:fillRef idx="0">
              <a:scrgbClr r="0" g="0" b="0"/>
            </a:fillRef>
            <a:effectRef idx="0">
              <a:scrgbClr r="0" g="0" b="0"/>
            </a:effectRef>
            <a:fontRef idx="minor"/>
          </p:style>
          <p:txBody>
            <a:bodyPr lIns="108847" tIns="54423" rIns="108847" bIns="54423" anchor="t">
              <a:noAutofit/>
            </a:bodyPr>
            <a:lstStyle/>
            <a:p>
              <a:endParaRPr lang="fr-MA" sz="2177">
                <a:solidFill>
                  <a:srgbClr val="FFFFFF"/>
                </a:solidFill>
                <a:latin typeface="Arial"/>
              </a:endParaRPr>
            </a:p>
          </p:txBody>
        </p:sp>
        <p:sp>
          <p:nvSpPr>
            <p:cNvPr id="127" name="Flèche : chevron 126"/>
            <p:cNvSpPr/>
            <p:nvPr/>
          </p:nvSpPr>
          <p:spPr>
            <a:xfrm>
              <a:off x="3908160" y="3947400"/>
              <a:ext cx="1134720" cy="897480"/>
            </a:xfrm>
            <a:prstGeom prst="chevron">
              <a:avLst>
                <a:gd name="adj" fmla="val 70610"/>
              </a:avLst>
            </a:prstGeom>
            <a:solidFill>
              <a:schemeClr val="accent4">
                <a:hueOff val="0"/>
                <a:satOff val="0"/>
                <a:lumOff val="0"/>
                <a:alphaOff val="0"/>
              </a:schemeClr>
            </a:solidFill>
            <a:ln>
              <a:solidFill>
                <a:srgbClr val="7F6E8C">
                  <a:hueOff val="0"/>
                  <a:satOff val="0"/>
                  <a:lumOff val="0"/>
                  <a:alphaOff val="0"/>
                </a:srgbClr>
              </a:solidFill>
            </a:ln>
          </p:spPr>
          <p:style>
            <a:lnRef idx="2">
              <a:scrgbClr r="0" g="0" b="0"/>
            </a:lnRef>
            <a:fillRef idx="0">
              <a:scrgbClr r="0" g="0" b="0"/>
            </a:fillRef>
            <a:effectRef idx="0">
              <a:scrgbClr r="0" g="0" b="0"/>
            </a:effectRef>
            <a:fontRef idx="minor"/>
          </p:style>
          <p:txBody>
            <a:bodyPr lIns="108847" tIns="54423" rIns="108847" bIns="54423" anchor="t">
              <a:noAutofit/>
            </a:bodyPr>
            <a:lstStyle/>
            <a:p>
              <a:endParaRPr lang="fr-MA" sz="2177">
                <a:solidFill>
                  <a:srgbClr val="FFFFFF"/>
                </a:solidFill>
                <a:latin typeface="Arial"/>
              </a:endParaRPr>
            </a:p>
          </p:txBody>
        </p:sp>
        <p:sp>
          <p:nvSpPr>
            <p:cNvPr id="128" name="Flèche : chevron 127"/>
            <p:cNvSpPr/>
            <p:nvPr/>
          </p:nvSpPr>
          <p:spPr>
            <a:xfrm>
              <a:off x="4590360" y="3947400"/>
              <a:ext cx="1134720" cy="897480"/>
            </a:xfrm>
            <a:prstGeom prst="chevron">
              <a:avLst>
                <a:gd name="adj" fmla="val 70610"/>
              </a:avLst>
            </a:prstGeom>
            <a:solidFill>
              <a:schemeClr val="accent5">
                <a:hueOff val="0"/>
                <a:satOff val="0"/>
                <a:lumOff val="0"/>
                <a:alphaOff val="0"/>
              </a:schemeClr>
            </a:solidFill>
            <a:ln>
              <a:solidFill>
                <a:srgbClr val="DB9A8F">
                  <a:hueOff val="0"/>
                  <a:satOff val="0"/>
                  <a:lumOff val="0"/>
                  <a:alphaOff val="0"/>
                </a:srgbClr>
              </a:solidFill>
            </a:ln>
          </p:spPr>
          <p:style>
            <a:lnRef idx="2">
              <a:scrgbClr r="0" g="0" b="0"/>
            </a:lnRef>
            <a:fillRef idx="0">
              <a:scrgbClr r="0" g="0" b="0"/>
            </a:fillRef>
            <a:effectRef idx="0">
              <a:scrgbClr r="0" g="0" b="0"/>
            </a:effectRef>
            <a:fontRef idx="minor"/>
          </p:style>
          <p:txBody>
            <a:bodyPr lIns="108847" tIns="54423" rIns="108847" bIns="54423" anchor="t">
              <a:noAutofit/>
            </a:bodyPr>
            <a:lstStyle/>
            <a:p>
              <a:endParaRPr lang="fr-MA" sz="2177">
                <a:solidFill>
                  <a:srgbClr val="000000"/>
                </a:solidFill>
                <a:latin typeface="Arial"/>
              </a:endParaRPr>
            </a:p>
          </p:txBody>
        </p:sp>
        <p:sp>
          <p:nvSpPr>
            <p:cNvPr id="129" name="Rectangle 128"/>
            <p:cNvSpPr/>
            <p:nvPr/>
          </p:nvSpPr>
          <p:spPr>
            <a:xfrm>
              <a:off x="498960" y="4037040"/>
              <a:ext cx="4912200" cy="718200"/>
            </a:xfrm>
            <a:prstGeom prst="rect">
              <a:avLst/>
            </a:prstGeom>
            <a:solidFill>
              <a:schemeClr val="lt1">
                <a:hueOff val="0"/>
                <a:satOff val="0"/>
                <a:lumOff val="0"/>
                <a:alphaOff val="0"/>
              </a:schemeClr>
            </a:solidFill>
            <a:ln>
              <a:solidFill>
                <a:srgbClr val="596781">
                  <a:hueOff val="0"/>
                  <a:satOff val="0"/>
                  <a:lumOff val="0"/>
                  <a:alphaOff val="0"/>
                </a:srgbClr>
              </a:solidFill>
            </a:ln>
          </p:spPr>
          <p:style>
            <a:lnRef idx="2">
              <a:scrgbClr r="0" g="0" b="0"/>
            </a:lnRef>
            <a:fillRef idx="0">
              <a:scrgbClr r="0" g="0" b="0"/>
            </a:fillRef>
            <a:effectRef idx="0">
              <a:scrgbClr r="0" g="0" b="0"/>
            </a:effectRef>
            <a:fontRef idx="minor"/>
          </p:style>
          <p:txBody>
            <a:bodyPr tIns="110588" bIns="110588" numCol="1" spcCol="1440" anchor="ctr">
              <a:noAutofit/>
            </a:bodyPr>
            <a:lstStyle/>
            <a:p>
              <a:pPr algn="ctr" defTabSz="1935282">
                <a:lnSpc>
                  <a:spcPct val="90000"/>
                </a:lnSpc>
                <a:spcAft>
                  <a:spcPts val="1525"/>
                </a:spcAft>
                <a:tabLst>
                  <a:tab pos="0" algn="l"/>
                </a:tabLst>
              </a:pPr>
              <a:r>
                <a:rPr lang="fr-FR" sz="4354">
                  <a:solidFill>
                    <a:srgbClr val="000000"/>
                  </a:solidFill>
                  <a:latin typeface="Calisto MT"/>
                </a:rPr>
                <a:t>A*</a:t>
              </a:r>
              <a:endParaRPr lang="fr-MA" sz="4354">
                <a:solidFill>
                  <a:srgbClr val="000000"/>
                </a:solidFill>
                <a:latin typeface="Arial"/>
              </a:endParaRPr>
            </a:p>
          </p:txBody>
        </p:sp>
      </p:gr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PlaceHolder 1"/>
          <p:cNvSpPr>
            <a:spLocks noGrp="1"/>
          </p:cNvSpPr>
          <p:nvPr>
            <p:ph type="title"/>
          </p:nvPr>
        </p:nvSpPr>
        <p:spPr>
          <a:xfrm>
            <a:off x="720778" y="896943"/>
            <a:ext cx="9720072" cy="1499616"/>
          </a:xfrm>
          <a:prstGeom prst="rect">
            <a:avLst/>
          </a:prstGeom>
          <a:noFill/>
          <a:ln w="0">
            <a:noFill/>
          </a:ln>
        </p:spPr>
        <p:txBody>
          <a:bodyPr vert="horz" lIns="110588" tIns="55294" rIns="110588" bIns="55294" rtlCol="0" anchor="t">
            <a:normAutofit fontScale="90000"/>
          </a:bodyPr>
          <a:lstStyle/>
          <a:p>
            <a:r>
              <a:rPr lang="fr-FR" sz="4838" spc="37" dirty="0">
                <a:solidFill>
                  <a:schemeClr val="dk1"/>
                </a:solidFill>
                <a:latin typeface="Univers Condensed"/>
              </a:rPr>
              <a:t> Les algorithmes heuristiques  </a:t>
            </a:r>
            <a:br>
              <a:rPr sz="4838" dirty="0"/>
            </a:br>
            <a:br>
              <a:rPr sz="4838" dirty="0"/>
            </a:br>
            <a:endParaRPr lang="fr-MA" sz="4838" dirty="0">
              <a:solidFill>
                <a:srgbClr val="000000"/>
              </a:solidFill>
              <a:latin typeface="Arial"/>
            </a:endParaRPr>
          </a:p>
        </p:txBody>
      </p:sp>
      <p:sp>
        <p:nvSpPr>
          <p:cNvPr id="2" name="ZoneTexte 1">
            <a:extLst>
              <a:ext uri="{FF2B5EF4-FFF2-40B4-BE49-F238E27FC236}">
                <a16:creationId xmlns:a16="http://schemas.microsoft.com/office/drawing/2014/main" id="{2E7CD1E4-2FB8-F8E5-29C2-1D2780C4F3FC}"/>
              </a:ext>
            </a:extLst>
          </p:cNvPr>
          <p:cNvSpPr txBox="1"/>
          <p:nvPr/>
        </p:nvSpPr>
        <p:spPr>
          <a:xfrm>
            <a:off x="1092529" y="2244436"/>
            <a:ext cx="10257877" cy="2246769"/>
          </a:xfrm>
          <a:prstGeom prst="rect">
            <a:avLst/>
          </a:prstGeom>
          <a:noFill/>
        </p:spPr>
        <p:txBody>
          <a:bodyPr wrap="square" rtlCol="0">
            <a:spAutoFit/>
          </a:bodyPr>
          <a:lstStyle/>
          <a:p>
            <a:r>
              <a:rPr lang="fr-MA" sz="2000" dirty="0"/>
              <a:t>La recherche heuristique permet d’utiliser une </a:t>
            </a:r>
            <a:r>
              <a:rPr lang="fr-MA" sz="2000" b="1" dirty="0"/>
              <a:t>fonction heuristique</a:t>
            </a:r>
            <a:r>
              <a:rPr lang="fr-MA" sz="2000" dirty="0"/>
              <a:t>, notée </a:t>
            </a:r>
            <a:r>
              <a:rPr lang="fr-MA" sz="2000" i="1" dirty="0"/>
              <a:t>h(n)</a:t>
            </a:r>
            <a:r>
              <a:rPr lang="fr-MA" sz="2000" dirty="0"/>
              <a:t>, qui estime la </a:t>
            </a:r>
            <a:r>
              <a:rPr lang="fr-MA" sz="2000" b="1" dirty="0"/>
              <a:t>distance restante</a:t>
            </a:r>
            <a:r>
              <a:rPr lang="fr-MA" sz="2000" dirty="0"/>
              <a:t> ou le </a:t>
            </a:r>
            <a:r>
              <a:rPr lang="fr-MA" sz="2000" b="1" dirty="0"/>
              <a:t>coût estimé</a:t>
            </a:r>
            <a:r>
              <a:rPr lang="fr-MA" sz="2000" dirty="0"/>
              <a:t> entre un nœud </a:t>
            </a:r>
            <a:r>
              <a:rPr lang="fr-MA" sz="2000" i="1" dirty="0"/>
              <a:t>n</a:t>
            </a:r>
            <a:r>
              <a:rPr lang="fr-MA" sz="2000" dirty="0"/>
              <a:t> et le but.</a:t>
            </a:r>
            <a:br>
              <a:rPr lang="fr-MA" sz="2000" dirty="0"/>
            </a:br>
            <a:endParaRPr lang="fr-MA" sz="2000" dirty="0"/>
          </a:p>
          <a:p>
            <a:r>
              <a:rPr lang="fr-MA" sz="2000" dirty="0"/>
              <a:t>Le </a:t>
            </a:r>
            <a:r>
              <a:rPr lang="fr-MA" sz="2000" b="1" dirty="0"/>
              <a:t>but</a:t>
            </a:r>
            <a:r>
              <a:rPr lang="fr-MA" sz="2000" dirty="0"/>
              <a:t> de ces algorithmes est de </a:t>
            </a:r>
            <a:r>
              <a:rPr lang="fr-MA" sz="2000" b="1" dirty="0"/>
              <a:t>trouver une solution plus rapidement</a:t>
            </a:r>
            <a:r>
              <a:rPr lang="fr-MA" sz="2000" dirty="0"/>
              <a:t>, sans tout explorer, en </a:t>
            </a:r>
            <a:r>
              <a:rPr lang="fr-MA" sz="2000" b="1" dirty="0"/>
              <a:t>guidant l’exploration</a:t>
            </a:r>
            <a:r>
              <a:rPr lang="fr-MA" sz="2000" dirty="0"/>
              <a:t> vers les zones prometteuses de l’espace de recherche.</a:t>
            </a:r>
            <a:br>
              <a:rPr lang="fr-MA" sz="2000" dirty="0"/>
            </a:br>
            <a:r>
              <a:rPr lang="fr-MA" sz="2000" dirty="0"/>
              <a:t>Leur </a:t>
            </a:r>
            <a:r>
              <a:rPr lang="fr-MA" sz="2000" b="1" dirty="0"/>
              <a:t>principe</a:t>
            </a:r>
            <a:r>
              <a:rPr lang="fr-MA" sz="2000" dirty="0"/>
              <a:t>, c’est donc de donner la priorité aux nœuds qui </a:t>
            </a:r>
            <a:r>
              <a:rPr lang="fr-MA" sz="2000" i="1" dirty="0"/>
              <a:t>semblent</a:t>
            </a:r>
            <a:r>
              <a:rPr lang="fr-MA" sz="2000" dirty="0"/>
              <a:t> rapprocher le plus du but selon cette estimation.</a:t>
            </a:r>
            <a:endParaRPr lang="fr-FR" sz="2000"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PlaceHolder 1"/>
          <p:cNvSpPr>
            <a:spLocks noGrp="1"/>
          </p:cNvSpPr>
          <p:nvPr>
            <p:ph type="title"/>
          </p:nvPr>
        </p:nvSpPr>
        <p:spPr>
          <a:xfrm>
            <a:off x="720778" y="989996"/>
            <a:ext cx="9720072" cy="1499616"/>
          </a:xfrm>
          <a:prstGeom prst="rect">
            <a:avLst/>
          </a:prstGeom>
          <a:noFill/>
          <a:ln w="0">
            <a:noFill/>
          </a:ln>
        </p:spPr>
        <p:txBody>
          <a:bodyPr vert="horz" lIns="110588" tIns="55294" rIns="110588" bIns="55294" rtlCol="0" anchor="t">
            <a:normAutofit fontScale="90000"/>
          </a:bodyPr>
          <a:lstStyle/>
          <a:p>
            <a:r>
              <a:rPr lang="fr-FR" sz="4838" spc="37" dirty="0">
                <a:solidFill>
                  <a:schemeClr val="dk1"/>
                </a:solidFill>
                <a:latin typeface="Univers Condensed"/>
              </a:rPr>
              <a:t> Les algorithmes heuristiques  </a:t>
            </a:r>
            <a:br>
              <a:rPr sz="4838" dirty="0"/>
            </a:br>
            <a:br>
              <a:rPr sz="4838" dirty="0"/>
            </a:br>
            <a:endParaRPr lang="fr-MA" sz="4838" dirty="0">
              <a:solidFill>
                <a:srgbClr val="000000"/>
              </a:solidFill>
              <a:latin typeface="Arial"/>
            </a:endParaRPr>
          </a:p>
        </p:txBody>
      </p:sp>
      <p:sp>
        <p:nvSpPr>
          <p:cNvPr id="138" name="ZoneTexte 1"/>
          <p:cNvSpPr/>
          <p:nvPr/>
        </p:nvSpPr>
        <p:spPr>
          <a:xfrm>
            <a:off x="720778" y="1739804"/>
            <a:ext cx="10748383" cy="5620456"/>
          </a:xfrm>
          <a:prstGeom prst="rect">
            <a:avLst/>
          </a:prstGeom>
          <a:noFill/>
          <a:ln w="0">
            <a:noFill/>
          </a:ln>
        </p:spPr>
        <p:style>
          <a:lnRef idx="0">
            <a:scrgbClr r="0" g="0" b="0"/>
          </a:lnRef>
          <a:fillRef idx="0">
            <a:scrgbClr r="0" g="0" b="0"/>
          </a:fillRef>
          <a:effectRef idx="0">
            <a:scrgbClr r="0" g="0" b="0"/>
          </a:effectRef>
          <a:fontRef idx="minor"/>
        </p:style>
        <p:txBody>
          <a:bodyPr lIns="108847" tIns="54423" rIns="108847" bIns="54423" anchor="t">
            <a:spAutoFit/>
          </a:bodyPr>
          <a:lstStyle/>
          <a:p>
            <a:pPr defTabSz="1105875">
              <a:lnSpc>
                <a:spcPct val="150000"/>
              </a:lnSpc>
              <a:tabLst>
                <a:tab pos="0" algn="l"/>
              </a:tabLst>
            </a:pPr>
            <a:r>
              <a:rPr lang="fr-FR" sz="3386" dirty="0">
                <a:solidFill>
                  <a:srgbClr val="000000"/>
                </a:solidFill>
                <a:latin typeface="Calisto MT"/>
              </a:rPr>
              <a:t>Qu’est-ce qu’une heuristique ?</a:t>
            </a:r>
            <a:br>
              <a:rPr lang="fr-MA" sz="2800" dirty="0"/>
            </a:br>
            <a:r>
              <a:rPr lang="fr-MA" sz="2800" dirty="0"/>
              <a:t>C’est tout simplement une </a:t>
            </a:r>
            <a:r>
              <a:rPr lang="fr-MA" sz="2800" b="1" dirty="0"/>
              <a:t>estimation intelligente</a:t>
            </a:r>
            <a:r>
              <a:rPr lang="fr-MA" sz="2800" dirty="0"/>
              <a:t>.</a:t>
            </a:r>
            <a:br>
              <a:rPr lang="fr-MA" sz="2800" dirty="0"/>
            </a:br>
            <a:r>
              <a:rPr lang="fr-MA" sz="2000" dirty="0"/>
              <a:t>Elle ne donne pas la solution exacte, mais elle aide l’algorithme à </a:t>
            </a:r>
            <a:r>
              <a:rPr lang="fr-MA" sz="2000" b="1" dirty="0"/>
              <a:t>deviner où chercher en priorité</a:t>
            </a:r>
            <a:r>
              <a:rPr lang="fr-MA" sz="2000" dirty="0"/>
              <a:t>.</a:t>
            </a:r>
          </a:p>
          <a:p>
            <a:r>
              <a:rPr lang="fr-MA" sz="2000" dirty="0"/>
              <a:t>On peut dire qu’une heuristique, c’est un peu comme </a:t>
            </a:r>
            <a:r>
              <a:rPr lang="fr-MA" sz="2000" b="1" dirty="0"/>
              <a:t>l’intuition d’un être humain</a:t>
            </a:r>
            <a:r>
              <a:rPr lang="fr-MA" sz="2000" dirty="0"/>
              <a:t> : elle indique la direction la plus prometteuse, sans tout explorer.</a:t>
            </a:r>
          </a:p>
          <a:p>
            <a:endParaRPr lang="fr-MA" sz="2000" dirty="0"/>
          </a:p>
          <a:p>
            <a:r>
              <a:rPr lang="fr-MA" sz="2000" dirty="0"/>
              <a:t>Par exemple, imaginez que vous êtes perdu en montagne et que vous cherchez un village.</a:t>
            </a:r>
            <a:br>
              <a:rPr lang="fr-MA" sz="2000" dirty="0"/>
            </a:br>
            <a:r>
              <a:rPr lang="fr-MA" sz="2000" dirty="0"/>
              <a:t>Vous n’allez pas explorer chaque sentier un par un : vous allez plutôt suivre </a:t>
            </a:r>
            <a:r>
              <a:rPr lang="fr-MA" sz="2000" b="1" dirty="0"/>
              <a:t>celui qui descend</a:t>
            </a:r>
            <a:r>
              <a:rPr lang="fr-MA" sz="2000" dirty="0"/>
              <a:t>, car </a:t>
            </a:r>
            <a:r>
              <a:rPr lang="fr-MA" sz="2000" b="1" dirty="0"/>
              <a:t>vous estimez</a:t>
            </a:r>
            <a:r>
              <a:rPr lang="fr-MA" sz="2000" dirty="0"/>
              <a:t> que le village est en bas.</a:t>
            </a:r>
            <a:br>
              <a:rPr lang="fr-MA" sz="2000" dirty="0"/>
            </a:br>
            <a:r>
              <a:rPr lang="fr-MA" sz="2000" dirty="0"/>
              <a:t>👉 Cette estimation, c’est exactement ce que fait une heuristique dans un algorithme.</a:t>
            </a:r>
          </a:p>
          <a:p>
            <a:pPr defTabSz="1105875">
              <a:lnSpc>
                <a:spcPct val="150000"/>
              </a:lnSpc>
              <a:tabLst>
                <a:tab pos="0" algn="l"/>
              </a:tabLst>
            </a:pPr>
            <a:endParaRPr lang="fr-MA" sz="3386" dirty="0">
              <a:solidFill>
                <a:srgbClr val="000000"/>
              </a:solidFill>
              <a:latin typeface="Arial"/>
            </a:endParaRPr>
          </a:p>
          <a:p>
            <a:pPr defTabSz="1105875">
              <a:lnSpc>
                <a:spcPct val="150000"/>
              </a:lnSpc>
              <a:tabLst>
                <a:tab pos="0" algn="l"/>
              </a:tabLst>
            </a:pPr>
            <a:endParaRPr lang="fr-MA" sz="3386" dirty="0">
              <a:solidFill>
                <a:srgbClr val="000000"/>
              </a:solidFill>
              <a:latin typeface="Arial"/>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 name="PlaceHolder 1"/>
          <p:cNvSpPr>
            <a:spLocks noGrp="1"/>
          </p:cNvSpPr>
          <p:nvPr>
            <p:ph type="title"/>
          </p:nvPr>
        </p:nvSpPr>
        <p:spPr>
          <a:xfrm>
            <a:off x="822925" y="988557"/>
            <a:ext cx="12317799" cy="1499616"/>
          </a:xfrm>
          <a:prstGeom prst="rect">
            <a:avLst/>
          </a:prstGeom>
          <a:noFill/>
          <a:ln w="0">
            <a:noFill/>
          </a:ln>
        </p:spPr>
        <p:txBody>
          <a:bodyPr vert="horz" lIns="110588" tIns="55294" rIns="110588" bIns="55294" rtlCol="0" anchor="t">
            <a:noAutofit/>
          </a:bodyPr>
          <a:lstStyle/>
          <a:p>
            <a:r>
              <a:rPr lang="fr-FR" sz="4838" spc="37" dirty="0">
                <a:solidFill>
                  <a:schemeClr val="dk1"/>
                </a:solidFill>
                <a:latin typeface="Univers Condensed"/>
              </a:rPr>
              <a:t>Deux heuristiques ultra-classiques</a:t>
            </a:r>
            <a:endParaRPr lang="fr-MA" sz="4838" dirty="0">
              <a:solidFill>
                <a:srgbClr val="000000"/>
              </a:solidFill>
              <a:latin typeface="Arial"/>
            </a:endParaRPr>
          </a:p>
        </p:txBody>
      </p:sp>
      <p:sp>
        <p:nvSpPr>
          <p:cNvPr id="140" name="PlaceHolder 2"/>
          <p:cNvSpPr>
            <a:spLocks noGrp="1"/>
          </p:cNvSpPr>
          <p:nvPr>
            <p:ph idx="4294967295"/>
          </p:nvPr>
        </p:nvSpPr>
        <p:spPr>
          <a:xfrm>
            <a:off x="1" y="1816100"/>
            <a:ext cx="4894650" cy="3738563"/>
          </a:xfrm>
          <a:prstGeom prst="rect">
            <a:avLst/>
          </a:prstGeom>
          <a:noFill/>
          <a:ln w="0">
            <a:noFill/>
          </a:ln>
        </p:spPr>
        <p:txBody>
          <a:bodyPr vert="horz" lIns="110588" tIns="55294" rIns="110588" bIns="55294" rtlCol="0" anchor="t">
            <a:noAutofit/>
          </a:bodyPr>
          <a:lstStyle/>
          <a:p>
            <a:pPr marL="276469" indent="-276469">
              <a:lnSpc>
                <a:spcPct val="110000"/>
              </a:lnSpc>
              <a:spcBef>
                <a:spcPts val="1211"/>
              </a:spcBef>
              <a:buClr>
                <a:srgbClr val="000000"/>
              </a:buClr>
              <a:buFont typeface="Arial"/>
              <a:buChar char="•"/>
            </a:pPr>
            <a:r>
              <a:rPr lang="fr-FR" sz="2419" dirty="0">
                <a:solidFill>
                  <a:schemeClr val="dk1"/>
                </a:solidFill>
                <a:latin typeface="Calisto MT"/>
              </a:rPr>
              <a:t>Distance de Manhattan:</a:t>
            </a:r>
            <a:endParaRPr lang="fr-MA" sz="2419" dirty="0">
              <a:solidFill>
                <a:srgbClr val="000000"/>
              </a:solidFill>
              <a:latin typeface="Arial"/>
            </a:endParaRPr>
          </a:p>
          <a:p>
            <a:pPr>
              <a:lnSpc>
                <a:spcPct val="110000"/>
              </a:lnSpc>
              <a:spcBef>
                <a:spcPts val="1211"/>
              </a:spcBef>
            </a:pPr>
            <a:r>
              <a:rPr lang="fr-FR" sz="2419" dirty="0">
                <a:solidFill>
                  <a:schemeClr val="dk1"/>
                </a:solidFill>
                <a:latin typeface="Calisto MT"/>
              </a:rPr>
              <a:t>La distance de Manhattan se calcule comme </a:t>
            </a:r>
            <a:endParaRPr lang="fr-MA" sz="2419" dirty="0">
              <a:solidFill>
                <a:srgbClr val="000000"/>
              </a:solidFill>
              <a:latin typeface="Arial"/>
            </a:endParaRPr>
          </a:p>
          <a:p>
            <a:pPr>
              <a:lnSpc>
                <a:spcPct val="110000"/>
              </a:lnSpc>
              <a:spcBef>
                <a:spcPts val="1211"/>
              </a:spcBef>
            </a:pPr>
            <a:r>
              <a:rPr lang="fr-FR" sz="2419" dirty="0" err="1">
                <a:solidFill>
                  <a:schemeClr val="dk1"/>
                </a:solidFill>
                <a:latin typeface="Calisto MT"/>
              </a:rPr>
              <a:t>d_m</a:t>
            </a:r>
            <a:r>
              <a:rPr lang="fr-FR" sz="2419" dirty="0">
                <a:solidFill>
                  <a:schemeClr val="dk1"/>
                </a:solidFill>
                <a:latin typeface="Calisto MT"/>
              </a:rPr>
              <a:t> = |</a:t>
            </a:r>
            <a:r>
              <a:rPr lang="fr-FR" sz="2419" dirty="0" err="1">
                <a:solidFill>
                  <a:schemeClr val="dk1"/>
                </a:solidFill>
                <a:latin typeface="Calisto MT"/>
              </a:rPr>
              <a:t>x_a</a:t>
            </a:r>
            <a:r>
              <a:rPr lang="fr-FR" sz="2419" dirty="0">
                <a:solidFill>
                  <a:schemeClr val="dk1"/>
                </a:solidFill>
                <a:latin typeface="Calisto MT"/>
              </a:rPr>
              <a:t> – </a:t>
            </a:r>
            <a:r>
              <a:rPr lang="fr-FR" sz="2419" dirty="0" err="1">
                <a:solidFill>
                  <a:schemeClr val="dk1"/>
                </a:solidFill>
                <a:latin typeface="Calisto MT"/>
              </a:rPr>
              <a:t>x_b</a:t>
            </a:r>
            <a:r>
              <a:rPr lang="fr-FR" sz="2419" dirty="0">
                <a:solidFill>
                  <a:schemeClr val="dk1"/>
                </a:solidFill>
                <a:latin typeface="Calisto MT"/>
              </a:rPr>
              <a:t>| + |</a:t>
            </a:r>
            <a:r>
              <a:rPr lang="fr-FR" sz="2419" dirty="0" err="1">
                <a:solidFill>
                  <a:schemeClr val="dk1"/>
                </a:solidFill>
                <a:latin typeface="Calisto MT"/>
              </a:rPr>
              <a:t>y_a</a:t>
            </a:r>
            <a:r>
              <a:rPr lang="fr-FR" sz="2419" dirty="0">
                <a:solidFill>
                  <a:schemeClr val="dk1"/>
                </a:solidFill>
                <a:latin typeface="Calisto MT"/>
              </a:rPr>
              <a:t> – </a:t>
            </a:r>
            <a:r>
              <a:rPr lang="fr-FR" sz="2419" dirty="0" err="1">
                <a:solidFill>
                  <a:schemeClr val="dk1"/>
                </a:solidFill>
                <a:latin typeface="Calisto MT"/>
              </a:rPr>
              <a:t>y_b</a:t>
            </a:r>
            <a:r>
              <a:rPr lang="fr-FR" sz="2419" dirty="0">
                <a:solidFill>
                  <a:schemeClr val="dk1"/>
                </a:solidFill>
                <a:latin typeface="Calisto MT"/>
              </a:rPr>
              <a:t>|. </a:t>
            </a:r>
            <a:endParaRPr lang="fr-MA" sz="2419" dirty="0">
              <a:solidFill>
                <a:srgbClr val="000000"/>
              </a:solidFill>
              <a:latin typeface="Arial"/>
            </a:endParaRPr>
          </a:p>
          <a:p>
            <a:pPr>
              <a:lnSpc>
                <a:spcPct val="110000"/>
              </a:lnSpc>
              <a:spcBef>
                <a:spcPts val="1211"/>
              </a:spcBef>
            </a:pPr>
            <a:r>
              <a:rPr lang="fr-FR" sz="2419" dirty="0">
                <a:solidFill>
                  <a:schemeClr val="dk1"/>
                </a:solidFill>
                <a:latin typeface="Calisto MT"/>
              </a:rPr>
              <a:t>Elle mesure la distance parcourue en suivant un chemin en damier</a:t>
            </a:r>
            <a:endParaRPr lang="fr-MA" sz="2419" dirty="0">
              <a:solidFill>
                <a:srgbClr val="000000"/>
              </a:solidFill>
              <a:latin typeface="Arial"/>
            </a:endParaRPr>
          </a:p>
          <a:p>
            <a:pPr>
              <a:lnSpc>
                <a:spcPct val="110000"/>
              </a:lnSpc>
              <a:spcBef>
                <a:spcPts val="1211"/>
              </a:spcBef>
            </a:pPr>
            <a:endParaRPr lang="fr-MA" sz="2419" dirty="0">
              <a:solidFill>
                <a:srgbClr val="000000"/>
              </a:solidFill>
              <a:latin typeface="Arial"/>
            </a:endParaRPr>
          </a:p>
        </p:txBody>
      </p:sp>
      <p:sp>
        <p:nvSpPr>
          <p:cNvPr id="141" name="PlaceHolder 3"/>
          <p:cNvSpPr>
            <a:spLocks noGrp="1"/>
          </p:cNvSpPr>
          <p:nvPr>
            <p:ph idx="4294967295"/>
          </p:nvPr>
        </p:nvSpPr>
        <p:spPr>
          <a:xfrm>
            <a:off x="6981825" y="1816100"/>
            <a:ext cx="5210175" cy="3738563"/>
          </a:xfrm>
          <a:prstGeom prst="rect">
            <a:avLst/>
          </a:prstGeom>
          <a:noFill/>
          <a:ln w="0">
            <a:noFill/>
          </a:ln>
        </p:spPr>
        <p:txBody>
          <a:bodyPr vert="horz" lIns="110588" tIns="55294" rIns="110588" bIns="55294" rtlCol="0" anchor="t">
            <a:noAutofit/>
          </a:bodyPr>
          <a:lstStyle/>
          <a:p>
            <a:pPr marL="276469" indent="-276469">
              <a:lnSpc>
                <a:spcPct val="110000"/>
              </a:lnSpc>
              <a:spcBef>
                <a:spcPts val="1211"/>
              </a:spcBef>
              <a:buClr>
                <a:srgbClr val="000000"/>
              </a:buClr>
              <a:buFont typeface="Arial"/>
              <a:buChar char="•"/>
            </a:pPr>
            <a:r>
              <a:rPr lang="fr-FR" sz="2419" dirty="0">
                <a:solidFill>
                  <a:schemeClr val="dk1"/>
                </a:solidFill>
                <a:latin typeface="Calisto MT"/>
              </a:rPr>
              <a:t>Distance Euclidienne:</a:t>
            </a:r>
            <a:endParaRPr lang="fr-MA" sz="2419" dirty="0">
              <a:solidFill>
                <a:srgbClr val="000000"/>
              </a:solidFill>
              <a:latin typeface="Arial"/>
            </a:endParaRPr>
          </a:p>
          <a:p>
            <a:pPr>
              <a:lnSpc>
                <a:spcPct val="110000"/>
              </a:lnSpc>
              <a:spcBef>
                <a:spcPts val="1211"/>
              </a:spcBef>
            </a:pPr>
            <a:r>
              <a:rPr lang="fr-FR" sz="2419" dirty="0">
                <a:solidFill>
                  <a:schemeClr val="dk1"/>
                </a:solidFill>
                <a:latin typeface="Calisto MT"/>
              </a:rPr>
              <a:t>La distance euclidienne entre deux points A(</a:t>
            </a:r>
            <a:r>
              <a:rPr lang="fr-FR" sz="1451" dirty="0">
                <a:solidFill>
                  <a:schemeClr val="dk1"/>
                </a:solidFill>
                <a:latin typeface="Calisto MT"/>
              </a:rPr>
              <a:t>X_A</a:t>
            </a:r>
            <a:r>
              <a:rPr lang="fr-FR" sz="2419" dirty="0">
                <a:solidFill>
                  <a:schemeClr val="dk1"/>
                </a:solidFill>
                <a:latin typeface="Calisto MT"/>
              </a:rPr>
              <a:t>, </a:t>
            </a:r>
            <a:r>
              <a:rPr lang="fr-FR" sz="1451" dirty="0">
                <a:solidFill>
                  <a:schemeClr val="dk1"/>
                </a:solidFill>
                <a:latin typeface="Calisto MT"/>
              </a:rPr>
              <a:t>Y_A </a:t>
            </a:r>
            <a:r>
              <a:rPr lang="fr-FR" sz="2419" dirty="0">
                <a:solidFill>
                  <a:schemeClr val="dk1"/>
                </a:solidFill>
                <a:latin typeface="Calisto MT"/>
              </a:rPr>
              <a:t>) et B(</a:t>
            </a:r>
            <a:r>
              <a:rPr lang="fr-FR" sz="1451" dirty="0">
                <a:solidFill>
                  <a:schemeClr val="dk1"/>
                </a:solidFill>
                <a:latin typeface="Calisto MT"/>
              </a:rPr>
              <a:t>X_B </a:t>
            </a:r>
            <a:r>
              <a:rPr lang="fr-FR" sz="2419" dirty="0">
                <a:solidFill>
                  <a:schemeClr val="dk1"/>
                </a:solidFill>
                <a:latin typeface="Calisto MT"/>
              </a:rPr>
              <a:t>, </a:t>
            </a:r>
            <a:r>
              <a:rPr lang="fr-FR" sz="1451" dirty="0">
                <a:solidFill>
                  <a:schemeClr val="dk1"/>
                </a:solidFill>
                <a:latin typeface="Calisto MT"/>
              </a:rPr>
              <a:t>Y_B </a:t>
            </a:r>
            <a:r>
              <a:rPr lang="fr-FR" sz="2419" dirty="0">
                <a:solidFill>
                  <a:schemeClr val="dk1"/>
                </a:solidFill>
                <a:latin typeface="Calisto MT"/>
              </a:rPr>
              <a:t>) est donnée par la formule : </a:t>
            </a:r>
            <a:endParaRPr lang="fr-MA" sz="2419" dirty="0">
              <a:solidFill>
                <a:srgbClr val="000000"/>
              </a:solidFill>
              <a:latin typeface="Arial"/>
            </a:endParaRPr>
          </a:p>
          <a:p>
            <a:pPr>
              <a:lnSpc>
                <a:spcPct val="110000"/>
              </a:lnSpc>
              <a:spcBef>
                <a:spcPts val="1211"/>
              </a:spcBef>
            </a:pPr>
            <a:r>
              <a:rPr lang="fr-FR" sz="2419" dirty="0">
                <a:solidFill>
                  <a:schemeClr val="dk1"/>
                </a:solidFill>
                <a:latin typeface="Calisto MT"/>
              </a:rPr>
              <a:t>          </a:t>
            </a:r>
            <a:endParaRPr lang="fr-MA" sz="2419" dirty="0">
              <a:solidFill>
                <a:srgbClr val="000000"/>
              </a:solidFill>
              <a:latin typeface="Arial"/>
            </a:endParaRPr>
          </a:p>
        </p:txBody>
      </p:sp>
      <p:pic>
        <p:nvPicPr>
          <p:cNvPr id="1026" name="Picture 2" descr="La méthode des kmeans - DellaData">
            <a:extLst>
              <a:ext uri="{FF2B5EF4-FFF2-40B4-BE49-F238E27FC236}">
                <a16:creationId xmlns:a16="http://schemas.microsoft.com/office/drawing/2014/main" id="{1861F95D-8F42-13AE-E37F-741D7FDFEE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3802499"/>
            <a:ext cx="5612668" cy="23584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 name="PlaceHolder 1"/>
          <p:cNvSpPr>
            <a:spLocks noGrp="1"/>
          </p:cNvSpPr>
          <p:nvPr>
            <p:ph type="title"/>
          </p:nvPr>
        </p:nvSpPr>
        <p:spPr>
          <a:xfrm>
            <a:off x="720778" y="989995"/>
            <a:ext cx="9720072" cy="1499616"/>
          </a:xfrm>
          <a:prstGeom prst="rect">
            <a:avLst/>
          </a:prstGeom>
          <a:noFill/>
          <a:ln w="0">
            <a:noFill/>
          </a:ln>
        </p:spPr>
        <p:txBody>
          <a:bodyPr vert="horz" lIns="110588" tIns="55294" rIns="110588" bIns="55294" rtlCol="0" anchor="t">
            <a:normAutofit fontScale="90000"/>
          </a:bodyPr>
          <a:lstStyle/>
          <a:p>
            <a:r>
              <a:rPr lang="fr-FR" sz="4838" spc="37" dirty="0">
                <a:solidFill>
                  <a:schemeClr val="dk1"/>
                </a:solidFill>
                <a:latin typeface="Univers Condensed"/>
              </a:rPr>
              <a:t> Les algorithmes heuristiques  </a:t>
            </a:r>
            <a:br>
              <a:rPr sz="4838" dirty="0"/>
            </a:br>
            <a:br>
              <a:rPr sz="4838" dirty="0"/>
            </a:br>
            <a:endParaRPr lang="fr-MA" sz="4838" dirty="0">
              <a:solidFill>
                <a:srgbClr val="000000"/>
              </a:solidFill>
              <a:latin typeface="Arial"/>
            </a:endParaRPr>
          </a:p>
        </p:txBody>
      </p:sp>
      <p:sp>
        <p:nvSpPr>
          <p:cNvPr id="151" name="ZoneTexte 4"/>
          <p:cNvSpPr/>
          <p:nvPr/>
        </p:nvSpPr>
        <p:spPr>
          <a:xfrm>
            <a:off x="722839" y="1585677"/>
            <a:ext cx="10748383" cy="2358025"/>
          </a:xfrm>
          <a:prstGeom prst="rect">
            <a:avLst/>
          </a:prstGeom>
          <a:noFill/>
          <a:ln w="0">
            <a:noFill/>
          </a:ln>
        </p:spPr>
        <p:style>
          <a:lnRef idx="0">
            <a:scrgbClr r="0" g="0" b="0"/>
          </a:lnRef>
          <a:fillRef idx="0">
            <a:scrgbClr r="0" g="0" b="0"/>
          </a:fillRef>
          <a:effectRef idx="0">
            <a:scrgbClr r="0" g="0" b="0"/>
          </a:effectRef>
          <a:fontRef idx="minor"/>
        </p:style>
        <p:txBody>
          <a:bodyPr lIns="108847" tIns="54423" rIns="108847" bIns="54423" anchor="t">
            <a:spAutoFit/>
          </a:bodyPr>
          <a:lstStyle/>
          <a:p>
            <a:pPr defTabSz="1105875">
              <a:lnSpc>
                <a:spcPct val="150000"/>
              </a:lnSpc>
              <a:tabLst>
                <a:tab pos="0" algn="l"/>
              </a:tabLst>
            </a:pPr>
            <a:r>
              <a:rPr lang="fr-FR" sz="3386" dirty="0">
                <a:solidFill>
                  <a:srgbClr val="000000"/>
                </a:solidFill>
                <a:latin typeface="Calisto MT"/>
              </a:rPr>
              <a:t>Quand utiliser quelle distance ?</a:t>
            </a:r>
            <a:endParaRPr lang="fr-MA" sz="3386" dirty="0">
              <a:solidFill>
                <a:srgbClr val="000000"/>
              </a:solidFill>
              <a:latin typeface="Arial"/>
            </a:endParaRPr>
          </a:p>
          <a:p>
            <a:pPr defTabSz="1105875">
              <a:lnSpc>
                <a:spcPct val="150000"/>
              </a:lnSpc>
              <a:tabLst>
                <a:tab pos="0" algn="l"/>
              </a:tabLst>
            </a:pPr>
            <a:endParaRPr lang="fr-MA" sz="3386" dirty="0">
              <a:solidFill>
                <a:srgbClr val="000000"/>
              </a:solidFill>
              <a:latin typeface="Arial"/>
            </a:endParaRPr>
          </a:p>
          <a:p>
            <a:pPr defTabSz="1105875">
              <a:lnSpc>
                <a:spcPct val="150000"/>
              </a:lnSpc>
              <a:tabLst>
                <a:tab pos="0" algn="l"/>
              </a:tabLst>
            </a:pPr>
            <a:endParaRPr lang="fr-MA" sz="3386" dirty="0">
              <a:solidFill>
                <a:srgbClr val="000000"/>
              </a:solidFill>
              <a:latin typeface="Arial"/>
            </a:endParaRPr>
          </a:p>
        </p:txBody>
      </p:sp>
      <p:sp>
        <p:nvSpPr>
          <p:cNvPr id="152" name="Rectangle 1"/>
          <p:cNvSpPr/>
          <p:nvPr/>
        </p:nvSpPr>
        <p:spPr>
          <a:xfrm>
            <a:off x="829625" y="2576365"/>
            <a:ext cx="12231763" cy="1033239"/>
          </a:xfrm>
          <a:prstGeom prst="rect">
            <a:avLst/>
          </a:prstGeom>
          <a:noFill/>
          <a:ln w="0">
            <a:noFill/>
          </a:ln>
        </p:spPr>
        <p:style>
          <a:lnRef idx="0">
            <a:scrgbClr r="0" g="0" b="0"/>
          </a:lnRef>
          <a:fillRef idx="0">
            <a:scrgbClr r="0" g="0" b="0"/>
          </a:fillRef>
          <a:effectRef idx="0">
            <a:scrgbClr r="0" g="0" b="0"/>
          </a:effectRef>
          <a:fontRef idx="minor"/>
        </p:style>
        <p:txBody>
          <a:bodyPr wrap="square" lIns="108847" tIns="54423" rIns="108847" bIns="54423" numCol="1" spcCol="0" anchor="ctr">
            <a:spAutoFit/>
          </a:bodyPr>
          <a:lstStyle/>
          <a:p>
            <a:pPr marL="261230" indent="-261230" defTabSz="1105875">
              <a:buClr>
                <a:srgbClr val="000000"/>
              </a:buClr>
              <a:buFont typeface="Symbol" charset="2"/>
              <a:buChar char=""/>
            </a:pPr>
            <a:r>
              <a:rPr lang="fr-FR" sz="2000" b="1" dirty="0">
                <a:solidFill>
                  <a:srgbClr val="000000"/>
                </a:solidFill>
                <a:latin typeface="Arial"/>
              </a:rPr>
              <a:t>Manhattan (L1)</a:t>
            </a:r>
            <a:r>
              <a:rPr lang="fr-FR" sz="2000" dirty="0">
                <a:solidFill>
                  <a:srgbClr val="000000"/>
                </a:solidFill>
                <a:latin typeface="Arial"/>
              </a:rPr>
              <a:t> : déplacements </a:t>
            </a:r>
            <a:r>
              <a:rPr lang="fr-FR" sz="2000" b="1" dirty="0">
                <a:solidFill>
                  <a:srgbClr val="000000"/>
                </a:solidFill>
                <a:latin typeface="Arial"/>
              </a:rPr>
              <a:t>N/E/S/O uniquement</a:t>
            </a:r>
            <a:r>
              <a:rPr lang="fr-FR" sz="2000" dirty="0">
                <a:solidFill>
                  <a:srgbClr val="000000"/>
                </a:solidFill>
                <a:latin typeface="Arial"/>
              </a:rPr>
              <a:t> (grille 4-voisins, rues en damier).</a:t>
            </a:r>
            <a:endParaRPr lang="fr-MA" sz="2000" dirty="0">
              <a:solidFill>
                <a:srgbClr val="000000"/>
              </a:solidFill>
              <a:latin typeface="Arial"/>
            </a:endParaRPr>
          </a:p>
          <a:p>
            <a:pPr defTabSz="1105875"/>
            <a:endParaRPr lang="fr-MA" sz="2000" dirty="0">
              <a:solidFill>
                <a:srgbClr val="000000"/>
              </a:solidFill>
              <a:latin typeface="Arial"/>
            </a:endParaRPr>
          </a:p>
          <a:p>
            <a:pPr marL="261230" indent="-261230" defTabSz="1105875">
              <a:buClr>
                <a:srgbClr val="000000"/>
              </a:buClr>
              <a:buFont typeface="Symbol" charset="2"/>
              <a:buChar char=""/>
            </a:pPr>
            <a:r>
              <a:rPr lang="fr-FR" sz="2000" b="1" dirty="0">
                <a:solidFill>
                  <a:srgbClr val="000000"/>
                </a:solidFill>
                <a:latin typeface="Arial"/>
              </a:rPr>
              <a:t>Euclidienne (L2)</a:t>
            </a:r>
            <a:r>
              <a:rPr lang="fr-FR" sz="2000" dirty="0">
                <a:solidFill>
                  <a:srgbClr val="000000"/>
                </a:solidFill>
                <a:latin typeface="Arial"/>
              </a:rPr>
              <a:t> : </a:t>
            </a:r>
            <a:r>
              <a:rPr lang="fr-FR" sz="2000" b="1" dirty="0">
                <a:solidFill>
                  <a:srgbClr val="000000"/>
                </a:solidFill>
                <a:latin typeface="Arial"/>
              </a:rPr>
              <a:t>diagonales permises</a:t>
            </a:r>
            <a:r>
              <a:rPr lang="fr-FR" sz="2000" dirty="0">
                <a:solidFill>
                  <a:srgbClr val="000000"/>
                </a:solidFill>
                <a:latin typeface="Arial"/>
              </a:rPr>
              <a:t> ou espace </a:t>
            </a:r>
            <a:r>
              <a:rPr lang="fr-FR" sz="2000" b="1" dirty="0">
                <a:solidFill>
                  <a:srgbClr val="000000"/>
                </a:solidFill>
                <a:latin typeface="Arial"/>
              </a:rPr>
              <a:t>continu</a:t>
            </a:r>
            <a:r>
              <a:rPr lang="fr-FR" sz="2000" dirty="0">
                <a:solidFill>
                  <a:srgbClr val="000000"/>
                </a:solidFill>
                <a:latin typeface="Arial"/>
              </a:rPr>
              <a:t> (grille 8-voisins, “à vol d’oiseau”).</a:t>
            </a:r>
            <a:endParaRPr lang="fr-MA" sz="2000" dirty="0">
              <a:solidFill>
                <a:srgbClr val="000000"/>
              </a:solidFill>
              <a:latin typeface="Arial"/>
            </a:endParaRPr>
          </a:p>
        </p:txBody>
      </p:sp>
      <p:grpSp>
        <p:nvGrpSpPr>
          <p:cNvPr id="153" name="Groupe 1"/>
          <p:cNvGrpSpPr/>
          <p:nvPr/>
        </p:nvGrpSpPr>
        <p:grpSpPr>
          <a:xfrm>
            <a:off x="1187077" y="4056494"/>
            <a:ext cx="2301017" cy="1812949"/>
            <a:chOff x="981360" y="3354120"/>
            <a:chExt cx="1902600" cy="1499040"/>
          </a:xfrm>
        </p:grpSpPr>
        <p:pic>
          <p:nvPicPr>
            <p:cNvPr id="154" name="Image 1"/>
            <p:cNvPicPr/>
            <p:nvPr/>
          </p:nvPicPr>
          <p:blipFill>
            <a:blip r:embed="rId3"/>
            <a:stretch/>
          </p:blipFill>
          <p:spPr>
            <a:xfrm>
              <a:off x="981360" y="3354120"/>
              <a:ext cx="1902600" cy="1499040"/>
            </a:xfrm>
            <a:prstGeom prst="rect">
              <a:avLst/>
            </a:prstGeom>
            <a:noFill/>
            <a:ln w="0">
              <a:noFill/>
            </a:ln>
          </p:spPr>
        </p:pic>
        <p:cxnSp>
          <p:nvCxnSpPr>
            <p:cNvPr id="155" name="Connecteur droit 1"/>
            <p:cNvCxnSpPr/>
            <p:nvPr/>
          </p:nvCxnSpPr>
          <p:spPr>
            <a:xfrm>
              <a:off x="1539000" y="3708360"/>
              <a:ext cx="720" cy="649080"/>
            </a:xfrm>
            <a:prstGeom prst="straightConnector1">
              <a:avLst/>
            </a:prstGeom>
            <a:ln w="38100">
              <a:solidFill>
                <a:srgbClr val="C00000"/>
              </a:solidFill>
              <a:round/>
            </a:ln>
          </p:spPr>
        </p:cxnSp>
        <p:cxnSp>
          <p:nvCxnSpPr>
            <p:cNvPr id="156" name="Connecteur droit 2"/>
            <p:cNvCxnSpPr/>
            <p:nvPr/>
          </p:nvCxnSpPr>
          <p:spPr>
            <a:xfrm>
              <a:off x="1539000" y="4356720"/>
              <a:ext cx="920880" cy="30600"/>
            </a:xfrm>
            <a:prstGeom prst="straightConnector1">
              <a:avLst/>
            </a:prstGeom>
            <a:ln w="38100">
              <a:solidFill>
                <a:srgbClr val="C00000"/>
              </a:solidFill>
              <a:round/>
            </a:ln>
          </p:spPr>
        </p:cxnSp>
        <p:cxnSp>
          <p:nvCxnSpPr>
            <p:cNvPr id="157" name="Connecteur droit 3"/>
            <p:cNvCxnSpPr/>
            <p:nvPr/>
          </p:nvCxnSpPr>
          <p:spPr>
            <a:xfrm>
              <a:off x="1539000" y="3708360"/>
              <a:ext cx="920880" cy="678960"/>
            </a:xfrm>
            <a:prstGeom prst="straightConnector1">
              <a:avLst/>
            </a:prstGeom>
            <a:ln w="38100">
              <a:solidFill>
                <a:srgbClr val="7030A0"/>
              </a:solidFill>
              <a:round/>
            </a:ln>
          </p:spPr>
        </p:cxnSp>
      </p:grpSp>
      <p:sp>
        <p:nvSpPr>
          <p:cNvPr id="158" name="ZoneTexte 8"/>
          <p:cNvSpPr/>
          <p:nvPr/>
        </p:nvSpPr>
        <p:spPr>
          <a:xfrm>
            <a:off x="2385696" y="4484915"/>
            <a:ext cx="798063" cy="444937"/>
          </a:xfrm>
          <a:prstGeom prst="rect">
            <a:avLst/>
          </a:prstGeom>
          <a:solidFill>
            <a:schemeClr val="bg1"/>
          </a:solidFill>
          <a:ln w="0">
            <a:noFill/>
          </a:ln>
        </p:spPr>
        <p:style>
          <a:lnRef idx="0">
            <a:scrgbClr r="0" g="0" b="0"/>
          </a:lnRef>
          <a:fillRef idx="0">
            <a:scrgbClr r="0" g="0" b="0"/>
          </a:fillRef>
          <a:effectRef idx="0">
            <a:scrgbClr r="0" g="0" b="0"/>
          </a:effectRef>
          <a:fontRef idx="minor"/>
        </p:style>
        <p:txBody>
          <a:bodyPr lIns="108847" tIns="54423" rIns="108847" bIns="54423" anchor="t">
            <a:spAutoFit/>
          </a:bodyPr>
          <a:lstStyle/>
          <a:p>
            <a:pPr defTabSz="1105875">
              <a:tabLst>
                <a:tab pos="0" algn="l"/>
              </a:tabLst>
            </a:pPr>
            <a:r>
              <a:rPr lang="fr-FR" sz="2177" b="1">
                <a:solidFill>
                  <a:srgbClr val="000000"/>
                </a:solidFill>
                <a:latin typeface="Calisto MT"/>
              </a:rPr>
              <a:t>d_e</a:t>
            </a:r>
            <a:endParaRPr lang="fr-MA" sz="2177">
              <a:solidFill>
                <a:srgbClr val="000000"/>
              </a:solidFill>
              <a:latin typeface="Arial"/>
            </a:endParaRPr>
          </a:p>
        </p:txBody>
      </p:sp>
      <p:sp>
        <p:nvSpPr>
          <p:cNvPr id="159" name="ZoneTexte 9"/>
          <p:cNvSpPr/>
          <p:nvPr/>
        </p:nvSpPr>
        <p:spPr>
          <a:xfrm rot="3246600">
            <a:off x="1694302" y="4856699"/>
            <a:ext cx="534654" cy="630949"/>
          </a:xfrm>
          <a:prstGeom prst="rect">
            <a:avLst/>
          </a:prstGeom>
          <a:noFill/>
          <a:ln w="0">
            <a:noFill/>
          </a:ln>
        </p:spPr>
        <p:style>
          <a:lnRef idx="0">
            <a:scrgbClr r="0" g="0" b="0"/>
          </a:lnRef>
          <a:fillRef idx="0">
            <a:scrgbClr r="0" g="0" b="0"/>
          </a:fillRef>
          <a:effectRef idx="0">
            <a:scrgbClr r="0" g="0" b="0"/>
          </a:effectRef>
          <a:fontRef idx="minor"/>
        </p:style>
        <p:txBody>
          <a:bodyPr lIns="108847" tIns="54423" rIns="108847" bIns="54423" anchor="t">
            <a:spAutoFit/>
          </a:bodyPr>
          <a:lstStyle/>
          <a:p>
            <a:pPr defTabSz="1105875">
              <a:tabLst>
                <a:tab pos="0" algn="l"/>
              </a:tabLst>
            </a:pPr>
            <a:r>
              <a:rPr lang="fr-FR" sz="1693" b="1">
                <a:solidFill>
                  <a:srgbClr val="000000"/>
                </a:solidFill>
                <a:latin typeface="Calisto MT"/>
              </a:rPr>
              <a:t>d_m</a:t>
            </a:r>
            <a:endParaRPr lang="fr-MA" sz="1693">
              <a:solidFill>
                <a:srgbClr val="000000"/>
              </a:solidFill>
              <a:latin typeface="Arial"/>
            </a:endParaRPr>
          </a:p>
        </p:txBody>
      </p:sp>
      <p:sp>
        <p:nvSpPr>
          <p:cNvPr id="160" name="ZoneTexte 10"/>
          <p:cNvSpPr/>
          <p:nvPr/>
        </p:nvSpPr>
        <p:spPr>
          <a:xfrm>
            <a:off x="4327519" y="4282895"/>
            <a:ext cx="2375859" cy="779964"/>
          </a:xfrm>
          <a:prstGeom prst="rect">
            <a:avLst/>
          </a:prstGeom>
          <a:noFill/>
          <a:ln w="0">
            <a:noFill/>
          </a:ln>
        </p:spPr>
        <p:style>
          <a:lnRef idx="0">
            <a:scrgbClr r="0" g="0" b="0"/>
          </a:lnRef>
          <a:fillRef idx="0">
            <a:scrgbClr r="0" g="0" b="0"/>
          </a:fillRef>
          <a:effectRef idx="0">
            <a:scrgbClr r="0" g="0" b="0"/>
          </a:effectRef>
          <a:fontRef idx="minor"/>
        </p:style>
        <p:txBody>
          <a:bodyPr wrap="none" lIns="108847" tIns="54423" rIns="108847" bIns="54423" anchor="t">
            <a:spAutoFit/>
          </a:bodyPr>
          <a:lstStyle/>
          <a:p>
            <a:pPr defTabSz="1105875">
              <a:tabLst>
                <a:tab pos="0" algn="l"/>
              </a:tabLst>
            </a:pPr>
            <a:r>
              <a:rPr lang="fr-FR" sz="2177">
                <a:solidFill>
                  <a:srgbClr val="000000"/>
                </a:solidFill>
                <a:latin typeface="Calisto MT"/>
              </a:rPr>
              <a:t>A=(x_a=2,y_a=5)</a:t>
            </a:r>
            <a:endParaRPr lang="fr-MA" sz="2177">
              <a:solidFill>
                <a:srgbClr val="000000"/>
              </a:solidFill>
              <a:latin typeface="Arial"/>
            </a:endParaRPr>
          </a:p>
          <a:p>
            <a:pPr defTabSz="1105875">
              <a:tabLst>
                <a:tab pos="0" algn="l"/>
              </a:tabLst>
            </a:pPr>
            <a:r>
              <a:rPr lang="fr-FR" sz="2177">
                <a:solidFill>
                  <a:srgbClr val="000000"/>
                </a:solidFill>
                <a:latin typeface="Calisto MT"/>
              </a:rPr>
              <a:t>B=(x_b=7,y_a=b)</a:t>
            </a:r>
            <a:endParaRPr lang="fr-MA" sz="2177">
              <a:solidFill>
                <a:srgbClr val="000000"/>
              </a:solidFill>
              <a:latin typeface="Arial"/>
            </a:endParaRPr>
          </a:p>
        </p:txBody>
      </p:sp>
      <p:sp>
        <p:nvSpPr>
          <p:cNvPr id="161" name="ZoneTexte 11"/>
          <p:cNvSpPr/>
          <p:nvPr/>
        </p:nvSpPr>
        <p:spPr>
          <a:xfrm>
            <a:off x="7718307" y="4229343"/>
            <a:ext cx="1381481" cy="779964"/>
          </a:xfrm>
          <a:prstGeom prst="rect">
            <a:avLst/>
          </a:prstGeom>
          <a:noFill/>
          <a:ln w="0">
            <a:noFill/>
          </a:ln>
        </p:spPr>
        <p:style>
          <a:lnRef idx="0">
            <a:scrgbClr r="0" g="0" b="0"/>
          </a:lnRef>
          <a:fillRef idx="0">
            <a:scrgbClr r="0" g="0" b="0"/>
          </a:fillRef>
          <a:effectRef idx="0">
            <a:scrgbClr r="0" g="0" b="0"/>
          </a:effectRef>
          <a:fontRef idx="minor"/>
        </p:style>
        <p:txBody>
          <a:bodyPr lIns="108847" tIns="54423" rIns="108847" bIns="54423" anchor="t">
            <a:spAutoFit/>
          </a:bodyPr>
          <a:lstStyle/>
          <a:p>
            <a:pPr defTabSz="1105875">
              <a:tabLst>
                <a:tab pos="0" algn="l"/>
              </a:tabLst>
            </a:pPr>
            <a:r>
              <a:rPr lang="fr-FR" sz="2177" dirty="0" err="1">
                <a:solidFill>
                  <a:srgbClr val="000000"/>
                </a:solidFill>
                <a:latin typeface="Calisto MT"/>
              </a:rPr>
              <a:t>d_e</a:t>
            </a:r>
            <a:r>
              <a:rPr lang="fr-FR" sz="2177" dirty="0">
                <a:solidFill>
                  <a:srgbClr val="000000"/>
                </a:solidFill>
                <a:latin typeface="Calisto MT"/>
              </a:rPr>
              <a:t>=6.4</a:t>
            </a:r>
            <a:endParaRPr lang="fr-MA" sz="2177" dirty="0">
              <a:solidFill>
                <a:srgbClr val="000000"/>
              </a:solidFill>
              <a:latin typeface="Arial"/>
            </a:endParaRPr>
          </a:p>
          <a:p>
            <a:pPr defTabSz="1105875">
              <a:tabLst>
                <a:tab pos="0" algn="l"/>
              </a:tabLst>
            </a:pPr>
            <a:r>
              <a:rPr lang="fr-FR" sz="2177" dirty="0" err="1">
                <a:solidFill>
                  <a:srgbClr val="000000"/>
                </a:solidFill>
                <a:latin typeface="Calisto MT"/>
              </a:rPr>
              <a:t>d_m</a:t>
            </a:r>
            <a:r>
              <a:rPr lang="fr-FR" sz="2177" dirty="0">
                <a:solidFill>
                  <a:srgbClr val="000000"/>
                </a:solidFill>
                <a:latin typeface="Calisto MT"/>
              </a:rPr>
              <a:t>=8</a:t>
            </a:r>
            <a:endParaRPr lang="fr-MA" sz="2177" dirty="0">
              <a:solidFill>
                <a:srgbClr val="000000"/>
              </a:solidFill>
              <a:latin typeface="Arial"/>
            </a:endParaRPr>
          </a:p>
        </p:txBody>
      </p:sp>
      <p:sp>
        <p:nvSpPr>
          <p:cNvPr id="162" name="Flèche : droite rayée 2"/>
          <p:cNvSpPr/>
          <p:nvPr/>
        </p:nvSpPr>
        <p:spPr>
          <a:xfrm>
            <a:off x="6644736" y="4377468"/>
            <a:ext cx="977442" cy="483714"/>
          </a:xfrm>
          <a:prstGeom prst="stripedRightArrow">
            <a:avLst>
              <a:gd name="adj1" fmla="val 50000"/>
              <a:gd name="adj2" fmla="val 50000"/>
            </a:avLst>
          </a:prstGeom>
          <a:solidFill>
            <a:srgbClr val="734B67"/>
          </a:solidFill>
          <a:ln>
            <a:noFill/>
          </a:ln>
        </p:spPr>
        <p:style>
          <a:lnRef idx="2">
            <a:schemeClr val="accent1">
              <a:shade val="50000"/>
            </a:schemeClr>
          </a:lnRef>
          <a:fillRef idx="1">
            <a:schemeClr val="accent1"/>
          </a:fillRef>
          <a:effectRef idx="0">
            <a:schemeClr val="accent1"/>
          </a:effectRef>
          <a:fontRef idx="minor"/>
        </p:style>
        <p:txBody>
          <a:bodyPr lIns="108847" tIns="54423" rIns="108847" bIns="54423" anchor="ctr">
            <a:noAutofit/>
          </a:bodyPr>
          <a:lstStyle/>
          <a:p>
            <a:endParaRPr lang="fr-FR" sz="2177">
              <a:solidFill>
                <a:srgbClr val="FFFFFF"/>
              </a:solidFill>
              <a:latin typeface="Calisto MT"/>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PlaceHolder 1"/>
          <p:cNvSpPr>
            <a:spLocks noGrp="1"/>
          </p:cNvSpPr>
          <p:nvPr>
            <p:ph type="title"/>
          </p:nvPr>
        </p:nvSpPr>
        <p:spPr>
          <a:xfrm>
            <a:off x="764356" y="969680"/>
            <a:ext cx="9720072" cy="1499616"/>
          </a:xfrm>
          <a:prstGeom prst="rect">
            <a:avLst/>
          </a:prstGeom>
          <a:noFill/>
          <a:ln w="0">
            <a:noFill/>
          </a:ln>
        </p:spPr>
        <p:txBody>
          <a:bodyPr vert="horz" lIns="110588" tIns="55294" rIns="110588" bIns="55294" rtlCol="0" anchor="t">
            <a:normAutofit fontScale="90000"/>
          </a:bodyPr>
          <a:lstStyle/>
          <a:p>
            <a:r>
              <a:rPr lang="fr-FR" sz="4838" spc="37" dirty="0">
                <a:solidFill>
                  <a:schemeClr val="dk1"/>
                </a:solidFill>
                <a:latin typeface="Univers Condensed"/>
              </a:rPr>
              <a:t> Les algorithmes heuristiques  </a:t>
            </a:r>
            <a:br>
              <a:rPr sz="4838" dirty="0"/>
            </a:br>
            <a:br>
              <a:rPr sz="4838" dirty="0"/>
            </a:br>
            <a:endParaRPr lang="fr-MA" sz="4838" dirty="0">
              <a:solidFill>
                <a:srgbClr val="000000"/>
              </a:solidFill>
              <a:latin typeface="Arial"/>
            </a:endParaRPr>
          </a:p>
        </p:txBody>
      </p:sp>
      <p:pic>
        <p:nvPicPr>
          <p:cNvPr id="164" name="object 2"/>
          <p:cNvPicPr/>
          <p:nvPr/>
        </p:nvPicPr>
        <p:blipFill>
          <a:blip r:embed="rId3"/>
          <a:stretch/>
        </p:blipFill>
        <p:spPr>
          <a:xfrm>
            <a:off x="1318128" y="1934421"/>
            <a:ext cx="9471830" cy="3783943"/>
          </a:xfrm>
          <a:prstGeom prst="rect">
            <a:avLst/>
          </a:prstGeom>
          <a:noFill/>
          <a:ln w="0">
            <a:noFill/>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 name="PlaceHolder 1"/>
          <p:cNvSpPr>
            <a:spLocks noGrp="1"/>
          </p:cNvSpPr>
          <p:nvPr>
            <p:ph type="title"/>
          </p:nvPr>
        </p:nvSpPr>
        <p:spPr>
          <a:xfrm>
            <a:off x="805919" y="989996"/>
            <a:ext cx="9720072" cy="1499616"/>
          </a:xfrm>
          <a:prstGeom prst="rect">
            <a:avLst/>
          </a:prstGeom>
          <a:noFill/>
          <a:ln w="0">
            <a:noFill/>
          </a:ln>
        </p:spPr>
        <p:txBody>
          <a:bodyPr vert="horz" lIns="110588" tIns="55294" rIns="110588" bIns="55294" rtlCol="0" anchor="t">
            <a:normAutofit fontScale="90000"/>
          </a:bodyPr>
          <a:lstStyle/>
          <a:p>
            <a:r>
              <a:rPr lang="fr-FR" sz="4838" spc="37" dirty="0">
                <a:solidFill>
                  <a:schemeClr val="dk1"/>
                </a:solidFill>
                <a:latin typeface="Univers Condensed"/>
              </a:rPr>
              <a:t> Les algorithmes heuristiques  </a:t>
            </a:r>
            <a:br>
              <a:rPr sz="4838" dirty="0"/>
            </a:br>
            <a:br>
              <a:rPr sz="4838" dirty="0"/>
            </a:br>
            <a:endParaRPr lang="fr-MA" sz="4838" dirty="0">
              <a:solidFill>
                <a:srgbClr val="000000"/>
              </a:solidFill>
              <a:latin typeface="Arial"/>
            </a:endParaRPr>
          </a:p>
        </p:txBody>
      </p:sp>
      <p:sp>
        <p:nvSpPr>
          <p:cNvPr id="2" name="Rectangle 1">
            <a:extLst>
              <a:ext uri="{FF2B5EF4-FFF2-40B4-BE49-F238E27FC236}">
                <a16:creationId xmlns:a16="http://schemas.microsoft.com/office/drawing/2014/main" id="{224916C4-45D6-D4DB-3A1E-8ED22F9A0DA7}"/>
              </a:ext>
            </a:extLst>
          </p:cNvPr>
          <p:cNvSpPr>
            <a:spLocks noChangeArrowheads="1"/>
          </p:cNvSpPr>
          <p:nvPr/>
        </p:nvSpPr>
        <p:spPr bwMode="auto">
          <a:xfrm>
            <a:off x="1009404" y="2489612"/>
            <a:ext cx="10212778" cy="25340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fr-FR" altLang="fr-FR" sz="1800" b="0" i="0" u="none" strike="noStrike" cap="none" normalizeH="0" baseline="0" dirty="0">
                <a:ln>
                  <a:noFill/>
                </a:ln>
                <a:solidFill>
                  <a:schemeClr val="tx1"/>
                </a:solidFill>
                <a:effectLst/>
                <a:latin typeface="Arial" panose="020B0604020202020204" pitchFamily="34" charset="0"/>
              </a:rPr>
              <a:t>Cet algorithme choisit </a:t>
            </a:r>
            <a:r>
              <a:rPr kumimoji="0" lang="fr-FR" altLang="fr-FR" sz="1800" b="1" i="0" u="none" strike="noStrike" cap="none" normalizeH="0" baseline="0" dirty="0">
                <a:ln>
                  <a:noFill/>
                </a:ln>
                <a:solidFill>
                  <a:schemeClr val="tx1"/>
                </a:solidFill>
                <a:effectLst/>
                <a:latin typeface="Arial" panose="020B0604020202020204" pitchFamily="34" charset="0"/>
              </a:rPr>
              <a:t>le chemin qui semble le plus proche du but</a:t>
            </a:r>
            <a:r>
              <a:rPr kumimoji="0" lang="fr-FR" altLang="fr-FR" sz="1800" b="0" i="0" u="none" strike="noStrike" cap="none" normalizeH="0" baseline="0" dirty="0">
                <a:ln>
                  <a:noFill/>
                </a:ln>
                <a:solidFill>
                  <a:schemeClr val="tx1"/>
                </a:solidFill>
                <a:effectLst/>
                <a:latin typeface="Arial" panose="020B0604020202020204" pitchFamily="34" charset="0"/>
              </a:rPr>
              <a:t>, d’après une estimation </a:t>
            </a:r>
            <a:r>
              <a:rPr kumimoji="0" lang="fr-FR" altLang="fr-FR" sz="1800" b="1" i="0" u="none" strike="noStrike" cap="none" normalizeH="0" baseline="0" dirty="0">
                <a:ln>
                  <a:noFill/>
                </a:ln>
                <a:solidFill>
                  <a:schemeClr val="tx1"/>
                </a:solidFill>
                <a:effectLst/>
                <a:latin typeface="Arial" panose="020B0604020202020204" pitchFamily="34" charset="0"/>
              </a:rPr>
              <a:t>h(n)</a:t>
            </a:r>
            <a:r>
              <a:rPr kumimoji="0" lang="fr-FR" altLang="fr-FR" sz="1800" b="0" i="0" u="none" strike="noStrike" cap="none" normalizeH="0" baseline="0" dirty="0">
                <a:ln>
                  <a:noFill/>
                </a:ln>
                <a:solidFill>
                  <a:schemeClr val="tx1"/>
                </a:solidFill>
                <a:effectLst/>
                <a:latin typeface="Arial" panose="020B0604020202020204" pitchFamily="34" charset="0"/>
              </a:rPr>
              <a:t>.</a:t>
            </a:r>
          </a:p>
          <a:p>
            <a:pPr marL="285750" marR="0" lvl="0" indent="-28575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fr-FR" altLang="fr-FR" sz="1800" b="0" i="0" u="none" strike="noStrike" cap="none" normalizeH="0" baseline="0" dirty="0">
                <a:ln>
                  <a:noFill/>
                </a:ln>
                <a:solidFill>
                  <a:schemeClr val="tx1"/>
                </a:solidFill>
                <a:effectLst/>
                <a:latin typeface="Arial" panose="020B0604020202020204" pitchFamily="34" charset="0"/>
              </a:rPr>
              <a:t>Il </a:t>
            </a:r>
            <a:r>
              <a:rPr kumimoji="0" lang="fr-FR" altLang="fr-FR" sz="1800" b="1" i="0" u="none" strike="noStrike" cap="none" normalizeH="0" baseline="0" dirty="0">
                <a:ln>
                  <a:noFill/>
                </a:ln>
                <a:solidFill>
                  <a:schemeClr val="tx1"/>
                </a:solidFill>
                <a:effectLst/>
                <a:latin typeface="Arial" panose="020B0604020202020204" pitchFamily="34" charset="0"/>
              </a:rPr>
              <a:t>avance toujours vers la direction la plus prometteuse</a:t>
            </a:r>
            <a:r>
              <a:rPr kumimoji="0" lang="fr-FR" altLang="fr-FR" sz="1800" b="0" i="0" u="none" strike="noStrike" cap="none" normalizeH="0" baseline="0" dirty="0">
                <a:ln>
                  <a:noFill/>
                </a:ln>
                <a:solidFill>
                  <a:schemeClr val="tx1"/>
                </a:solidFill>
                <a:effectLst/>
                <a:latin typeface="Arial" panose="020B0604020202020204" pitchFamily="34" charset="0"/>
              </a:rPr>
              <a:t>, sans regarder le coût réel du chemin parcouru.</a:t>
            </a:r>
          </a:p>
          <a:p>
            <a:pPr marL="285750" marR="0" lvl="0" indent="-28575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fr-FR" altLang="fr-FR" sz="1800" b="0" i="0" u="none" strike="noStrike" cap="none" normalizeH="0" baseline="0" dirty="0">
                <a:ln>
                  <a:noFill/>
                </a:ln>
                <a:solidFill>
                  <a:schemeClr val="tx1"/>
                </a:solidFill>
                <a:effectLst/>
                <a:latin typeface="Arial" panose="020B0604020202020204" pitchFamily="34" charset="0"/>
              </a:rPr>
              <a:t>C’est une méthode </a:t>
            </a:r>
            <a:r>
              <a:rPr kumimoji="0" lang="fr-FR" altLang="fr-FR" sz="1800" b="1" i="0" u="none" strike="noStrike" cap="none" normalizeH="0" baseline="0" dirty="0">
                <a:ln>
                  <a:noFill/>
                </a:ln>
                <a:solidFill>
                  <a:schemeClr val="tx1"/>
                </a:solidFill>
                <a:effectLst/>
                <a:latin typeface="Arial" panose="020B0604020202020204" pitchFamily="34" charset="0"/>
              </a:rPr>
              <a:t>rapide</a:t>
            </a:r>
            <a:r>
              <a:rPr kumimoji="0" lang="fr-FR" altLang="fr-FR" sz="1800" b="0" i="0" u="none" strike="noStrike" cap="none" normalizeH="0" baseline="0" dirty="0">
                <a:ln>
                  <a:noFill/>
                </a:ln>
                <a:solidFill>
                  <a:schemeClr val="tx1"/>
                </a:solidFill>
                <a:effectLst/>
                <a:latin typeface="Arial" panose="020B0604020202020204" pitchFamily="34" charset="0"/>
              </a:rPr>
              <a:t>, mais </a:t>
            </a:r>
            <a:r>
              <a:rPr kumimoji="0" lang="fr-FR" altLang="fr-FR" sz="1800" b="1" i="0" u="none" strike="noStrike" cap="none" normalizeH="0" baseline="0" dirty="0">
                <a:ln>
                  <a:noFill/>
                </a:ln>
                <a:solidFill>
                  <a:schemeClr val="tx1"/>
                </a:solidFill>
                <a:effectLst/>
                <a:latin typeface="Arial" panose="020B0604020202020204" pitchFamily="34" charset="0"/>
              </a:rPr>
              <a:t>pas toujours optimale</a:t>
            </a:r>
            <a:r>
              <a:rPr kumimoji="0" lang="fr-FR" altLang="fr-FR" sz="1800" b="0" i="0" u="none" strike="noStrike" cap="none" normalizeH="0" baseline="0" dirty="0">
                <a:ln>
                  <a:noFill/>
                </a:ln>
                <a:solidFill>
                  <a:schemeClr val="tx1"/>
                </a:solidFill>
                <a:effectLst/>
                <a:latin typeface="Arial" panose="020B0604020202020204" pitchFamily="34" charset="0"/>
              </a:rPr>
              <a:t> :  elle peut se tromper si le chemin le plus direct n’est pas le bon.</a:t>
            </a:r>
          </a:p>
        </p:txBody>
      </p:sp>
      <p:sp>
        <p:nvSpPr>
          <p:cNvPr id="4" name="ZoneTexte 3">
            <a:extLst>
              <a:ext uri="{FF2B5EF4-FFF2-40B4-BE49-F238E27FC236}">
                <a16:creationId xmlns:a16="http://schemas.microsoft.com/office/drawing/2014/main" id="{CFE93D17-3DA4-7A1A-7FC9-4EC22A769B9F}"/>
              </a:ext>
            </a:extLst>
          </p:cNvPr>
          <p:cNvSpPr txBox="1"/>
          <p:nvPr/>
        </p:nvSpPr>
        <p:spPr>
          <a:xfrm>
            <a:off x="2170216" y="1555138"/>
            <a:ext cx="6097978" cy="584775"/>
          </a:xfrm>
          <a:prstGeom prst="rect">
            <a:avLst/>
          </a:prstGeom>
          <a:noFill/>
        </p:spPr>
        <p:txBody>
          <a:bodyPr wrap="square">
            <a:spAutoFit/>
          </a:bodyPr>
          <a:lstStyle/>
          <a:p>
            <a:r>
              <a:rPr lang="fr-FR" sz="3200" dirty="0" err="1"/>
              <a:t>Greedy</a:t>
            </a:r>
            <a:r>
              <a:rPr lang="fr-FR" sz="3200" dirty="0"/>
              <a:t> Best-First </a:t>
            </a:r>
            <a:r>
              <a:rPr lang="fr-FR" sz="3200" dirty="0" err="1"/>
              <a:t>Search</a:t>
            </a:r>
            <a:endParaRPr lang="fr-FR" sz="3200" dirty="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 name="PlaceHolder 1"/>
          <p:cNvSpPr>
            <a:spLocks noGrp="1"/>
          </p:cNvSpPr>
          <p:nvPr>
            <p:ph type="title"/>
          </p:nvPr>
        </p:nvSpPr>
        <p:spPr>
          <a:xfrm>
            <a:off x="693712" y="978959"/>
            <a:ext cx="9720072" cy="1499616"/>
          </a:xfrm>
          <a:prstGeom prst="rect">
            <a:avLst/>
          </a:prstGeom>
          <a:noFill/>
          <a:ln w="0">
            <a:noFill/>
          </a:ln>
        </p:spPr>
        <p:txBody>
          <a:bodyPr vert="horz" lIns="110588" tIns="55294" rIns="110588" bIns="55294" rtlCol="0" anchor="t">
            <a:normAutofit fontScale="90000"/>
          </a:bodyPr>
          <a:lstStyle/>
          <a:p>
            <a:r>
              <a:rPr lang="fr-FR" sz="4838" spc="37" dirty="0">
                <a:solidFill>
                  <a:schemeClr val="dk1"/>
                </a:solidFill>
                <a:latin typeface="Univers Condensed"/>
              </a:rPr>
              <a:t> Les algorithmes heuristiques  </a:t>
            </a:r>
            <a:br>
              <a:rPr sz="4838" dirty="0"/>
            </a:br>
            <a:br>
              <a:rPr sz="4838" dirty="0"/>
            </a:br>
            <a:endParaRPr lang="fr-MA" sz="4838" dirty="0">
              <a:solidFill>
                <a:srgbClr val="000000"/>
              </a:solidFill>
              <a:latin typeface="Arial"/>
            </a:endParaRPr>
          </a:p>
        </p:txBody>
      </p:sp>
      <p:sp>
        <p:nvSpPr>
          <p:cNvPr id="168" name="ZoneTexte 7"/>
          <p:cNvSpPr/>
          <p:nvPr/>
        </p:nvSpPr>
        <p:spPr>
          <a:xfrm>
            <a:off x="1261616" y="1635683"/>
            <a:ext cx="10340575" cy="6223955"/>
          </a:xfrm>
          <a:prstGeom prst="rect">
            <a:avLst/>
          </a:prstGeom>
          <a:noFill/>
          <a:ln w="0">
            <a:noFill/>
          </a:ln>
        </p:spPr>
        <p:style>
          <a:lnRef idx="0">
            <a:scrgbClr r="0" g="0" b="0"/>
          </a:lnRef>
          <a:fillRef idx="0">
            <a:scrgbClr r="0" g="0" b="0"/>
          </a:fillRef>
          <a:effectRef idx="0">
            <a:scrgbClr r="0" g="0" b="0"/>
          </a:effectRef>
          <a:fontRef idx="minor"/>
        </p:style>
        <p:txBody>
          <a:bodyPr wrap="square" lIns="108847" tIns="54423" rIns="108847" bIns="54423" anchor="t">
            <a:spAutoFit/>
          </a:bodyPr>
          <a:lstStyle/>
          <a:p>
            <a:pPr defTabSz="1105875">
              <a:lnSpc>
                <a:spcPct val="150000"/>
              </a:lnSpc>
              <a:tabLst>
                <a:tab pos="0" algn="l"/>
              </a:tabLst>
            </a:pPr>
            <a:r>
              <a:rPr lang="fr-FR" sz="3386" dirty="0" err="1">
                <a:solidFill>
                  <a:srgbClr val="000000"/>
                </a:solidFill>
                <a:latin typeface="Calisto MT"/>
              </a:rPr>
              <a:t>Greedy</a:t>
            </a:r>
            <a:r>
              <a:rPr lang="fr-FR" sz="3386" dirty="0">
                <a:solidFill>
                  <a:srgbClr val="000000"/>
                </a:solidFill>
                <a:latin typeface="Calisto MT"/>
              </a:rPr>
              <a:t> Best-First:</a:t>
            </a:r>
            <a:endParaRPr lang="fr-MA" sz="3386" dirty="0">
              <a:solidFill>
                <a:srgbClr val="000000"/>
              </a:solidFill>
              <a:latin typeface="Arial"/>
            </a:endParaRPr>
          </a:p>
          <a:p>
            <a:r>
              <a:rPr lang="fr-MA" b="1" dirty="0"/>
              <a:t>Étapes de l’algorithme </a:t>
            </a:r>
            <a:r>
              <a:rPr lang="fr-MA" b="1" dirty="0" err="1"/>
              <a:t>Greedy</a:t>
            </a:r>
            <a:r>
              <a:rPr lang="fr-MA" b="1" dirty="0"/>
              <a:t> Best-First :</a:t>
            </a:r>
          </a:p>
          <a:p>
            <a:r>
              <a:rPr lang="fr-MA" b="1" dirty="0"/>
              <a:t>Initialisation :</a:t>
            </a:r>
            <a:endParaRPr lang="fr-MA" dirty="0"/>
          </a:p>
          <a:p>
            <a:pPr lvl="1"/>
            <a:r>
              <a:rPr lang="fr-MA" dirty="0"/>
              <a:t>Mettre le nœud de départ dans la liste </a:t>
            </a:r>
            <a:r>
              <a:rPr lang="fr-MA" i="1" dirty="0"/>
              <a:t>Open</a:t>
            </a:r>
            <a:r>
              <a:rPr lang="fr-MA" dirty="0"/>
              <a:t> avec sa valeur heuristique </a:t>
            </a:r>
            <a:r>
              <a:rPr lang="fr-MA" i="1" dirty="0"/>
              <a:t>h(s)</a:t>
            </a:r>
            <a:r>
              <a:rPr lang="fr-MA" dirty="0"/>
              <a:t>.</a:t>
            </a:r>
          </a:p>
          <a:p>
            <a:pPr lvl="1"/>
            <a:r>
              <a:rPr lang="fr-MA" i="1" dirty="0" err="1"/>
              <a:t>Closed</a:t>
            </a:r>
            <a:r>
              <a:rPr lang="fr-MA" dirty="0"/>
              <a:t> est vide (aucun nœud encore exploré).</a:t>
            </a:r>
          </a:p>
          <a:p>
            <a:r>
              <a:rPr lang="fr-MA" b="1" dirty="0"/>
              <a:t>Boucle principale :</a:t>
            </a:r>
            <a:endParaRPr lang="fr-MA" dirty="0"/>
          </a:p>
          <a:p>
            <a:pPr lvl="1"/>
            <a:r>
              <a:rPr lang="fr-MA" dirty="0"/>
              <a:t>Tant que </a:t>
            </a:r>
            <a:r>
              <a:rPr lang="fr-MA" i="1" dirty="0"/>
              <a:t>Open</a:t>
            </a:r>
            <a:r>
              <a:rPr lang="fr-MA" dirty="0"/>
              <a:t> n’est pas vide :</a:t>
            </a:r>
          </a:p>
          <a:p>
            <a:pPr lvl="2"/>
            <a:r>
              <a:rPr lang="fr-MA" dirty="0"/>
              <a:t>Choisir le nœud ayant la </a:t>
            </a:r>
            <a:r>
              <a:rPr lang="fr-MA" b="1" dirty="0"/>
              <a:t>plus petite valeur heuristique</a:t>
            </a:r>
            <a:r>
              <a:rPr lang="fr-MA" dirty="0"/>
              <a:t> (</a:t>
            </a:r>
            <a:r>
              <a:rPr lang="fr-MA" i="1" dirty="0"/>
              <a:t>le plus prometteur</a:t>
            </a:r>
            <a:r>
              <a:rPr lang="fr-MA" dirty="0"/>
              <a:t>).</a:t>
            </a:r>
          </a:p>
          <a:p>
            <a:pPr lvl="2"/>
            <a:r>
              <a:rPr lang="fr-MA" dirty="0"/>
              <a:t>Si ce nœud est la </a:t>
            </a:r>
            <a:r>
              <a:rPr lang="fr-MA" b="1" dirty="0"/>
              <a:t>cible</a:t>
            </a:r>
            <a:r>
              <a:rPr lang="fr-MA" dirty="0"/>
              <a:t>, on a trouvé le chemin.</a:t>
            </a:r>
          </a:p>
          <a:p>
            <a:pPr lvl="2"/>
            <a:r>
              <a:rPr lang="fr-MA" dirty="0"/>
              <a:t>Sinon :</a:t>
            </a:r>
          </a:p>
          <a:p>
            <a:pPr lvl="3"/>
            <a:r>
              <a:rPr lang="fr-MA" dirty="0"/>
              <a:t>Marquer le nœud comme exploré (</a:t>
            </a:r>
            <a:r>
              <a:rPr lang="fr-MA" i="1" dirty="0" err="1"/>
              <a:t>Closed</a:t>
            </a:r>
            <a:r>
              <a:rPr lang="fr-MA" dirty="0"/>
              <a:t>).</a:t>
            </a:r>
          </a:p>
          <a:p>
            <a:pPr lvl="3"/>
            <a:r>
              <a:rPr lang="fr-MA" dirty="0"/>
              <a:t>Ajouter ses voisins dans </a:t>
            </a:r>
            <a:r>
              <a:rPr lang="fr-MA" i="1" dirty="0"/>
              <a:t>Open</a:t>
            </a:r>
            <a:r>
              <a:rPr lang="fr-MA" dirty="0"/>
              <a:t> avec leur valeur </a:t>
            </a:r>
            <a:r>
              <a:rPr lang="fr-MA" i="1" dirty="0"/>
              <a:t>h(v)</a:t>
            </a:r>
            <a:r>
              <a:rPr lang="fr-MA" dirty="0"/>
              <a:t>.</a:t>
            </a:r>
          </a:p>
          <a:p>
            <a:r>
              <a:rPr lang="fr-MA" b="1" dirty="0"/>
              <a:t>Fin :</a:t>
            </a:r>
            <a:endParaRPr lang="fr-MA" dirty="0"/>
          </a:p>
          <a:p>
            <a:pPr lvl="1"/>
            <a:r>
              <a:rPr lang="fr-MA" dirty="0"/>
              <a:t>Si </a:t>
            </a:r>
            <a:r>
              <a:rPr lang="fr-MA" i="1" dirty="0"/>
              <a:t>Open</a:t>
            </a:r>
            <a:r>
              <a:rPr lang="fr-MA" dirty="0"/>
              <a:t> est vide → aucune solution trouvée.</a:t>
            </a:r>
          </a:p>
          <a:p>
            <a:pPr defTabSz="1105875">
              <a:lnSpc>
                <a:spcPct val="150000"/>
              </a:lnSpc>
              <a:tabLst>
                <a:tab pos="0" algn="l"/>
              </a:tabLst>
            </a:pPr>
            <a:br>
              <a:rPr sz="1935" dirty="0"/>
            </a:br>
            <a:endParaRPr lang="fr-MA" sz="1935" dirty="0">
              <a:solidFill>
                <a:srgbClr val="000000"/>
              </a:solidFill>
              <a:latin typeface="Arial"/>
            </a:endParaRPr>
          </a:p>
          <a:p>
            <a:pPr defTabSz="1105875">
              <a:lnSpc>
                <a:spcPct val="150000"/>
              </a:lnSpc>
              <a:tabLst>
                <a:tab pos="0" algn="l"/>
              </a:tabLst>
            </a:pPr>
            <a:endParaRPr lang="fr-MA" sz="1935" dirty="0">
              <a:solidFill>
                <a:srgbClr val="000000"/>
              </a:solidFill>
              <a:latin typeface="Arial"/>
            </a:endParaRPr>
          </a:p>
          <a:p>
            <a:pPr defTabSz="1105875">
              <a:lnSpc>
                <a:spcPct val="150000"/>
              </a:lnSpc>
              <a:tabLst>
                <a:tab pos="0" algn="l"/>
              </a:tabLst>
            </a:pPr>
            <a:endParaRPr lang="fr-MA" sz="1935" dirty="0">
              <a:solidFill>
                <a:srgbClr val="000000"/>
              </a:solidFill>
              <a:latin typeface="Arial"/>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 name="PlaceHolder 1"/>
          <p:cNvSpPr>
            <a:spLocks noGrp="1"/>
          </p:cNvSpPr>
          <p:nvPr>
            <p:ph type="title"/>
          </p:nvPr>
        </p:nvSpPr>
        <p:spPr>
          <a:xfrm>
            <a:off x="1024128" y="1031283"/>
            <a:ext cx="11393008" cy="607482"/>
          </a:xfrm>
          <a:prstGeom prst="rect">
            <a:avLst/>
          </a:prstGeom>
          <a:noFill/>
          <a:ln w="0">
            <a:noFill/>
          </a:ln>
        </p:spPr>
        <p:txBody>
          <a:bodyPr vert="horz" wrap="square" lIns="0" tIns="11755" rIns="0" bIns="0" rtlCol="0" anchor="ctr">
            <a:spAutoFit/>
          </a:bodyPr>
          <a:lstStyle/>
          <a:p>
            <a:pPr marL="11755">
              <a:spcBef>
                <a:spcPts val="93"/>
              </a:spcBef>
            </a:pPr>
            <a:r>
              <a:rPr lang="fr-FR" sz="4838" spc="-144" dirty="0">
                <a:solidFill>
                  <a:schemeClr val="dk1"/>
                </a:solidFill>
                <a:latin typeface="Univers Condensed"/>
              </a:rPr>
              <a:t> </a:t>
            </a:r>
            <a:r>
              <a:rPr lang="fr-FR" sz="4838" spc="37" dirty="0">
                <a:solidFill>
                  <a:schemeClr val="dk1"/>
                </a:solidFill>
                <a:latin typeface="Univers Condensed"/>
              </a:rPr>
              <a:t>Exemple</a:t>
            </a:r>
            <a:r>
              <a:rPr lang="fr-FR" sz="4838" spc="-17" dirty="0">
                <a:solidFill>
                  <a:schemeClr val="dk1"/>
                </a:solidFill>
                <a:latin typeface="Univers Condensed"/>
              </a:rPr>
              <a:t> GBFS</a:t>
            </a:r>
            <a:r>
              <a:rPr lang="fr-FR" sz="4838" spc="-41" dirty="0">
                <a:solidFill>
                  <a:schemeClr val="dk1"/>
                </a:solidFill>
                <a:latin typeface="Univers Condensed"/>
              </a:rPr>
              <a:t> </a:t>
            </a:r>
            <a:r>
              <a:rPr lang="fr-FR" sz="4838" spc="37" dirty="0">
                <a:solidFill>
                  <a:schemeClr val="dk1"/>
                </a:solidFill>
                <a:latin typeface="Univers Condensed"/>
              </a:rPr>
              <a:t>:</a:t>
            </a:r>
            <a:r>
              <a:rPr lang="fr-FR" sz="4838" spc="-17" dirty="0">
                <a:solidFill>
                  <a:schemeClr val="dk1"/>
                </a:solidFill>
                <a:latin typeface="Univers Condensed"/>
              </a:rPr>
              <a:t> </a:t>
            </a:r>
            <a:r>
              <a:rPr lang="fr-FR" sz="4838" spc="37" dirty="0">
                <a:solidFill>
                  <a:schemeClr val="dk1"/>
                </a:solidFill>
                <a:latin typeface="Univers Condensed"/>
              </a:rPr>
              <a:t>Carte</a:t>
            </a:r>
            <a:r>
              <a:rPr lang="fr-FR" sz="4838" spc="-54" dirty="0">
                <a:solidFill>
                  <a:schemeClr val="dk1"/>
                </a:solidFill>
                <a:latin typeface="Univers Condensed"/>
              </a:rPr>
              <a:t> </a:t>
            </a:r>
            <a:r>
              <a:rPr lang="fr-FR" sz="4838" spc="37" dirty="0">
                <a:solidFill>
                  <a:schemeClr val="dk1"/>
                </a:solidFill>
                <a:latin typeface="Univers Condensed"/>
              </a:rPr>
              <a:t>de</a:t>
            </a:r>
            <a:r>
              <a:rPr lang="fr-FR" sz="4838" spc="-17" dirty="0">
                <a:solidFill>
                  <a:schemeClr val="dk1"/>
                </a:solidFill>
                <a:latin typeface="Univers Condensed"/>
              </a:rPr>
              <a:t> </a:t>
            </a:r>
            <a:r>
              <a:rPr lang="fr-FR" sz="4838" spc="-11" dirty="0">
                <a:solidFill>
                  <a:schemeClr val="dk1"/>
                </a:solidFill>
                <a:latin typeface="Univers Condensed"/>
              </a:rPr>
              <a:t>Roumanie</a:t>
            </a:r>
            <a:r>
              <a:rPr lang="fr-FR" sz="4838" spc="37" dirty="0">
                <a:solidFill>
                  <a:schemeClr val="dk1"/>
                </a:solidFill>
                <a:latin typeface="Univers Condensed"/>
              </a:rPr>
              <a:t>	</a:t>
            </a:r>
            <a:endParaRPr lang="fr-MA" sz="4838" dirty="0">
              <a:solidFill>
                <a:srgbClr val="000000"/>
              </a:solidFill>
              <a:latin typeface="Arial"/>
            </a:endParaRPr>
          </a:p>
        </p:txBody>
      </p:sp>
      <p:grpSp>
        <p:nvGrpSpPr>
          <p:cNvPr id="172" name="Groupe 4"/>
          <p:cNvGrpSpPr/>
          <p:nvPr/>
        </p:nvGrpSpPr>
        <p:grpSpPr>
          <a:xfrm>
            <a:off x="6202292" y="1894801"/>
            <a:ext cx="847262" cy="367466"/>
            <a:chOff x="5128200" y="1566720"/>
            <a:chExt cx="700560" cy="303840"/>
          </a:xfrm>
        </p:grpSpPr>
        <p:pic>
          <p:nvPicPr>
            <p:cNvPr id="173" name="object 3"/>
            <p:cNvPicPr/>
            <p:nvPr/>
          </p:nvPicPr>
          <p:blipFill>
            <a:blip r:embed="rId3"/>
            <a:stretch/>
          </p:blipFill>
          <p:spPr>
            <a:xfrm>
              <a:off x="5128200" y="1566720"/>
              <a:ext cx="700560" cy="298080"/>
            </a:xfrm>
            <a:prstGeom prst="rect">
              <a:avLst/>
            </a:prstGeom>
            <a:noFill/>
            <a:ln w="0">
              <a:noFill/>
            </a:ln>
          </p:spPr>
        </p:pic>
        <p:sp>
          <p:nvSpPr>
            <p:cNvPr id="174" name="Rectangle 2"/>
            <p:cNvSpPr/>
            <p:nvPr/>
          </p:nvSpPr>
          <p:spPr>
            <a:xfrm>
              <a:off x="5220360" y="1782360"/>
              <a:ext cx="374760" cy="88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108847" tIns="52682" rIns="108847" bIns="52682" anchor="ctr">
              <a:noAutofit/>
            </a:bodyPr>
            <a:lstStyle/>
            <a:p>
              <a:endParaRPr lang="fr-FR" sz="2177">
                <a:solidFill>
                  <a:srgbClr val="FFFFFF"/>
                </a:solidFill>
                <a:latin typeface="Calisto MT"/>
              </a:endParaRPr>
            </a:p>
          </p:txBody>
        </p:sp>
      </p:gr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 name="PlaceHolder 1"/>
          <p:cNvSpPr>
            <a:spLocks noGrp="1"/>
          </p:cNvSpPr>
          <p:nvPr>
            <p:ph type="title"/>
          </p:nvPr>
        </p:nvSpPr>
        <p:spPr>
          <a:xfrm>
            <a:off x="1024127" y="1031063"/>
            <a:ext cx="11974899" cy="607922"/>
          </a:xfrm>
          <a:prstGeom prst="rect">
            <a:avLst/>
          </a:prstGeom>
          <a:noFill/>
          <a:ln w="0">
            <a:noFill/>
          </a:ln>
        </p:spPr>
        <p:txBody>
          <a:bodyPr vert="horz" wrap="square" lIns="0" tIns="12191" rIns="0" bIns="0" rtlCol="0" anchor="ctr">
            <a:spAutoFit/>
          </a:bodyPr>
          <a:lstStyle/>
          <a:p>
            <a:pPr marL="11755">
              <a:spcBef>
                <a:spcPts val="96"/>
              </a:spcBef>
            </a:pPr>
            <a:r>
              <a:rPr lang="fr-FR" sz="4838" spc="-164" dirty="0">
                <a:solidFill>
                  <a:schemeClr val="dk1"/>
                </a:solidFill>
                <a:latin typeface="Univers Condensed"/>
              </a:rPr>
              <a:t> </a:t>
            </a:r>
            <a:r>
              <a:rPr lang="fr-FR" sz="4838" spc="37" dirty="0">
                <a:solidFill>
                  <a:schemeClr val="dk1"/>
                </a:solidFill>
                <a:latin typeface="Univers Condensed"/>
              </a:rPr>
              <a:t>Exemple</a:t>
            </a:r>
            <a:r>
              <a:rPr lang="fr-FR" sz="4838" spc="-24" dirty="0">
                <a:solidFill>
                  <a:schemeClr val="dk1"/>
                </a:solidFill>
                <a:latin typeface="Univers Condensed"/>
              </a:rPr>
              <a:t> GBFS</a:t>
            </a:r>
            <a:r>
              <a:rPr lang="fr-FR" sz="4838" spc="-45" dirty="0">
                <a:solidFill>
                  <a:schemeClr val="dk1"/>
                </a:solidFill>
                <a:latin typeface="Univers Condensed"/>
              </a:rPr>
              <a:t> </a:t>
            </a:r>
            <a:r>
              <a:rPr lang="fr-FR" sz="4838" spc="37" dirty="0">
                <a:solidFill>
                  <a:schemeClr val="dk1"/>
                </a:solidFill>
                <a:latin typeface="Univers Condensed"/>
              </a:rPr>
              <a:t>:</a:t>
            </a:r>
            <a:r>
              <a:rPr lang="fr-FR" sz="4838" spc="-28" dirty="0">
                <a:solidFill>
                  <a:schemeClr val="dk1"/>
                </a:solidFill>
                <a:latin typeface="Univers Condensed"/>
              </a:rPr>
              <a:t> </a:t>
            </a:r>
            <a:r>
              <a:rPr lang="fr-FR" sz="4838" spc="37" dirty="0">
                <a:solidFill>
                  <a:schemeClr val="dk1"/>
                </a:solidFill>
                <a:latin typeface="Univers Condensed"/>
              </a:rPr>
              <a:t>Carte</a:t>
            </a:r>
            <a:r>
              <a:rPr lang="fr-FR" sz="4838" spc="-65" dirty="0">
                <a:solidFill>
                  <a:schemeClr val="dk1"/>
                </a:solidFill>
                <a:latin typeface="Univers Condensed"/>
              </a:rPr>
              <a:t> </a:t>
            </a:r>
            <a:r>
              <a:rPr lang="fr-FR" sz="4838" spc="37" dirty="0">
                <a:solidFill>
                  <a:schemeClr val="dk1"/>
                </a:solidFill>
                <a:latin typeface="Univers Condensed"/>
              </a:rPr>
              <a:t>de</a:t>
            </a:r>
            <a:r>
              <a:rPr lang="fr-FR" sz="4838" spc="-17" dirty="0">
                <a:solidFill>
                  <a:schemeClr val="dk1"/>
                </a:solidFill>
                <a:latin typeface="Univers Condensed"/>
              </a:rPr>
              <a:t> </a:t>
            </a:r>
            <a:r>
              <a:rPr lang="fr-FR" sz="4838" spc="-11" dirty="0">
                <a:solidFill>
                  <a:schemeClr val="dk1"/>
                </a:solidFill>
                <a:latin typeface="Univers Condensed"/>
              </a:rPr>
              <a:t>Roumanie</a:t>
            </a:r>
            <a:r>
              <a:rPr lang="fr-FR" sz="4838" spc="37" dirty="0">
                <a:solidFill>
                  <a:schemeClr val="dk1"/>
                </a:solidFill>
                <a:latin typeface="Univers Condensed"/>
              </a:rPr>
              <a:t>	</a:t>
            </a:r>
            <a:endParaRPr lang="fr-MA" sz="4838" dirty="0">
              <a:solidFill>
                <a:srgbClr val="000000"/>
              </a:solidFill>
              <a:latin typeface="Arial"/>
            </a:endParaRPr>
          </a:p>
        </p:txBody>
      </p:sp>
      <p:sp>
        <p:nvSpPr>
          <p:cNvPr id="177" name="Rectangle 4"/>
          <p:cNvSpPr/>
          <p:nvPr/>
        </p:nvSpPr>
        <p:spPr>
          <a:xfrm>
            <a:off x="4209529" y="2828270"/>
            <a:ext cx="591690" cy="1441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108847" tIns="54423" rIns="108847" bIns="54423" anchor="ctr">
            <a:noAutofit/>
          </a:bodyPr>
          <a:lstStyle/>
          <a:p>
            <a:endParaRPr lang="fr-FR" sz="2177">
              <a:solidFill>
                <a:srgbClr val="FFFFFF"/>
              </a:solidFill>
              <a:latin typeface="Calisto MT"/>
            </a:endParaRPr>
          </a:p>
        </p:txBody>
      </p:sp>
      <p:grpSp>
        <p:nvGrpSpPr>
          <p:cNvPr id="178" name="Groupe 3"/>
          <p:cNvGrpSpPr/>
          <p:nvPr/>
        </p:nvGrpSpPr>
        <p:grpSpPr>
          <a:xfrm>
            <a:off x="4001415" y="1856052"/>
            <a:ext cx="5424478" cy="978748"/>
            <a:chOff x="3308400" y="1534680"/>
            <a:chExt cx="4485240" cy="809280"/>
          </a:xfrm>
        </p:grpSpPr>
        <p:pic>
          <p:nvPicPr>
            <p:cNvPr id="179" name="object 5"/>
            <p:cNvPicPr/>
            <p:nvPr/>
          </p:nvPicPr>
          <p:blipFill>
            <a:blip r:embed="rId2"/>
            <a:stretch/>
          </p:blipFill>
          <p:spPr>
            <a:xfrm>
              <a:off x="3308400" y="1534680"/>
              <a:ext cx="4485240" cy="777240"/>
            </a:xfrm>
            <a:prstGeom prst="rect">
              <a:avLst/>
            </a:prstGeom>
            <a:noFill/>
            <a:ln w="0">
              <a:noFill/>
            </a:ln>
          </p:spPr>
        </p:pic>
        <p:sp>
          <p:nvSpPr>
            <p:cNvPr id="180" name="Rectangle 5"/>
            <p:cNvSpPr/>
            <p:nvPr/>
          </p:nvSpPr>
          <p:spPr>
            <a:xfrm>
              <a:off x="3354480" y="2212560"/>
              <a:ext cx="489240" cy="1191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108847" tIns="54423" rIns="108847" bIns="54423" anchor="ctr">
              <a:noAutofit/>
            </a:bodyPr>
            <a:lstStyle/>
            <a:p>
              <a:endParaRPr lang="fr-FR" sz="2177">
                <a:solidFill>
                  <a:srgbClr val="FFFFFF"/>
                </a:solidFill>
                <a:latin typeface="Calisto MT"/>
              </a:endParaRPr>
            </a:p>
          </p:txBody>
        </p:sp>
        <p:sp>
          <p:nvSpPr>
            <p:cNvPr id="181" name="Rectangle 6"/>
            <p:cNvSpPr/>
            <p:nvPr/>
          </p:nvSpPr>
          <p:spPr>
            <a:xfrm>
              <a:off x="7100640" y="2224440"/>
              <a:ext cx="489240" cy="119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108847" tIns="54423" rIns="108847" bIns="54423" anchor="ctr">
              <a:noAutofit/>
            </a:bodyPr>
            <a:lstStyle/>
            <a:p>
              <a:endParaRPr lang="fr-FR" sz="2177">
                <a:solidFill>
                  <a:srgbClr val="FFFFFF"/>
                </a:solidFill>
                <a:latin typeface="Calisto MT"/>
              </a:endParaRPr>
            </a:p>
          </p:txBody>
        </p:sp>
        <p:sp>
          <p:nvSpPr>
            <p:cNvPr id="182" name="Rectangle 7"/>
            <p:cNvSpPr/>
            <p:nvPr/>
          </p:nvSpPr>
          <p:spPr>
            <a:xfrm>
              <a:off x="5579280" y="2215440"/>
              <a:ext cx="489240" cy="1191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108847" tIns="54423" rIns="108847" bIns="54423" anchor="ctr">
              <a:noAutofit/>
            </a:bodyPr>
            <a:lstStyle/>
            <a:p>
              <a:endParaRPr lang="fr-FR" sz="2177">
                <a:solidFill>
                  <a:srgbClr val="FFFFFF"/>
                </a:solidFill>
                <a:latin typeface="Calisto MT"/>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Apprentissage supervisé</a:t>
            </a:r>
          </a:p>
        </p:txBody>
      </p:sp>
      <p:sp>
        <p:nvSpPr>
          <p:cNvPr id="3" name="Content Placeholder 2"/>
          <p:cNvSpPr>
            <a:spLocks noGrp="1"/>
          </p:cNvSpPr>
          <p:nvPr>
            <p:ph idx="1"/>
          </p:nvPr>
        </p:nvSpPr>
        <p:spPr/>
        <p:txBody>
          <a:bodyPr/>
          <a:lstStyle/>
          <a:p>
            <a:pPr marR="0" lvl="0" algn="l" defTabSz="914400" rtl="0" eaLnBrk="0" fontAlgn="base" latinLnBrk="0" hangingPunct="0">
              <a:lnSpc>
                <a:spcPct val="100000"/>
              </a:lnSpc>
              <a:spcBef>
                <a:spcPct val="0"/>
              </a:spcBef>
              <a:spcAft>
                <a:spcPct val="0"/>
              </a:spcAft>
              <a:buClrTx/>
              <a:buSzTx/>
              <a:buFont typeface="Wingdings" panose="05000000000000000000" charset="0"/>
              <a:buChar char="§"/>
            </a:pPr>
            <a:r>
              <a:rPr lang="fr-FR" sz="2400" dirty="0">
                <a:sym typeface="+mn-ea"/>
              </a:rPr>
              <a:t>Données avec étiquettes</a:t>
            </a:r>
            <a:endParaRPr kumimoji="0" lang="fr-FR" sz="2400" b="0" i="0" u="none" strike="noStrike" cap="none" normalizeH="0" baseline="0" dirty="0">
              <a:solidFill>
                <a:schemeClr val="tx1"/>
              </a:solidFill>
            </a:endParaRPr>
          </a:p>
          <a:p>
            <a:pPr marR="0" lvl="0" algn="l" defTabSz="914400" rtl="0" eaLnBrk="0" fontAlgn="base" latinLnBrk="0" hangingPunct="0">
              <a:lnSpc>
                <a:spcPct val="100000"/>
              </a:lnSpc>
              <a:spcBef>
                <a:spcPct val="0"/>
              </a:spcBef>
              <a:spcAft>
                <a:spcPct val="0"/>
              </a:spcAft>
              <a:buClrTx/>
              <a:buSzTx/>
              <a:buFont typeface="Wingdings" panose="05000000000000000000" charset="0"/>
              <a:buChar char="§"/>
            </a:pPr>
            <a:endParaRPr lang="fr-FR" sz="2400" dirty="0">
              <a:sym typeface="+mn-ea"/>
            </a:endParaRPr>
          </a:p>
          <a:p>
            <a:pPr marR="0" lvl="0" algn="l" defTabSz="914400" rtl="0" eaLnBrk="0" fontAlgn="base" latinLnBrk="0" hangingPunct="0">
              <a:lnSpc>
                <a:spcPct val="100000"/>
              </a:lnSpc>
              <a:spcBef>
                <a:spcPct val="0"/>
              </a:spcBef>
              <a:spcAft>
                <a:spcPct val="0"/>
              </a:spcAft>
              <a:buClrTx/>
              <a:buSzTx/>
              <a:buFont typeface="Wingdings" panose="05000000000000000000" charset="0"/>
              <a:buChar char="§"/>
            </a:pPr>
            <a:r>
              <a:rPr lang="fr-FR" sz="2400" dirty="0">
                <a:sym typeface="+mn-ea"/>
              </a:rPr>
              <a:t>Objectif : prédiction ou classification</a:t>
            </a:r>
            <a:endParaRPr kumimoji="0" lang="fr-FR" sz="2400" b="0" i="0" u="none" strike="noStrike" cap="none" normalizeH="0" baseline="0" dirty="0">
              <a:solidFill>
                <a:schemeClr val="tx1"/>
              </a:solidFill>
            </a:endParaRPr>
          </a:p>
          <a:p>
            <a:pPr marR="0" lvl="0" algn="l" defTabSz="914400" rtl="0" eaLnBrk="0" fontAlgn="base" latinLnBrk="0" hangingPunct="0">
              <a:lnSpc>
                <a:spcPct val="100000"/>
              </a:lnSpc>
              <a:spcBef>
                <a:spcPct val="0"/>
              </a:spcBef>
              <a:spcAft>
                <a:spcPct val="0"/>
              </a:spcAft>
              <a:buClrTx/>
              <a:buSzTx/>
              <a:buFont typeface="Wingdings" panose="05000000000000000000" charset="0"/>
              <a:buChar char="§"/>
            </a:pPr>
            <a:endParaRPr lang="fr-FR" sz="2400" dirty="0">
              <a:sym typeface="+mn-ea"/>
            </a:endParaRPr>
          </a:p>
          <a:p>
            <a:pPr marR="0" lvl="0" algn="l" defTabSz="914400" rtl="0" eaLnBrk="0" fontAlgn="base" latinLnBrk="0" hangingPunct="0">
              <a:lnSpc>
                <a:spcPct val="100000"/>
              </a:lnSpc>
              <a:spcBef>
                <a:spcPct val="0"/>
              </a:spcBef>
              <a:spcAft>
                <a:spcPct val="0"/>
              </a:spcAft>
              <a:buClrTx/>
              <a:buSzTx/>
              <a:buFont typeface="Wingdings" panose="05000000000000000000" charset="0"/>
              <a:buChar char="§"/>
            </a:pPr>
            <a:r>
              <a:rPr lang="fr-FR" sz="2400" dirty="0">
                <a:sym typeface="+mn-ea"/>
              </a:rPr>
              <a:t>Exemples : Régression, SVM, K-NN, Forêts aléatoires</a:t>
            </a:r>
            <a:endParaRPr kumimoji="0" lang="fr-FR" sz="2400" b="0" i="0" u="none" strike="noStrike" cap="none" normalizeH="0" baseline="0" dirty="0">
              <a:solidFill>
                <a:schemeClr val="tx1"/>
              </a:solidFill>
            </a:endParaRPr>
          </a:p>
          <a:p>
            <a:pPr marR="0" lvl="0" algn="l" defTabSz="914400" rtl="0" eaLnBrk="0" fontAlgn="base" latinLnBrk="0" hangingPunct="0">
              <a:lnSpc>
                <a:spcPct val="100000"/>
              </a:lnSpc>
              <a:spcBef>
                <a:spcPct val="0"/>
              </a:spcBef>
              <a:spcAft>
                <a:spcPct val="0"/>
              </a:spcAft>
              <a:buClrTx/>
              <a:buSzTx/>
              <a:buFont typeface="Wingdings" panose="05000000000000000000" charset="0"/>
              <a:buChar char="§"/>
            </a:pPr>
            <a:endParaRPr lang="fr-FR" sz="2400" dirty="0">
              <a:sym typeface="+mn-ea"/>
            </a:endParaRPr>
          </a:p>
          <a:p>
            <a:pPr marR="0" lvl="0" algn="l" defTabSz="914400" rtl="0" eaLnBrk="0" fontAlgn="base" latinLnBrk="0" hangingPunct="0">
              <a:lnSpc>
                <a:spcPct val="100000"/>
              </a:lnSpc>
              <a:spcBef>
                <a:spcPct val="0"/>
              </a:spcBef>
              <a:spcAft>
                <a:spcPct val="0"/>
              </a:spcAft>
              <a:buClrTx/>
              <a:buSzTx/>
              <a:buFont typeface="Wingdings" panose="05000000000000000000" charset="0"/>
              <a:buChar char="§"/>
            </a:pPr>
            <a:r>
              <a:rPr lang="fr-FR" sz="2400" dirty="0">
                <a:sym typeface="+mn-ea"/>
              </a:rPr>
              <a:t>Domaines : médecine, finance, reconnaissance faciale</a:t>
            </a:r>
            <a:endParaRPr kumimoji="0" lang="fr-FR" sz="2400" b="0" i="0" u="none" strike="noStrike" cap="none" normalizeH="0" baseline="0" dirty="0">
              <a:solidFill>
                <a:schemeClr val="tx1"/>
              </a:solidFill>
            </a:endParaRPr>
          </a:p>
          <a:p>
            <a:pPr>
              <a:buFont typeface="Wingdings" panose="05000000000000000000" charset="0"/>
              <a:buChar char="§"/>
            </a:pPr>
            <a:endParaRPr kumimoji="0" lang="fr-FR" sz="2400" b="0" i="0" u="none" strike="noStrike" cap="none" normalizeH="0" baseline="0" dirty="0">
              <a:solidFill>
                <a:schemeClr val="tx1"/>
              </a:solidFill>
            </a:endParaRPr>
          </a:p>
          <a:p>
            <a:pPr marL="0" indent="0">
              <a:buFont typeface="Wingdings" panose="05000000000000000000" charset="0"/>
              <a:buNone/>
            </a:pPr>
            <a:r>
              <a:rPr lang="en-US" altLang="fr-FR" sz="2400" i="1" dirty="0">
                <a:solidFill>
                  <a:schemeClr val="accent4"/>
                </a:solidFill>
                <a:sym typeface="+mn-ea"/>
              </a:rPr>
              <a:t>=&gt; On en parlera plus lors de cette séance</a:t>
            </a:r>
            <a:endParaRPr lang="fr-FR" sz="2400" dirty="0"/>
          </a:p>
          <a:p>
            <a:pPr marL="0" indent="0">
              <a:buFont typeface="Wingdings" panose="05000000000000000000" charset="0"/>
              <a:buNone/>
            </a:pPr>
            <a:endParaRPr kumimoji="0" lang="fr-FR" sz="2400" b="0" i="0" u="none" strike="noStrike" cap="none" normalizeH="0" baseline="0" dirty="0">
              <a:solidFill>
                <a:schemeClr val="tx1"/>
              </a:solidFill>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PlaceHolder 1"/>
          <p:cNvSpPr>
            <a:spLocks noGrp="1"/>
          </p:cNvSpPr>
          <p:nvPr>
            <p:ph type="title"/>
          </p:nvPr>
        </p:nvSpPr>
        <p:spPr>
          <a:xfrm>
            <a:off x="830566" y="1034416"/>
            <a:ext cx="12006072" cy="607922"/>
          </a:xfrm>
          <a:prstGeom prst="rect">
            <a:avLst/>
          </a:prstGeom>
          <a:noFill/>
          <a:ln w="0">
            <a:noFill/>
          </a:ln>
        </p:spPr>
        <p:txBody>
          <a:bodyPr vert="horz" wrap="square" lIns="0" tIns="12191" rIns="0" bIns="0" rtlCol="0" anchor="ctr">
            <a:spAutoFit/>
          </a:bodyPr>
          <a:lstStyle/>
          <a:p>
            <a:pPr marL="11755">
              <a:spcBef>
                <a:spcPts val="96"/>
              </a:spcBef>
            </a:pPr>
            <a:r>
              <a:rPr lang="fr-FR" sz="4838" spc="-148" dirty="0">
                <a:solidFill>
                  <a:schemeClr val="dk1"/>
                </a:solidFill>
                <a:latin typeface="Univers Condensed"/>
              </a:rPr>
              <a:t> </a:t>
            </a:r>
            <a:r>
              <a:rPr lang="fr-FR" sz="4838" spc="37" dirty="0">
                <a:solidFill>
                  <a:schemeClr val="dk1"/>
                </a:solidFill>
                <a:latin typeface="Univers Condensed"/>
              </a:rPr>
              <a:t>Exemple</a:t>
            </a:r>
            <a:r>
              <a:rPr lang="fr-FR" sz="4838" spc="-34" dirty="0">
                <a:solidFill>
                  <a:schemeClr val="dk1"/>
                </a:solidFill>
                <a:latin typeface="Univers Condensed"/>
              </a:rPr>
              <a:t> GBFS</a:t>
            </a:r>
            <a:r>
              <a:rPr lang="fr-FR" sz="4838" spc="-45" dirty="0">
                <a:solidFill>
                  <a:schemeClr val="dk1"/>
                </a:solidFill>
                <a:latin typeface="Univers Condensed"/>
              </a:rPr>
              <a:t> </a:t>
            </a:r>
            <a:r>
              <a:rPr lang="fr-FR" sz="4838" spc="37" dirty="0">
                <a:solidFill>
                  <a:schemeClr val="dk1"/>
                </a:solidFill>
                <a:latin typeface="Univers Condensed"/>
              </a:rPr>
              <a:t>:</a:t>
            </a:r>
            <a:r>
              <a:rPr lang="fr-FR" sz="4838" spc="-17" dirty="0">
                <a:solidFill>
                  <a:schemeClr val="dk1"/>
                </a:solidFill>
                <a:latin typeface="Univers Condensed"/>
              </a:rPr>
              <a:t> </a:t>
            </a:r>
            <a:r>
              <a:rPr lang="fr-FR" sz="4838" spc="37" dirty="0">
                <a:solidFill>
                  <a:schemeClr val="dk1"/>
                </a:solidFill>
                <a:latin typeface="Univers Condensed"/>
              </a:rPr>
              <a:t>Carte</a:t>
            </a:r>
            <a:r>
              <a:rPr lang="fr-FR" sz="4838" spc="-62" dirty="0">
                <a:solidFill>
                  <a:schemeClr val="dk1"/>
                </a:solidFill>
                <a:latin typeface="Univers Condensed"/>
              </a:rPr>
              <a:t> </a:t>
            </a:r>
            <a:r>
              <a:rPr lang="fr-FR" sz="4838" spc="37" dirty="0">
                <a:solidFill>
                  <a:schemeClr val="dk1"/>
                </a:solidFill>
                <a:latin typeface="Univers Condensed"/>
              </a:rPr>
              <a:t>de</a:t>
            </a:r>
            <a:r>
              <a:rPr lang="fr-FR" sz="4838" spc="-28" dirty="0">
                <a:solidFill>
                  <a:schemeClr val="dk1"/>
                </a:solidFill>
                <a:latin typeface="Univers Condensed"/>
              </a:rPr>
              <a:t> </a:t>
            </a:r>
            <a:r>
              <a:rPr lang="fr-FR" sz="4838" spc="-11" dirty="0">
                <a:solidFill>
                  <a:schemeClr val="dk1"/>
                </a:solidFill>
                <a:latin typeface="Univers Condensed"/>
              </a:rPr>
              <a:t>Roumanie</a:t>
            </a:r>
            <a:r>
              <a:rPr lang="fr-FR" sz="4838" spc="37" dirty="0">
                <a:solidFill>
                  <a:schemeClr val="dk1"/>
                </a:solidFill>
                <a:latin typeface="Univers Condensed"/>
              </a:rPr>
              <a:t>	</a:t>
            </a:r>
            <a:endParaRPr lang="fr-MA" sz="4838" dirty="0">
              <a:solidFill>
                <a:srgbClr val="000000"/>
              </a:solidFill>
              <a:latin typeface="Arial"/>
            </a:endParaRPr>
          </a:p>
        </p:txBody>
      </p:sp>
      <p:grpSp>
        <p:nvGrpSpPr>
          <p:cNvPr id="185" name="Groupe 8"/>
          <p:cNvGrpSpPr/>
          <p:nvPr/>
        </p:nvGrpSpPr>
        <p:grpSpPr>
          <a:xfrm>
            <a:off x="2741406" y="1975783"/>
            <a:ext cx="6775047" cy="1725436"/>
            <a:chOff x="2266560" y="1633680"/>
            <a:chExt cx="5601960" cy="1426680"/>
          </a:xfrm>
        </p:grpSpPr>
        <p:grpSp>
          <p:nvGrpSpPr>
            <p:cNvPr id="186" name="Groupe 9"/>
            <p:cNvGrpSpPr/>
            <p:nvPr/>
          </p:nvGrpSpPr>
          <p:grpSpPr>
            <a:xfrm>
              <a:off x="2266560" y="1633680"/>
              <a:ext cx="5601960" cy="1426680"/>
              <a:chOff x="2266560" y="1633680"/>
              <a:chExt cx="5601960" cy="1426680"/>
            </a:xfrm>
          </p:grpSpPr>
          <p:grpSp>
            <p:nvGrpSpPr>
              <p:cNvPr id="187" name="Groupe 10"/>
              <p:cNvGrpSpPr/>
              <p:nvPr/>
            </p:nvGrpSpPr>
            <p:grpSpPr>
              <a:xfrm>
                <a:off x="2266560" y="1633680"/>
                <a:ext cx="5601960" cy="1426680"/>
                <a:chOff x="2266560" y="1633680"/>
                <a:chExt cx="5601960" cy="1426680"/>
              </a:xfrm>
            </p:grpSpPr>
            <p:pic>
              <p:nvPicPr>
                <p:cNvPr id="188" name="object 7"/>
                <p:cNvPicPr/>
                <p:nvPr/>
              </p:nvPicPr>
              <p:blipFill>
                <a:blip r:embed="rId2"/>
                <a:stretch/>
              </p:blipFill>
              <p:spPr>
                <a:xfrm>
                  <a:off x="2292840" y="1633680"/>
                  <a:ext cx="5575680" cy="1400760"/>
                </a:xfrm>
                <a:prstGeom prst="rect">
                  <a:avLst/>
                </a:prstGeom>
                <a:noFill/>
                <a:ln w="0">
                  <a:noFill/>
                </a:ln>
              </p:spPr>
            </p:pic>
            <p:sp>
              <p:nvSpPr>
                <p:cNvPr id="189" name="Rectangle 3"/>
                <p:cNvSpPr/>
                <p:nvPr/>
              </p:nvSpPr>
              <p:spPr>
                <a:xfrm>
                  <a:off x="4460760" y="2931840"/>
                  <a:ext cx="489240" cy="1191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108847" tIns="54423" rIns="108847" bIns="54423" anchor="ctr">
                  <a:noAutofit/>
                </a:bodyPr>
                <a:lstStyle/>
                <a:p>
                  <a:endParaRPr lang="fr-FR" sz="2177">
                    <a:solidFill>
                      <a:srgbClr val="FFFFFF"/>
                    </a:solidFill>
                    <a:latin typeface="Calisto MT"/>
                  </a:endParaRPr>
                </a:p>
              </p:txBody>
            </p:sp>
            <p:sp>
              <p:nvSpPr>
                <p:cNvPr id="190" name="Rectangle 8"/>
                <p:cNvSpPr/>
                <p:nvPr/>
              </p:nvSpPr>
              <p:spPr>
                <a:xfrm>
                  <a:off x="3732480" y="2931840"/>
                  <a:ext cx="489240" cy="1191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108847" tIns="54423" rIns="108847" bIns="54423" anchor="ctr">
                  <a:noAutofit/>
                </a:bodyPr>
                <a:lstStyle/>
                <a:p>
                  <a:endParaRPr lang="fr-FR" sz="2177">
                    <a:solidFill>
                      <a:srgbClr val="FFFFFF"/>
                    </a:solidFill>
                    <a:latin typeface="Calisto MT"/>
                  </a:endParaRPr>
                </a:p>
              </p:txBody>
            </p:sp>
            <p:sp>
              <p:nvSpPr>
                <p:cNvPr id="191" name="Rectangle 9"/>
                <p:cNvSpPr/>
                <p:nvPr/>
              </p:nvSpPr>
              <p:spPr>
                <a:xfrm>
                  <a:off x="3013200" y="2940840"/>
                  <a:ext cx="489600" cy="119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108847" tIns="54423" rIns="108847" bIns="54423" anchor="ctr">
                  <a:noAutofit/>
                </a:bodyPr>
                <a:lstStyle/>
                <a:p>
                  <a:endParaRPr lang="fr-FR" sz="2177">
                    <a:solidFill>
                      <a:srgbClr val="FFFFFF"/>
                    </a:solidFill>
                    <a:latin typeface="Calisto MT"/>
                  </a:endParaRPr>
                </a:p>
              </p:txBody>
            </p:sp>
            <p:sp>
              <p:nvSpPr>
                <p:cNvPr id="192" name="Rectangle 10"/>
                <p:cNvSpPr/>
                <p:nvPr/>
              </p:nvSpPr>
              <p:spPr>
                <a:xfrm>
                  <a:off x="2266560" y="2931840"/>
                  <a:ext cx="489240" cy="1191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108847" tIns="54423" rIns="108847" bIns="54423" anchor="ctr">
                  <a:noAutofit/>
                </a:bodyPr>
                <a:lstStyle/>
                <a:p>
                  <a:endParaRPr lang="fr-FR" sz="2177">
                    <a:solidFill>
                      <a:srgbClr val="FFFFFF"/>
                    </a:solidFill>
                    <a:latin typeface="Calisto MT"/>
                  </a:endParaRPr>
                </a:p>
              </p:txBody>
            </p:sp>
            <p:sp>
              <p:nvSpPr>
                <p:cNvPr id="193" name="Rectangle 11"/>
                <p:cNvSpPr/>
                <p:nvPr/>
              </p:nvSpPr>
              <p:spPr>
                <a:xfrm>
                  <a:off x="5650200" y="2397240"/>
                  <a:ext cx="489240" cy="1191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108847" tIns="54423" rIns="108847" bIns="54423" anchor="ctr">
                  <a:noAutofit/>
                </a:bodyPr>
                <a:lstStyle/>
                <a:p>
                  <a:endParaRPr lang="fr-FR" sz="2177">
                    <a:solidFill>
                      <a:srgbClr val="FFFFFF"/>
                    </a:solidFill>
                    <a:latin typeface="Calisto MT"/>
                  </a:endParaRPr>
                </a:p>
              </p:txBody>
            </p:sp>
            <p:sp>
              <p:nvSpPr>
                <p:cNvPr id="194" name="Rectangle 19"/>
                <p:cNvSpPr/>
                <p:nvPr/>
              </p:nvSpPr>
              <p:spPr>
                <a:xfrm>
                  <a:off x="7171200" y="2387880"/>
                  <a:ext cx="489240" cy="119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108847" tIns="54423" rIns="108847" bIns="54423" anchor="ctr">
                  <a:noAutofit/>
                </a:bodyPr>
                <a:lstStyle/>
                <a:p>
                  <a:endParaRPr lang="fr-FR" sz="2177">
                    <a:solidFill>
                      <a:srgbClr val="FFFFFF"/>
                    </a:solidFill>
                    <a:latin typeface="Calisto MT"/>
                  </a:endParaRPr>
                </a:p>
              </p:txBody>
            </p:sp>
          </p:grpSp>
          <p:sp>
            <p:nvSpPr>
              <p:cNvPr id="195" name="Rectangle 20"/>
              <p:cNvSpPr/>
              <p:nvPr/>
            </p:nvSpPr>
            <p:spPr>
              <a:xfrm>
                <a:off x="4405320" y="2646000"/>
                <a:ext cx="138960" cy="2851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108847" tIns="54423" rIns="108847" bIns="54423" anchor="ctr">
                <a:noAutofit/>
              </a:bodyPr>
              <a:lstStyle/>
              <a:p>
                <a:endParaRPr lang="fr-FR" sz="2177">
                  <a:solidFill>
                    <a:srgbClr val="FFFFFF"/>
                  </a:solidFill>
                  <a:latin typeface="Calisto MT"/>
                </a:endParaRPr>
              </a:p>
            </p:txBody>
          </p:sp>
        </p:grpSp>
        <p:sp>
          <p:nvSpPr>
            <p:cNvPr id="196" name="Triangle isocèle 2"/>
            <p:cNvSpPr/>
            <p:nvPr/>
          </p:nvSpPr>
          <p:spPr>
            <a:xfrm rot="8667000">
              <a:off x="3004920" y="2574360"/>
              <a:ext cx="285480" cy="138960"/>
            </a:xfrm>
            <a:prstGeom prst="triangle">
              <a:avLst>
                <a:gd name="adj" fmla="val 50000"/>
              </a:avLst>
            </a:prstGeom>
            <a:noFill/>
            <a:ln w="57150">
              <a:solidFill>
                <a:srgbClr val="FF0000"/>
              </a:solidFill>
            </a:ln>
          </p:spPr>
          <p:style>
            <a:lnRef idx="2">
              <a:schemeClr val="accent1">
                <a:shade val="50000"/>
              </a:schemeClr>
            </a:lnRef>
            <a:fillRef idx="1">
              <a:schemeClr val="accent1"/>
            </a:fillRef>
            <a:effectRef idx="0">
              <a:schemeClr val="accent1"/>
            </a:effectRef>
            <a:fontRef idx="minor"/>
          </p:style>
          <p:txBody>
            <a:bodyPr lIns="108847" tIns="36572" rIns="108847" bIns="36572" anchor="ctr">
              <a:noAutofit/>
            </a:bodyPr>
            <a:lstStyle/>
            <a:p>
              <a:endParaRPr lang="fr-FR" sz="2177">
                <a:solidFill>
                  <a:srgbClr val="FFFFFF"/>
                </a:solidFill>
                <a:latin typeface="Calisto MT"/>
              </a:endParaRPr>
            </a:p>
          </p:txBody>
        </p:sp>
      </p:gr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 name="PlaceHolder 1"/>
          <p:cNvSpPr>
            <a:spLocks noGrp="1"/>
          </p:cNvSpPr>
          <p:nvPr>
            <p:ph type="title"/>
          </p:nvPr>
        </p:nvSpPr>
        <p:spPr>
          <a:xfrm>
            <a:off x="846583" y="946563"/>
            <a:ext cx="11663172" cy="607922"/>
          </a:xfrm>
          <a:prstGeom prst="rect">
            <a:avLst/>
          </a:prstGeom>
          <a:noFill/>
          <a:ln w="0">
            <a:noFill/>
          </a:ln>
        </p:spPr>
        <p:txBody>
          <a:bodyPr vert="horz" wrap="square" lIns="0" tIns="12191" rIns="0" bIns="0" rtlCol="0" anchor="ctr">
            <a:spAutoFit/>
          </a:bodyPr>
          <a:lstStyle/>
          <a:p>
            <a:pPr marL="11755">
              <a:spcBef>
                <a:spcPts val="96"/>
              </a:spcBef>
            </a:pPr>
            <a:r>
              <a:rPr lang="fr-FR" sz="4838" spc="-148" dirty="0">
                <a:solidFill>
                  <a:schemeClr val="dk1"/>
                </a:solidFill>
                <a:latin typeface="Univers Condensed"/>
              </a:rPr>
              <a:t> </a:t>
            </a:r>
            <a:r>
              <a:rPr lang="fr-FR" sz="4838" spc="37" dirty="0">
                <a:solidFill>
                  <a:schemeClr val="dk1"/>
                </a:solidFill>
                <a:latin typeface="Univers Condensed"/>
              </a:rPr>
              <a:t>Exemple</a:t>
            </a:r>
            <a:r>
              <a:rPr lang="fr-FR" sz="4838" spc="-34" dirty="0">
                <a:solidFill>
                  <a:schemeClr val="dk1"/>
                </a:solidFill>
                <a:latin typeface="Univers Condensed"/>
              </a:rPr>
              <a:t> GBFS</a:t>
            </a:r>
            <a:r>
              <a:rPr lang="fr-FR" sz="4838" spc="-45" dirty="0">
                <a:solidFill>
                  <a:schemeClr val="dk1"/>
                </a:solidFill>
                <a:latin typeface="Univers Condensed"/>
              </a:rPr>
              <a:t> </a:t>
            </a:r>
            <a:r>
              <a:rPr lang="fr-FR" sz="4838" spc="37" dirty="0">
                <a:solidFill>
                  <a:schemeClr val="dk1"/>
                </a:solidFill>
                <a:latin typeface="Univers Condensed"/>
              </a:rPr>
              <a:t>:</a:t>
            </a:r>
            <a:r>
              <a:rPr lang="fr-FR" sz="4838" spc="-17" dirty="0">
                <a:solidFill>
                  <a:schemeClr val="dk1"/>
                </a:solidFill>
                <a:latin typeface="Univers Condensed"/>
              </a:rPr>
              <a:t> </a:t>
            </a:r>
            <a:r>
              <a:rPr lang="fr-FR" sz="4838" spc="37" dirty="0">
                <a:solidFill>
                  <a:schemeClr val="dk1"/>
                </a:solidFill>
                <a:latin typeface="Univers Condensed"/>
              </a:rPr>
              <a:t>Carte</a:t>
            </a:r>
            <a:r>
              <a:rPr lang="fr-FR" sz="4838" spc="-62" dirty="0">
                <a:solidFill>
                  <a:schemeClr val="dk1"/>
                </a:solidFill>
                <a:latin typeface="Univers Condensed"/>
              </a:rPr>
              <a:t> </a:t>
            </a:r>
            <a:r>
              <a:rPr lang="fr-FR" sz="4838" spc="37" dirty="0">
                <a:solidFill>
                  <a:schemeClr val="dk1"/>
                </a:solidFill>
                <a:latin typeface="Univers Condensed"/>
              </a:rPr>
              <a:t>de</a:t>
            </a:r>
            <a:r>
              <a:rPr lang="fr-FR" sz="4838" spc="-28" dirty="0">
                <a:solidFill>
                  <a:schemeClr val="dk1"/>
                </a:solidFill>
                <a:latin typeface="Univers Condensed"/>
              </a:rPr>
              <a:t> </a:t>
            </a:r>
            <a:r>
              <a:rPr lang="fr-FR" sz="4838" spc="-11" dirty="0">
                <a:solidFill>
                  <a:schemeClr val="dk1"/>
                </a:solidFill>
                <a:latin typeface="Univers Condensed"/>
              </a:rPr>
              <a:t>Roumanie</a:t>
            </a:r>
            <a:r>
              <a:rPr lang="fr-FR" sz="4838" spc="37" dirty="0">
                <a:solidFill>
                  <a:schemeClr val="dk1"/>
                </a:solidFill>
                <a:latin typeface="Univers Condensed"/>
              </a:rPr>
              <a:t>	</a:t>
            </a:r>
            <a:endParaRPr lang="fr-MA" sz="4838" dirty="0">
              <a:solidFill>
                <a:srgbClr val="000000"/>
              </a:solidFill>
              <a:latin typeface="Arial"/>
            </a:endParaRPr>
          </a:p>
        </p:txBody>
      </p:sp>
      <p:pic>
        <p:nvPicPr>
          <p:cNvPr id="198" name="object 8"/>
          <p:cNvPicPr/>
          <p:nvPr/>
        </p:nvPicPr>
        <p:blipFill>
          <a:blip r:embed="rId3"/>
          <a:stretch/>
        </p:blipFill>
        <p:spPr>
          <a:xfrm>
            <a:off x="2736617" y="1927455"/>
            <a:ext cx="7883105" cy="4036031"/>
          </a:xfrm>
          <a:prstGeom prst="rect">
            <a:avLst/>
          </a:prstGeom>
          <a:noFill/>
          <a:ln w="0">
            <a:noFill/>
          </a:ln>
        </p:spPr>
      </p:pic>
      <p:grpSp>
        <p:nvGrpSpPr>
          <p:cNvPr id="200" name="Groupe 5"/>
          <p:cNvGrpSpPr/>
          <p:nvPr/>
        </p:nvGrpSpPr>
        <p:grpSpPr>
          <a:xfrm>
            <a:off x="5307138" y="4020793"/>
            <a:ext cx="3511391" cy="2047622"/>
            <a:chOff x="4388040" y="3324600"/>
            <a:chExt cx="2903400" cy="1693080"/>
          </a:xfrm>
        </p:grpSpPr>
        <p:sp>
          <p:nvSpPr>
            <p:cNvPr id="201" name="Rectangle 12"/>
            <p:cNvSpPr/>
            <p:nvPr/>
          </p:nvSpPr>
          <p:spPr>
            <a:xfrm>
              <a:off x="4388040" y="3614040"/>
              <a:ext cx="2903400" cy="1403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108847" tIns="54423" rIns="108847" bIns="54423" anchor="ctr">
              <a:noAutofit/>
            </a:bodyPr>
            <a:lstStyle/>
            <a:p>
              <a:endParaRPr lang="fr-FR" sz="2177">
                <a:solidFill>
                  <a:srgbClr val="FFFFFF"/>
                </a:solidFill>
                <a:latin typeface="Calisto MT"/>
              </a:endParaRPr>
            </a:p>
          </p:txBody>
        </p:sp>
        <p:sp>
          <p:nvSpPr>
            <p:cNvPr id="202" name="Rectangle 13"/>
            <p:cNvSpPr/>
            <p:nvPr/>
          </p:nvSpPr>
          <p:spPr>
            <a:xfrm>
              <a:off x="5039640" y="3324600"/>
              <a:ext cx="1339200" cy="4089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108847" tIns="54423" rIns="108847" bIns="54423" anchor="ctr">
              <a:noAutofit/>
            </a:bodyPr>
            <a:lstStyle/>
            <a:p>
              <a:endParaRPr lang="fr-FR" sz="2177">
                <a:solidFill>
                  <a:srgbClr val="FFFFFF"/>
                </a:solidFill>
                <a:latin typeface="Calisto MT"/>
              </a:endParaRPr>
            </a:p>
          </p:txBody>
        </p:sp>
      </p:grpSp>
      <p:sp>
        <p:nvSpPr>
          <p:cNvPr id="203" name="Rectangle 14"/>
          <p:cNvSpPr/>
          <p:nvPr/>
        </p:nvSpPr>
        <p:spPr>
          <a:xfrm>
            <a:off x="7513676" y="3177449"/>
            <a:ext cx="680944" cy="2499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108847" tIns="54423" rIns="108847" bIns="54423" anchor="ctr">
            <a:noAutofit/>
          </a:bodyPr>
          <a:lstStyle/>
          <a:p>
            <a:endParaRPr lang="fr-FR" sz="2177">
              <a:solidFill>
                <a:srgbClr val="FFFFFF"/>
              </a:solidFill>
              <a:latin typeface="Calisto MT"/>
            </a:endParaRPr>
          </a:p>
        </p:txBody>
      </p:sp>
      <p:sp>
        <p:nvSpPr>
          <p:cNvPr id="204" name="Rectangle 15"/>
          <p:cNvSpPr/>
          <p:nvPr/>
        </p:nvSpPr>
        <p:spPr>
          <a:xfrm>
            <a:off x="9732405" y="3200090"/>
            <a:ext cx="591690" cy="1441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108847" tIns="54423" rIns="108847" bIns="54423" anchor="ctr">
            <a:noAutofit/>
          </a:bodyPr>
          <a:lstStyle/>
          <a:p>
            <a:endParaRPr lang="fr-FR" sz="2177">
              <a:solidFill>
                <a:srgbClr val="FFFFFF"/>
              </a:solidFill>
              <a:latin typeface="Calisto MT"/>
            </a:endParaRPr>
          </a:p>
        </p:txBody>
      </p:sp>
      <p:sp>
        <p:nvSpPr>
          <p:cNvPr id="205" name="Rectangle 16"/>
          <p:cNvSpPr/>
          <p:nvPr/>
        </p:nvSpPr>
        <p:spPr>
          <a:xfrm>
            <a:off x="2642574" y="4058236"/>
            <a:ext cx="746252" cy="2002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108847" tIns="54423" rIns="108847" bIns="54423" anchor="ctr">
            <a:noAutofit/>
          </a:bodyPr>
          <a:lstStyle/>
          <a:p>
            <a:endParaRPr lang="fr-FR" sz="2177">
              <a:solidFill>
                <a:srgbClr val="FFFFFF"/>
              </a:solidFill>
              <a:latin typeface="Calisto MT"/>
            </a:endParaRPr>
          </a:p>
        </p:txBody>
      </p:sp>
      <p:sp>
        <p:nvSpPr>
          <p:cNvPr id="206" name="Rectangle 17"/>
          <p:cNvSpPr/>
          <p:nvPr/>
        </p:nvSpPr>
        <p:spPr>
          <a:xfrm>
            <a:off x="4712836" y="4032548"/>
            <a:ext cx="746252" cy="2002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108847" tIns="54423" rIns="108847" bIns="54423" anchor="ctr">
            <a:noAutofit/>
          </a:bodyPr>
          <a:lstStyle/>
          <a:p>
            <a:endParaRPr lang="fr-FR" sz="2177">
              <a:solidFill>
                <a:srgbClr val="FFFFFF"/>
              </a:solidFill>
              <a:latin typeface="Calisto MT"/>
            </a:endParaRPr>
          </a:p>
        </p:txBody>
      </p:sp>
      <p:sp>
        <p:nvSpPr>
          <p:cNvPr id="207" name="Rectangle 18"/>
          <p:cNvSpPr/>
          <p:nvPr/>
        </p:nvSpPr>
        <p:spPr>
          <a:xfrm>
            <a:off x="3170262" y="4932056"/>
            <a:ext cx="746252" cy="2002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108847" tIns="54423" rIns="108847" bIns="54423" anchor="ctr">
            <a:noAutofit/>
          </a:bodyPr>
          <a:lstStyle/>
          <a:p>
            <a:endParaRPr lang="fr-FR" sz="2177">
              <a:solidFill>
                <a:srgbClr val="FFFFFF"/>
              </a:solidFill>
              <a:latin typeface="Calisto MT"/>
            </a:endParaRPr>
          </a:p>
        </p:txBody>
      </p:sp>
      <p:sp>
        <p:nvSpPr>
          <p:cNvPr id="208" name="Rectangle 26"/>
          <p:cNvSpPr/>
          <p:nvPr/>
        </p:nvSpPr>
        <p:spPr>
          <a:xfrm>
            <a:off x="4270483" y="4932056"/>
            <a:ext cx="746252" cy="2002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108847" tIns="54423" rIns="108847" bIns="54423" anchor="ctr">
            <a:noAutofit/>
          </a:bodyPr>
          <a:lstStyle/>
          <a:p>
            <a:endParaRPr lang="fr-FR" sz="2177">
              <a:solidFill>
                <a:srgbClr val="FFFFFF"/>
              </a:solidFill>
              <a:latin typeface="Calisto MT"/>
            </a:endParaRPr>
          </a:p>
        </p:txBody>
      </p:sp>
      <p:sp>
        <p:nvSpPr>
          <p:cNvPr id="209" name="Triangle isocèle 1"/>
          <p:cNvSpPr/>
          <p:nvPr/>
        </p:nvSpPr>
        <p:spPr>
          <a:xfrm rot="8667000">
            <a:off x="4236523" y="4406545"/>
            <a:ext cx="345261" cy="168059"/>
          </a:xfrm>
          <a:prstGeom prst="triangle">
            <a:avLst>
              <a:gd name="adj" fmla="val 50000"/>
            </a:avLst>
          </a:prstGeom>
          <a:noFill/>
          <a:ln w="57150">
            <a:solidFill>
              <a:srgbClr val="FF0000"/>
            </a:solidFill>
          </a:ln>
        </p:spPr>
        <p:style>
          <a:lnRef idx="2">
            <a:schemeClr val="accent1">
              <a:shade val="50000"/>
            </a:schemeClr>
          </a:lnRef>
          <a:fillRef idx="1">
            <a:schemeClr val="accent1"/>
          </a:fillRef>
          <a:effectRef idx="0">
            <a:schemeClr val="accent1"/>
          </a:effectRef>
          <a:fontRef idx="minor"/>
        </p:style>
        <p:txBody>
          <a:bodyPr lIns="108847" tIns="36572" rIns="108847" bIns="36572" anchor="ctr">
            <a:noAutofit/>
          </a:bodyPr>
          <a:lstStyle/>
          <a:p>
            <a:endParaRPr lang="fr-FR" sz="2177">
              <a:solidFill>
                <a:srgbClr val="FFFFFF"/>
              </a:solidFill>
              <a:latin typeface="Calisto MT"/>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 name="PlaceHolder 1"/>
          <p:cNvSpPr>
            <a:spLocks noGrp="1"/>
          </p:cNvSpPr>
          <p:nvPr>
            <p:ph type="title"/>
          </p:nvPr>
        </p:nvSpPr>
        <p:spPr>
          <a:xfrm>
            <a:off x="720778" y="989996"/>
            <a:ext cx="9720072" cy="1499616"/>
          </a:xfrm>
          <a:prstGeom prst="rect">
            <a:avLst/>
          </a:prstGeom>
          <a:noFill/>
          <a:ln w="0">
            <a:noFill/>
          </a:ln>
        </p:spPr>
        <p:txBody>
          <a:bodyPr vert="horz" lIns="110588" tIns="55294" rIns="110588" bIns="55294" rtlCol="0" anchor="t">
            <a:normAutofit fontScale="90000"/>
          </a:bodyPr>
          <a:lstStyle/>
          <a:p>
            <a:r>
              <a:rPr lang="fr-FR" sz="4838" spc="37" dirty="0">
                <a:solidFill>
                  <a:schemeClr val="dk1"/>
                </a:solidFill>
                <a:latin typeface="Univers Condensed"/>
              </a:rPr>
              <a:t> Les algorithmes heuristiques  </a:t>
            </a:r>
            <a:br>
              <a:rPr sz="4838" dirty="0"/>
            </a:br>
            <a:br>
              <a:rPr sz="4838" dirty="0"/>
            </a:br>
            <a:endParaRPr lang="fr-MA" sz="4838" dirty="0">
              <a:solidFill>
                <a:srgbClr val="000000"/>
              </a:solidFill>
              <a:latin typeface="Arial"/>
            </a:endParaRPr>
          </a:p>
        </p:txBody>
      </p:sp>
      <mc:AlternateContent xmlns:mc="http://schemas.openxmlformats.org/markup-compatibility/2006" xmlns:a14="http://schemas.microsoft.com/office/drawing/2010/main">
        <mc:Choice Requires="a14">
          <p:sp>
            <p:nvSpPr>
              <p:cNvPr id="3" name="ZoneTexte 2">
                <a:extLst>
                  <a:ext uri="{FF2B5EF4-FFF2-40B4-BE49-F238E27FC236}">
                    <a16:creationId xmlns:a16="http://schemas.microsoft.com/office/drawing/2014/main" id="{E1CCCD13-53BE-A6BC-542F-1B55E3BD1828}"/>
                  </a:ext>
                </a:extLst>
              </p:cNvPr>
              <p:cNvSpPr txBox="1"/>
              <p:nvPr/>
            </p:nvSpPr>
            <p:spPr>
              <a:xfrm>
                <a:off x="1377009" y="1904223"/>
                <a:ext cx="10355812" cy="3785652"/>
              </a:xfrm>
              <a:prstGeom prst="rect">
                <a:avLst/>
              </a:prstGeom>
              <a:noFill/>
            </p:spPr>
            <p:txBody>
              <a:bodyPr wrap="square">
                <a:spAutoFit/>
              </a:bodyPr>
              <a:lstStyle/>
              <a:p>
                <a:pPr>
                  <a:buNone/>
                </a:pPr>
                <a:r>
                  <a:rPr lang="fr-FR" sz="2400" b="1" dirty="0"/>
                  <a:t>Principe de l’algorithme A*</a:t>
                </a:r>
              </a:p>
              <a:p>
                <a:pPr>
                  <a:buNone/>
                </a:pPr>
                <a:r>
                  <a:rPr lang="fr-FR" sz="2400" dirty="0"/>
                  <a:t>L’algorithme A* choisit toujours le </a:t>
                </a:r>
                <a:r>
                  <a:rPr lang="fr-FR" sz="2400" b="1" dirty="0"/>
                  <a:t>nœud le plus prometteur</a:t>
                </a:r>
                <a:r>
                  <a:rPr lang="fr-FR" sz="2400" dirty="0"/>
                  <a:t>,</a:t>
                </a:r>
                <a:br>
                  <a:rPr lang="fr-FR" sz="2400" dirty="0"/>
                </a:br>
                <a:r>
                  <a:rPr lang="fr-FR" sz="2400" dirty="0"/>
                  <a:t>en combinant deux informations :</a:t>
                </a:r>
              </a:p>
              <a:p>
                <a:pPr>
                  <a:buNone/>
                </a:pPr>
                <a14:m>
                  <m:oMathPara xmlns:m="http://schemas.openxmlformats.org/officeDocument/2006/math">
                    <m:oMathParaPr>
                      <m:jc m:val="centerGroup"/>
                    </m:oMathParaPr>
                    <m:oMath xmlns:m="http://schemas.openxmlformats.org/officeDocument/2006/math">
                      <m:r>
                        <a:rPr lang="fr-FR" sz="2400" i="1">
                          <a:latin typeface="Cambria Math" panose="02040503050406030204" pitchFamily="18" charset="0"/>
                        </a:rPr>
                        <m:t>𝑓</m:t>
                      </m:r>
                      <m:d>
                        <m:dPr>
                          <m:ctrlPr>
                            <a:rPr lang="ar-MA" sz="2400" i="1">
                              <a:latin typeface="Cambria Math" panose="02040503050406030204" pitchFamily="18" charset="0"/>
                            </a:rPr>
                          </m:ctrlPr>
                        </m:dPr>
                        <m:e>
                          <m:r>
                            <a:rPr lang="ar-MA" sz="2400" i="1">
                              <a:latin typeface="Cambria Math" panose="02040503050406030204" pitchFamily="18" charset="0"/>
                            </a:rPr>
                            <m:t>𝑛</m:t>
                          </m:r>
                        </m:e>
                      </m:d>
                      <m:r>
                        <a:rPr lang="ar-MA" sz="2400" i="0">
                          <a:latin typeface="Cambria Math" panose="02040503050406030204" pitchFamily="18" charset="0"/>
                        </a:rPr>
                        <m:t>=</m:t>
                      </m:r>
                      <m:r>
                        <a:rPr lang="ar-MA" sz="2400" i="1">
                          <a:latin typeface="Cambria Math" panose="02040503050406030204" pitchFamily="18" charset="0"/>
                        </a:rPr>
                        <m:t>𝑔</m:t>
                      </m:r>
                      <m:d>
                        <m:dPr>
                          <m:ctrlPr>
                            <a:rPr lang="ar-MA" sz="2400" i="1">
                              <a:latin typeface="Cambria Math" panose="02040503050406030204" pitchFamily="18" charset="0"/>
                            </a:rPr>
                          </m:ctrlPr>
                        </m:dPr>
                        <m:e>
                          <m:r>
                            <a:rPr lang="ar-MA" sz="2400" i="1">
                              <a:latin typeface="Cambria Math" panose="02040503050406030204" pitchFamily="18" charset="0"/>
                            </a:rPr>
                            <m:t>𝑛</m:t>
                          </m:r>
                        </m:e>
                      </m:d>
                      <m:r>
                        <a:rPr lang="ar-MA" sz="2400" i="0">
                          <a:latin typeface="Cambria Math" panose="02040503050406030204" pitchFamily="18" charset="0"/>
                        </a:rPr>
                        <m:t>+</m:t>
                      </m:r>
                      <m:r>
                        <a:rPr lang="ar-MA" sz="2400" i="1">
                          <a:latin typeface="Cambria Math" panose="02040503050406030204" pitchFamily="18" charset="0"/>
                        </a:rPr>
                        <m:t>h</m:t>
                      </m:r>
                      <m:d>
                        <m:dPr>
                          <m:ctrlPr>
                            <a:rPr lang="ar-MA" sz="2400" i="1">
                              <a:latin typeface="Cambria Math" panose="02040503050406030204" pitchFamily="18" charset="0"/>
                            </a:rPr>
                          </m:ctrlPr>
                        </m:dPr>
                        <m:e>
                          <m:r>
                            <a:rPr lang="ar-MA" sz="2400" i="1">
                              <a:latin typeface="Cambria Math" panose="02040503050406030204" pitchFamily="18" charset="0"/>
                            </a:rPr>
                            <m:t>𝑛</m:t>
                          </m:r>
                        </m:e>
                      </m:d>
                    </m:oMath>
                  </m:oMathPara>
                </a14:m>
                <a:endParaRPr lang="ar-MA" sz="2400" dirty="0"/>
              </a:p>
              <a:p>
                <a:pPr marL="342900" indent="-342900">
                  <a:buFont typeface="Arial" panose="020B0604020202020204" pitchFamily="34" charset="0"/>
                  <a:buChar char="•"/>
                </a:pPr>
                <a:r>
                  <a:rPr lang="fr-FR" sz="2400" b="1" dirty="0"/>
                  <a:t>g(n)</a:t>
                </a:r>
                <a:r>
                  <a:rPr lang="fr-FR" sz="2400" dirty="0"/>
                  <a:t> : coût déjà parcouru depuis le départ</a:t>
                </a:r>
                <a:br>
                  <a:rPr lang="fr-FR" sz="2400" dirty="0"/>
                </a:br>
                <a:r>
                  <a:rPr lang="fr-FR" sz="2400" i="1" dirty="0"/>
                  <a:t>(ce qu’on a déjà payé)</a:t>
                </a:r>
                <a:endParaRPr lang="fr-FR" sz="2400" dirty="0"/>
              </a:p>
              <a:p>
                <a:pPr marL="342900" indent="-342900">
                  <a:buFont typeface="Arial" panose="020B0604020202020204" pitchFamily="34" charset="0"/>
                  <a:buChar char="•"/>
                </a:pPr>
                <a:r>
                  <a:rPr lang="fr-FR" sz="2400" b="1" dirty="0"/>
                  <a:t>h(n)</a:t>
                </a:r>
                <a:r>
                  <a:rPr lang="fr-FR" sz="2400" dirty="0"/>
                  <a:t> : coût estimé pour atteindre le but</a:t>
                </a:r>
                <a:br>
                  <a:rPr lang="fr-FR" sz="2400" dirty="0"/>
                </a:br>
                <a:r>
                  <a:rPr lang="fr-FR" sz="2400" i="1" dirty="0"/>
                  <a:t>(ce qu’il reste à payer)</a:t>
                </a:r>
                <a:endParaRPr lang="fr-FR" sz="2400" dirty="0"/>
              </a:p>
              <a:p>
                <a:pPr marL="342900" indent="-342900">
                  <a:buFont typeface="Arial" panose="020B0604020202020204" pitchFamily="34" charset="0"/>
                  <a:buChar char="•"/>
                </a:pPr>
                <a:r>
                  <a:rPr lang="fr-FR" sz="2400" b="1" dirty="0"/>
                  <a:t>f(n)</a:t>
                </a:r>
                <a:r>
                  <a:rPr lang="fr-FR" sz="2400" dirty="0"/>
                  <a:t> : coût total estimé du chemin complet</a:t>
                </a:r>
                <a:br>
                  <a:rPr lang="fr-FR" sz="2400" dirty="0"/>
                </a:br>
                <a:r>
                  <a:rPr lang="fr-FR" sz="2400" i="1" dirty="0"/>
                  <a:t>(ce qu’on pense payer au total)</a:t>
                </a:r>
                <a:endParaRPr lang="fr-FR" sz="2400" dirty="0"/>
              </a:p>
            </p:txBody>
          </p:sp>
        </mc:Choice>
        <mc:Fallback xmlns="">
          <p:sp>
            <p:nvSpPr>
              <p:cNvPr id="3" name="ZoneTexte 2">
                <a:extLst>
                  <a:ext uri="{FF2B5EF4-FFF2-40B4-BE49-F238E27FC236}">
                    <a16:creationId xmlns:a16="http://schemas.microsoft.com/office/drawing/2014/main" id="{E1CCCD13-53BE-A6BC-542F-1B55E3BD1828}"/>
                  </a:ext>
                </a:extLst>
              </p:cNvPr>
              <p:cNvSpPr txBox="1">
                <a:spLocks noRot="1" noChangeAspect="1" noMove="1" noResize="1" noEditPoints="1" noAdjustHandles="1" noChangeArrowheads="1" noChangeShapeType="1" noTextEdit="1"/>
              </p:cNvSpPr>
              <p:nvPr/>
            </p:nvSpPr>
            <p:spPr>
              <a:xfrm>
                <a:off x="1377009" y="1904223"/>
                <a:ext cx="10355812" cy="3785652"/>
              </a:xfrm>
              <a:prstGeom prst="rect">
                <a:avLst/>
              </a:prstGeom>
              <a:blipFill>
                <a:blip r:embed="rId3"/>
                <a:stretch>
                  <a:fillRect l="-942" t="-1288" b="-2738"/>
                </a:stretch>
              </a:blipFill>
            </p:spPr>
            <p:txBody>
              <a:bodyPr/>
              <a:lstStyle/>
              <a:p>
                <a:r>
                  <a:rPr lang="fr-FR">
                    <a:noFill/>
                  </a:rPr>
                  <a:t> </a:t>
                </a:r>
              </a:p>
            </p:txBody>
          </p:sp>
        </mc:Fallback>
      </mc:AlternateContent>
      <p:sp>
        <p:nvSpPr>
          <p:cNvPr id="5" name="ZoneTexte 4">
            <a:extLst>
              <a:ext uri="{FF2B5EF4-FFF2-40B4-BE49-F238E27FC236}">
                <a16:creationId xmlns:a16="http://schemas.microsoft.com/office/drawing/2014/main" id="{762F560A-171B-323E-4F1F-9A26C68AB649}"/>
              </a:ext>
            </a:extLst>
          </p:cNvPr>
          <p:cNvSpPr txBox="1"/>
          <p:nvPr/>
        </p:nvSpPr>
        <p:spPr>
          <a:xfrm>
            <a:off x="1101436" y="5689875"/>
            <a:ext cx="10355811" cy="923330"/>
          </a:xfrm>
          <a:prstGeom prst="rect">
            <a:avLst/>
          </a:prstGeom>
          <a:noFill/>
        </p:spPr>
        <p:txBody>
          <a:bodyPr wrap="square">
            <a:spAutoFit/>
          </a:bodyPr>
          <a:lstStyle/>
          <a:p>
            <a:r>
              <a:rPr lang="fr-MA" dirty="0"/>
              <a:t>Exemple: Si vous conduisez avec un GPS, </a:t>
            </a:r>
            <a:r>
              <a:rPr lang="fr-MA" i="1" dirty="0"/>
              <a:t>g(n)</a:t>
            </a:r>
            <a:r>
              <a:rPr lang="fr-MA" dirty="0"/>
              <a:t> correspond à la distance déjà parcourue,</a:t>
            </a:r>
            <a:br>
              <a:rPr lang="fr-MA" dirty="0"/>
            </a:br>
            <a:r>
              <a:rPr lang="fr-MA" i="1" dirty="0"/>
              <a:t>h(n)</a:t>
            </a:r>
            <a:r>
              <a:rPr lang="fr-MA" dirty="0"/>
              <a:t> à la distance estimée restante,</a:t>
            </a:r>
            <a:br>
              <a:rPr lang="fr-MA" dirty="0"/>
            </a:br>
            <a:r>
              <a:rPr lang="fr-MA" dirty="0"/>
              <a:t>et </a:t>
            </a:r>
            <a:r>
              <a:rPr lang="fr-MA" i="1" dirty="0"/>
              <a:t>f(n)</a:t>
            </a:r>
            <a:r>
              <a:rPr lang="fr-MA" dirty="0"/>
              <a:t> au trajet total estimé pour arriver à destination.</a:t>
            </a:r>
            <a:endParaRPr lang="fr-FR" dirty="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 name="PlaceHolder 1"/>
          <p:cNvSpPr>
            <a:spLocks noGrp="1"/>
          </p:cNvSpPr>
          <p:nvPr>
            <p:ph type="title"/>
          </p:nvPr>
        </p:nvSpPr>
        <p:spPr>
          <a:xfrm>
            <a:off x="756044" y="962567"/>
            <a:ext cx="9720072" cy="1499616"/>
          </a:xfrm>
          <a:prstGeom prst="rect">
            <a:avLst/>
          </a:prstGeom>
          <a:noFill/>
          <a:ln w="0">
            <a:noFill/>
          </a:ln>
        </p:spPr>
        <p:txBody>
          <a:bodyPr vert="horz" lIns="110588" tIns="55294" rIns="110588" bIns="55294" rtlCol="0" anchor="t">
            <a:normAutofit fontScale="90000"/>
          </a:bodyPr>
          <a:lstStyle/>
          <a:p>
            <a:r>
              <a:rPr lang="fr-FR" sz="4838" spc="37" dirty="0">
                <a:solidFill>
                  <a:schemeClr val="dk1"/>
                </a:solidFill>
                <a:latin typeface="Univers Condensed"/>
              </a:rPr>
              <a:t> Les algorithmes heuristiques  </a:t>
            </a:r>
            <a:br>
              <a:rPr sz="4838" dirty="0"/>
            </a:br>
            <a:br>
              <a:rPr sz="4838" dirty="0"/>
            </a:br>
            <a:endParaRPr lang="fr-MA" sz="4838" dirty="0">
              <a:solidFill>
                <a:srgbClr val="000000"/>
              </a:solidFill>
              <a:latin typeface="Arial"/>
            </a:endParaRPr>
          </a:p>
        </p:txBody>
      </p:sp>
      <p:sp>
        <p:nvSpPr>
          <p:cNvPr id="213" name="object 10"/>
          <p:cNvSpPr/>
          <p:nvPr/>
        </p:nvSpPr>
        <p:spPr>
          <a:xfrm>
            <a:off x="756044" y="4283766"/>
            <a:ext cx="5651315" cy="359194"/>
          </a:xfrm>
          <a:custGeom>
            <a:avLst/>
            <a:gdLst>
              <a:gd name="textAreaLeft" fmla="*/ 0 w 4672800"/>
              <a:gd name="textAreaRight" fmla="*/ 4673160 w 4672800"/>
              <a:gd name="textAreaTop" fmla="*/ 0 h 297000"/>
              <a:gd name="textAreaBottom" fmla="*/ 297360 h 297000"/>
            </a:gdLst>
            <a:ahLst/>
            <a:cxnLst/>
            <a:rect l="textAreaLeft" t="textAreaTop" r="textAreaRight" b="textAreaBottom"/>
            <a:pathLst>
              <a:path w="5652770" h="360045">
                <a:moveTo>
                  <a:pt x="5652643" y="0"/>
                </a:moveTo>
                <a:lnTo>
                  <a:pt x="0" y="0"/>
                </a:lnTo>
                <a:lnTo>
                  <a:pt x="0" y="360045"/>
                </a:lnTo>
                <a:lnTo>
                  <a:pt x="5652643" y="360045"/>
                </a:lnTo>
                <a:lnTo>
                  <a:pt x="5652643" y="0"/>
                </a:lnTo>
                <a:close/>
              </a:path>
            </a:pathLst>
          </a:custGeom>
          <a:solidFill>
            <a:srgbClr val="FFFFFF"/>
          </a:solidFill>
          <a:ln w="0">
            <a:noFill/>
          </a:ln>
        </p:spPr>
        <p:style>
          <a:lnRef idx="0">
            <a:scrgbClr r="0" g="0" b="0"/>
          </a:lnRef>
          <a:fillRef idx="0">
            <a:scrgbClr r="0" g="0" b="0"/>
          </a:fillRef>
          <a:effectRef idx="0">
            <a:scrgbClr r="0" g="0" b="0"/>
          </a:effectRef>
          <a:fontRef idx="minor"/>
        </p:style>
        <p:txBody>
          <a:bodyPr lIns="0" tIns="0" rIns="0" bIns="0" anchor="t">
            <a:noAutofit/>
          </a:bodyPr>
          <a:lstStyle/>
          <a:p>
            <a:endParaRPr lang="fr-FR" sz="2177">
              <a:solidFill>
                <a:srgbClr val="000000"/>
              </a:solidFill>
              <a:latin typeface="Calisto MT"/>
            </a:endParaRPr>
          </a:p>
        </p:txBody>
      </p:sp>
      <mc:AlternateContent xmlns:mc="http://schemas.openxmlformats.org/markup-compatibility/2006" xmlns:a14="http://schemas.microsoft.com/office/drawing/2010/main">
        <mc:Choice Requires="a14">
          <p:sp>
            <p:nvSpPr>
              <p:cNvPr id="214" name="object 11"/>
              <p:cNvSpPr/>
              <p:nvPr/>
            </p:nvSpPr>
            <p:spPr>
              <a:xfrm>
                <a:off x="574053" y="1712375"/>
                <a:ext cx="11268669" cy="4140262"/>
              </a:xfrm>
              <a:prstGeom prst="rect">
                <a:avLst/>
              </a:prstGeom>
              <a:noFill/>
              <a:ln w="0">
                <a:noFill/>
              </a:ln>
            </p:spPr>
            <p:style>
              <a:lnRef idx="0">
                <a:scrgbClr r="0" g="0" b="0"/>
              </a:lnRef>
              <a:fillRef idx="0">
                <a:scrgbClr r="0" g="0" b="0"/>
              </a:fillRef>
              <a:effectRef idx="0">
                <a:scrgbClr r="0" g="0" b="0"/>
              </a:effectRef>
              <a:fontRef idx="minor"/>
            </p:style>
            <p:txBody>
              <a:bodyPr lIns="0" tIns="13932" rIns="0" bIns="0" anchor="t">
                <a:spAutoFit/>
              </a:bodyPr>
              <a:lstStyle/>
              <a:p>
                <a:pPr marL="14803" defTabSz="1105875">
                  <a:lnSpc>
                    <a:spcPct val="122000"/>
                  </a:lnSpc>
                  <a:spcBef>
                    <a:spcPts val="110"/>
                  </a:spcBef>
                  <a:tabLst>
                    <a:tab pos="0" algn="l"/>
                  </a:tabLst>
                </a:pPr>
                <a:r>
                  <a:rPr lang="fr-FR" sz="2903" dirty="0">
                    <a:solidFill>
                      <a:srgbClr val="000000"/>
                    </a:solidFill>
                    <a:latin typeface="Calisto MT"/>
                  </a:rPr>
                  <a:t>L’ALGORITHME A*:</a:t>
                </a:r>
                <a:endParaRPr lang="fr-MA" sz="2903" dirty="0">
                  <a:solidFill>
                    <a:srgbClr val="000000"/>
                  </a:solidFill>
                  <a:latin typeface="Arial"/>
                </a:endParaRPr>
              </a:p>
              <a:p>
                <a:pPr marL="567741" defTabSz="1105875">
                  <a:lnSpc>
                    <a:spcPct val="122000"/>
                  </a:lnSpc>
                  <a:spcBef>
                    <a:spcPts val="110"/>
                  </a:spcBef>
                  <a:tabLst>
                    <a:tab pos="0" algn="l"/>
                  </a:tabLst>
                </a:pPr>
                <a:r>
                  <a:rPr lang="fr-FR" sz="2479" spc="-7" dirty="0">
                    <a:solidFill>
                      <a:srgbClr val="000000"/>
                    </a:solidFill>
                    <a:latin typeface="Calibri"/>
                  </a:rPr>
                  <a:t> </a:t>
                </a:r>
                <a:r>
                  <a:rPr lang="fr-FR" sz="2661" b="1" spc="-13" dirty="0">
                    <a:solidFill>
                      <a:srgbClr val="000000"/>
                    </a:solidFill>
                    <a:latin typeface="Calibri"/>
                  </a:rPr>
                  <a:t>Principe:</a:t>
                </a:r>
                <a:endParaRPr lang="fr-MA" sz="2661" dirty="0">
                  <a:solidFill>
                    <a:srgbClr val="000000"/>
                  </a:solidFill>
                  <a:latin typeface="Arial"/>
                </a:endParaRPr>
              </a:p>
              <a:p>
                <a:r>
                  <a:rPr lang="fr-FR" sz="2800" dirty="0"/>
                  <a:t>A* explore les chemins </a:t>
                </a:r>
                <a:r>
                  <a:rPr lang="fr-FR" sz="2800" b="1" dirty="0"/>
                  <a:t>dans l’ordre du coût total estimé</a:t>
                </a:r>
                <a:r>
                  <a:rPr lang="fr-FR" sz="2800" dirty="0"/>
                  <a:t> </a:t>
                </a:r>
              </a:p>
              <a:p>
                <a14:m>
                  <m:oMath xmlns:m="http://schemas.openxmlformats.org/officeDocument/2006/math">
                    <m:r>
                      <a:rPr lang="fr-FR" sz="2800" i="1">
                        <a:latin typeface="Cambria Math" panose="02040503050406030204" pitchFamily="18" charset="0"/>
                      </a:rPr>
                      <m:t>𝑓</m:t>
                    </m:r>
                    <m:d>
                      <m:dPr>
                        <m:ctrlPr>
                          <a:rPr lang="ar-MA" sz="2800" i="1">
                            <a:latin typeface="Cambria Math" panose="02040503050406030204" pitchFamily="18" charset="0"/>
                          </a:rPr>
                        </m:ctrlPr>
                      </m:dPr>
                      <m:e>
                        <m:r>
                          <a:rPr lang="ar-MA" sz="2800" i="1">
                            <a:latin typeface="Cambria Math" panose="02040503050406030204" pitchFamily="18" charset="0"/>
                          </a:rPr>
                          <m:t>𝑛</m:t>
                        </m:r>
                      </m:e>
                    </m:d>
                    <m:r>
                      <a:rPr lang="ar-MA" sz="2800">
                        <a:latin typeface="Cambria Math" panose="02040503050406030204" pitchFamily="18" charset="0"/>
                      </a:rPr>
                      <m:t>=</m:t>
                    </m:r>
                    <m:r>
                      <a:rPr lang="ar-MA" sz="2800" i="1">
                        <a:latin typeface="Cambria Math" panose="02040503050406030204" pitchFamily="18" charset="0"/>
                      </a:rPr>
                      <m:t>𝑔</m:t>
                    </m:r>
                    <m:d>
                      <m:dPr>
                        <m:ctrlPr>
                          <a:rPr lang="ar-MA" sz="2800" i="1">
                            <a:latin typeface="Cambria Math" panose="02040503050406030204" pitchFamily="18" charset="0"/>
                          </a:rPr>
                        </m:ctrlPr>
                      </m:dPr>
                      <m:e>
                        <m:r>
                          <a:rPr lang="ar-MA" sz="2800" i="1">
                            <a:latin typeface="Cambria Math" panose="02040503050406030204" pitchFamily="18" charset="0"/>
                          </a:rPr>
                          <m:t>𝑛</m:t>
                        </m:r>
                      </m:e>
                    </m:d>
                    <m:r>
                      <a:rPr lang="ar-MA" sz="2800">
                        <a:latin typeface="Cambria Math" panose="02040503050406030204" pitchFamily="18" charset="0"/>
                      </a:rPr>
                      <m:t>+</m:t>
                    </m:r>
                    <m:r>
                      <a:rPr lang="ar-MA" sz="2800" i="1">
                        <a:latin typeface="Cambria Math" panose="02040503050406030204" pitchFamily="18" charset="0"/>
                      </a:rPr>
                      <m:t>h</m:t>
                    </m:r>
                    <m:d>
                      <m:dPr>
                        <m:ctrlPr>
                          <a:rPr lang="ar-MA" sz="2800" i="1">
                            <a:latin typeface="Cambria Math" panose="02040503050406030204" pitchFamily="18" charset="0"/>
                          </a:rPr>
                        </m:ctrlPr>
                      </m:dPr>
                      <m:e>
                        <m:r>
                          <a:rPr lang="ar-MA" sz="2800" i="1">
                            <a:latin typeface="Cambria Math" panose="02040503050406030204" pitchFamily="18" charset="0"/>
                          </a:rPr>
                          <m:t>𝑛</m:t>
                        </m:r>
                      </m:e>
                    </m:d>
                  </m:oMath>
                </a14:m>
                <a:r>
                  <a:rPr lang="ar-MA" sz="2800" dirty="0"/>
                  <a:t>.</a:t>
                </a:r>
              </a:p>
              <a:p>
                <a:r>
                  <a:rPr lang="fr-FR" sz="2800" dirty="0"/>
                  <a:t>Si un </a:t>
                </a:r>
                <a:r>
                  <a:rPr lang="fr-FR" sz="2800" b="1" dirty="0"/>
                  <a:t>même nœud</a:t>
                </a:r>
                <a:r>
                  <a:rPr lang="fr-FR" sz="2800" dirty="0"/>
                  <a:t> est découvert plusieurs fois :</a:t>
                </a:r>
              </a:p>
              <a:p>
                <a:pPr lvl="1"/>
                <a:r>
                  <a:rPr lang="fr-FR" sz="2800" dirty="0"/>
                  <a:t>on </a:t>
                </a:r>
                <a:r>
                  <a:rPr lang="fr-FR" sz="2800" b="1" dirty="0"/>
                  <a:t>garde le chemin le moins coûteux</a:t>
                </a:r>
                <a:r>
                  <a:rPr lang="fr-FR" sz="2800" dirty="0"/>
                  <a:t>,</a:t>
                </a:r>
              </a:p>
              <a:p>
                <a:pPr lvl="1"/>
                <a:r>
                  <a:rPr lang="fr-FR" sz="2800" dirty="0"/>
                  <a:t>et on </a:t>
                </a:r>
                <a:r>
                  <a:rPr lang="fr-FR" sz="2800" b="1" dirty="0"/>
                  <a:t>ignore les chemins plus longs</a:t>
                </a:r>
                <a:r>
                  <a:rPr lang="fr-FR" sz="2800" dirty="0"/>
                  <a:t>.</a:t>
                </a:r>
              </a:p>
              <a:p>
                <a:r>
                  <a:rPr lang="fr-FR" sz="2800" dirty="0"/>
                  <a:t>Ainsi, A* </a:t>
                </a:r>
                <a:r>
                  <a:rPr lang="fr-FR" sz="2800" b="1" dirty="0"/>
                  <a:t>met toujours à jour son plan</a:t>
                </a:r>
                <a:r>
                  <a:rPr lang="fr-FR" sz="2800" dirty="0"/>
                  <a:t> pour garder la meilleure option possible.</a:t>
                </a:r>
              </a:p>
            </p:txBody>
          </p:sp>
        </mc:Choice>
        <mc:Fallback xmlns="">
          <p:sp>
            <p:nvSpPr>
              <p:cNvPr id="214" name="object 11"/>
              <p:cNvSpPr>
                <a:spLocks noRot="1" noChangeAspect="1" noMove="1" noResize="1" noEditPoints="1" noAdjustHandles="1" noChangeArrowheads="1" noChangeShapeType="1" noTextEdit="1"/>
              </p:cNvSpPr>
              <p:nvPr/>
            </p:nvSpPr>
            <p:spPr>
              <a:xfrm>
                <a:off x="574053" y="1712375"/>
                <a:ext cx="11268669" cy="4140262"/>
              </a:xfrm>
              <a:prstGeom prst="rect">
                <a:avLst/>
              </a:prstGeom>
              <a:blipFill>
                <a:blip r:embed="rId3"/>
                <a:stretch>
                  <a:fillRect l="-1893" t="-1031" b="-4271"/>
                </a:stretch>
              </a:blipFill>
              <a:ln w="0">
                <a:noFill/>
              </a:ln>
            </p:spPr>
            <p:txBody>
              <a:bodyPr/>
              <a:lstStyle/>
              <a:p>
                <a:r>
                  <a:rPr lang="fr-FR">
                    <a:noFill/>
                  </a:rPr>
                  <a:t> </a:t>
                </a:r>
              </a:p>
            </p:txBody>
          </p:sp>
        </mc:Fallback>
      </mc:AlternateContent>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 name="PlaceHolder 1"/>
          <p:cNvSpPr>
            <a:spLocks noGrp="1"/>
          </p:cNvSpPr>
          <p:nvPr>
            <p:ph type="title"/>
          </p:nvPr>
        </p:nvSpPr>
        <p:spPr>
          <a:prstGeom prst="rect">
            <a:avLst/>
          </a:prstGeom>
          <a:noFill/>
          <a:ln w="0">
            <a:noFill/>
          </a:ln>
        </p:spPr>
        <p:txBody>
          <a:bodyPr vert="horz" lIns="0" tIns="12191" rIns="0" bIns="0" rtlCol="0" anchor="ctr">
            <a:spAutoFit/>
          </a:bodyPr>
          <a:lstStyle/>
          <a:p>
            <a:pPr marL="11755">
              <a:spcBef>
                <a:spcPts val="96"/>
              </a:spcBef>
            </a:pPr>
            <a:r>
              <a:rPr lang="fr-FR" sz="5321" spc="93" dirty="0">
                <a:solidFill>
                  <a:schemeClr val="dk1"/>
                </a:solidFill>
                <a:latin typeface="Calibri Light"/>
              </a:rPr>
              <a:t> </a:t>
            </a:r>
            <a:r>
              <a:rPr lang="fr-FR" sz="5321" dirty="0">
                <a:solidFill>
                  <a:schemeClr val="dk1"/>
                </a:solidFill>
                <a:latin typeface="Calibri Light"/>
              </a:rPr>
              <a:t>Recherche</a:t>
            </a:r>
            <a:r>
              <a:rPr lang="fr-FR" sz="5321" spc="-103" dirty="0">
                <a:solidFill>
                  <a:schemeClr val="dk1"/>
                </a:solidFill>
                <a:latin typeface="Calibri Light"/>
              </a:rPr>
              <a:t> </a:t>
            </a:r>
            <a:r>
              <a:rPr lang="fr-FR" sz="5321" spc="-24" dirty="0">
                <a:solidFill>
                  <a:schemeClr val="dk1"/>
                </a:solidFill>
                <a:latin typeface="Calibri Light"/>
              </a:rPr>
              <a:t>A*</a:t>
            </a:r>
            <a:r>
              <a:rPr lang="fr-FR" sz="5321" dirty="0">
                <a:solidFill>
                  <a:schemeClr val="dk1"/>
                </a:solidFill>
                <a:latin typeface="Calibri Light"/>
              </a:rPr>
              <a:t>	</a:t>
            </a:r>
            <a:endParaRPr lang="fr-MA" sz="5321" dirty="0">
              <a:solidFill>
                <a:srgbClr val="000000"/>
              </a:solidFill>
              <a:latin typeface="Arial"/>
            </a:endParaRPr>
          </a:p>
        </p:txBody>
      </p:sp>
      <p:pic>
        <p:nvPicPr>
          <p:cNvPr id="4" name="Image 3">
            <a:extLst>
              <a:ext uri="{FF2B5EF4-FFF2-40B4-BE49-F238E27FC236}">
                <a16:creationId xmlns:a16="http://schemas.microsoft.com/office/drawing/2014/main" id="{30422A96-3227-62B2-F252-82C114A8E412}"/>
              </a:ext>
            </a:extLst>
          </p:cNvPr>
          <p:cNvPicPr>
            <a:picLocks noChangeAspect="1"/>
          </p:cNvPicPr>
          <p:nvPr/>
        </p:nvPicPr>
        <p:blipFill>
          <a:blip r:embed="rId3"/>
          <a:stretch>
            <a:fillRect/>
          </a:stretch>
        </p:blipFill>
        <p:spPr>
          <a:xfrm>
            <a:off x="5761022" y="1149175"/>
            <a:ext cx="5548662" cy="5432404"/>
          </a:xfrm>
          <a:prstGeom prst="rect">
            <a:avLst/>
          </a:prstGeom>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 name="PlaceHolder 1"/>
          <p:cNvSpPr>
            <a:spLocks noGrp="1"/>
          </p:cNvSpPr>
          <p:nvPr>
            <p:ph type="title"/>
          </p:nvPr>
        </p:nvSpPr>
        <p:spPr>
          <a:xfrm>
            <a:off x="1024128" y="996049"/>
            <a:ext cx="11735908" cy="677950"/>
          </a:xfrm>
          <a:prstGeom prst="rect">
            <a:avLst/>
          </a:prstGeom>
          <a:noFill/>
          <a:ln w="0">
            <a:noFill/>
          </a:ln>
        </p:spPr>
        <p:txBody>
          <a:bodyPr vert="horz" wrap="square" lIns="0" tIns="11755" rIns="0" bIns="0" rtlCol="0" anchor="ctr">
            <a:spAutoFit/>
          </a:bodyPr>
          <a:lstStyle/>
          <a:p>
            <a:pPr marL="11755">
              <a:spcBef>
                <a:spcPts val="93"/>
              </a:spcBef>
            </a:pPr>
            <a:r>
              <a:rPr lang="fr-FR" sz="5321" spc="-144" dirty="0">
                <a:solidFill>
                  <a:schemeClr val="dk1"/>
                </a:solidFill>
                <a:latin typeface="Calibri Light"/>
              </a:rPr>
              <a:t> </a:t>
            </a:r>
            <a:r>
              <a:rPr lang="fr-FR" sz="5321" dirty="0">
                <a:solidFill>
                  <a:schemeClr val="dk1"/>
                </a:solidFill>
                <a:latin typeface="Calibri Light"/>
              </a:rPr>
              <a:t>Exemple</a:t>
            </a:r>
            <a:r>
              <a:rPr lang="fr-FR" sz="5321" spc="-17" dirty="0">
                <a:solidFill>
                  <a:schemeClr val="dk1"/>
                </a:solidFill>
                <a:latin typeface="Calibri Light"/>
              </a:rPr>
              <a:t> </a:t>
            </a:r>
            <a:r>
              <a:rPr lang="fr-FR" sz="5321" dirty="0">
                <a:solidFill>
                  <a:schemeClr val="dk1"/>
                </a:solidFill>
                <a:latin typeface="Calibri Light"/>
              </a:rPr>
              <a:t>A*</a:t>
            </a:r>
            <a:r>
              <a:rPr lang="fr-FR" sz="5321" spc="-41" dirty="0">
                <a:solidFill>
                  <a:schemeClr val="dk1"/>
                </a:solidFill>
                <a:latin typeface="Calibri Light"/>
              </a:rPr>
              <a:t> </a:t>
            </a:r>
            <a:r>
              <a:rPr lang="fr-FR" sz="5321" dirty="0">
                <a:solidFill>
                  <a:schemeClr val="dk1"/>
                </a:solidFill>
                <a:latin typeface="Calibri Light"/>
              </a:rPr>
              <a:t>:</a:t>
            </a:r>
            <a:r>
              <a:rPr lang="fr-FR" sz="5321" spc="-17" dirty="0">
                <a:solidFill>
                  <a:schemeClr val="dk1"/>
                </a:solidFill>
                <a:latin typeface="Calibri Light"/>
              </a:rPr>
              <a:t> </a:t>
            </a:r>
            <a:r>
              <a:rPr lang="fr-FR" sz="5321" dirty="0">
                <a:solidFill>
                  <a:schemeClr val="dk1"/>
                </a:solidFill>
                <a:latin typeface="Calibri Light"/>
              </a:rPr>
              <a:t>Carte</a:t>
            </a:r>
            <a:r>
              <a:rPr lang="fr-FR" sz="5321" spc="-54" dirty="0">
                <a:solidFill>
                  <a:schemeClr val="dk1"/>
                </a:solidFill>
                <a:latin typeface="Calibri Light"/>
              </a:rPr>
              <a:t> </a:t>
            </a:r>
            <a:r>
              <a:rPr lang="fr-FR" sz="5321" dirty="0">
                <a:solidFill>
                  <a:schemeClr val="dk1"/>
                </a:solidFill>
                <a:latin typeface="Calibri Light"/>
              </a:rPr>
              <a:t>de</a:t>
            </a:r>
            <a:r>
              <a:rPr lang="fr-FR" sz="5321" spc="-17" dirty="0">
                <a:solidFill>
                  <a:schemeClr val="dk1"/>
                </a:solidFill>
                <a:latin typeface="Calibri Light"/>
              </a:rPr>
              <a:t> </a:t>
            </a:r>
            <a:r>
              <a:rPr lang="fr-FR" sz="5321" spc="-11" dirty="0">
                <a:solidFill>
                  <a:schemeClr val="dk1"/>
                </a:solidFill>
                <a:latin typeface="Calibri Light"/>
              </a:rPr>
              <a:t>Roumanie</a:t>
            </a:r>
            <a:r>
              <a:rPr lang="fr-FR" sz="5321" dirty="0">
                <a:solidFill>
                  <a:schemeClr val="dk1"/>
                </a:solidFill>
                <a:latin typeface="Calibri Light"/>
              </a:rPr>
              <a:t>	</a:t>
            </a:r>
            <a:endParaRPr lang="fr-MA" sz="5321" dirty="0">
              <a:solidFill>
                <a:srgbClr val="000000"/>
              </a:solidFill>
              <a:latin typeface="Arial"/>
            </a:endParaRPr>
          </a:p>
        </p:txBody>
      </p:sp>
      <p:pic>
        <p:nvPicPr>
          <p:cNvPr id="227" name="object 15"/>
          <p:cNvPicPr/>
          <p:nvPr/>
        </p:nvPicPr>
        <p:blipFill>
          <a:blip r:embed="rId3"/>
          <a:stretch/>
        </p:blipFill>
        <p:spPr>
          <a:xfrm>
            <a:off x="6202292" y="1894801"/>
            <a:ext cx="847262" cy="360500"/>
          </a:xfrm>
          <a:prstGeom prst="rect">
            <a:avLst/>
          </a:prstGeom>
          <a:noFill/>
          <a:ln w="0">
            <a:noFill/>
          </a:ln>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 name="PlaceHolder 1"/>
          <p:cNvSpPr>
            <a:spLocks noGrp="1"/>
          </p:cNvSpPr>
          <p:nvPr>
            <p:ph type="title"/>
          </p:nvPr>
        </p:nvSpPr>
        <p:spPr>
          <a:xfrm>
            <a:off x="1024128" y="995829"/>
            <a:ext cx="11341054" cy="678390"/>
          </a:xfrm>
          <a:prstGeom prst="rect">
            <a:avLst/>
          </a:prstGeom>
          <a:noFill/>
          <a:ln w="0">
            <a:noFill/>
          </a:ln>
        </p:spPr>
        <p:txBody>
          <a:bodyPr vert="horz" wrap="square" lIns="0" tIns="12191" rIns="0" bIns="0" rtlCol="0" anchor="ctr">
            <a:spAutoFit/>
          </a:bodyPr>
          <a:lstStyle/>
          <a:p>
            <a:pPr marL="11755">
              <a:spcBef>
                <a:spcPts val="96"/>
              </a:spcBef>
            </a:pPr>
            <a:r>
              <a:rPr lang="fr-FR" sz="5321" spc="-164" dirty="0">
                <a:solidFill>
                  <a:schemeClr val="dk1"/>
                </a:solidFill>
                <a:latin typeface="Calibri Light"/>
              </a:rPr>
              <a:t> </a:t>
            </a:r>
            <a:r>
              <a:rPr lang="fr-FR" sz="5321" dirty="0">
                <a:solidFill>
                  <a:schemeClr val="dk1"/>
                </a:solidFill>
                <a:latin typeface="Calibri Light"/>
              </a:rPr>
              <a:t>Exemple</a:t>
            </a:r>
            <a:r>
              <a:rPr lang="fr-FR" sz="5321" spc="-24" dirty="0">
                <a:solidFill>
                  <a:schemeClr val="dk1"/>
                </a:solidFill>
                <a:latin typeface="Calibri Light"/>
              </a:rPr>
              <a:t> </a:t>
            </a:r>
            <a:r>
              <a:rPr lang="fr-FR" sz="5321" dirty="0">
                <a:solidFill>
                  <a:schemeClr val="dk1"/>
                </a:solidFill>
                <a:latin typeface="Calibri Light"/>
              </a:rPr>
              <a:t>A*</a:t>
            </a:r>
            <a:r>
              <a:rPr lang="fr-FR" sz="5321" spc="-45" dirty="0">
                <a:solidFill>
                  <a:schemeClr val="dk1"/>
                </a:solidFill>
                <a:latin typeface="Calibri Light"/>
              </a:rPr>
              <a:t> </a:t>
            </a:r>
            <a:r>
              <a:rPr lang="fr-FR" sz="5321" dirty="0">
                <a:solidFill>
                  <a:schemeClr val="dk1"/>
                </a:solidFill>
                <a:latin typeface="Calibri Light"/>
              </a:rPr>
              <a:t>:</a:t>
            </a:r>
            <a:r>
              <a:rPr lang="fr-FR" sz="5321" spc="-28" dirty="0">
                <a:solidFill>
                  <a:schemeClr val="dk1"/>
                </a:solidFill>
                <a:latin typeface="Calibri Light"/>
              </a:rPr>
              <a:t> </a:t>
            </a:r>
            <a:r>
              <a:rPr lang="fr-FR" sz="5321" dirty="0">
                <a:solidFill>
                  <a:schemeClr val="dk1"/>
                </a:solidFill>
                <a:latin typeface="Calibri Light"/>
              </a:rPr>
              <a:t>Carte</a:t>
            </a:r>
            <a:r>
              <a:rPr lang="fr-FR" sz="5321" spc="-65" dirty="0">
                <a:solidFill>
                  <a:schemeClr val="dk1"/>
                </a:solidFill>
                <a:latin typeface="Calibri Light"/>
              </a:rPr>
              <a:t> </a:t>
            </a:r>
            <a:r>
              <a:rPr lang="fr-FR" sz="5321" dirty="0">
                <a:solidFill>
                  <a:schemeClr val="dk1"/>
                </a:solidFill>
                <a:latin typeface="Calibri Light"/>
              </a:rPr>
              <a:t>de</a:t>
            </a:r>
            <a:r>
              <a:rPr lang="fr-FR" sz="5321" spc="-17" dirty="0">
                <a:solidFill>
                  <a:schemeClr val="dk1"/>
                </a:solidFill>
                <a:latin typeface="Calibri Light"/>
              </a:rPr>
              <a:t> </a:t>
            </a:r>
            <a:r>
              <a:rPr lang="fr-FR" sz="5321" spc="-11" dirty="0">
                <a:solidFill>
                  <a:schemeClr val="dk1"/>
                </a:solidFill>
                <a:latin typeface="Calibri Light"/>
              </a:rPr>
              <a:t>Roumanie</a:t>
            </a:r>
            <a:r>
              <a:rPr lang="fr-FR" sz="5321" dirty="0">
                <a:solidFill>
                  <a:schemeClr val="dk1"/>
                </a:solidFill>
                <a:latin typeface="Calibri Light"/>
              </a:rPr>
              <a:t>	</a:t>
            </a:r>
            <a:endParaRPr lang="fr-MA" sz="5321" dirty="0">
              <a:solidFill>
                <a:srgbClr val="000000"/>
              </a:solidFill>
              <a:latin typeface="Arial"/>
            </a:endParaRPr>
          </a:p>
        </p:txBody>
      </p:sp>
      <p:pic>
        <p:nvPicPr>
          <p:cNvPr id="229" name="object 16"/>
          <p:cNvPicPr/>
          <p:nvPr/>
        </p:nvPicPr>
        <p:blipFill>
          <a:blip r:embed="rId2"/>
          <a:stretch/>
        </p:blipFill>
        <p:spPr>
          <a:xfrm>
            <a:off x="4001415" y="1856052"/>
            <a:ext cx="5424478" cy="939999"/>
          </a:xfrm>
          <a:prstGeom prst="rect">
            <a:avLst/>
          </a:prstGeom>
          <a:noFill/>
          <a:ln w="0">
            <a:noFill/>
          </a:ln>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 name="PlaceHolder 1"/>
          <p:cNvSpPr>
            <a:spLocks noGrp="1"/>
          </p:cNvSpPr>
          <p:nvPr>
            <p:ph type="title"/>
          </p:nvPr>
        </p:nvSpPr>
        <p:spPr>
          <a:xfrm>
            <a:off x="1024128" y="912702"/>
            <a:ext cx="11167872" cy="678390"/>
          </a:xfrm>
          <a:prstGeom prst="rect">
            <a:avLst/>
          </a:prstGeom>
          <a:noFill/>
          <a:ln w="0">
            <a:noFill/>
          </a:ln>
        </p:spPr>
        <p:txBody>
          <a:bodyPr vert="horz" wrap="square" lIns="0" tIns="12191" rIns="0" bIns="0" rtlCol="0" anchor="ctr">
            <a:spAutoFit/>
          </a:bodyPr>
          <a:lstStyle/>
          <a:p>
            <a:pPr marL="11755">
              <a:spcBef>
                <a:spcPts val="96"/>
              </a:spcBef>
            </a:pPr>
            <a:r>
              <a:rPr lang="fr-FR" sz="5321" spc="-148" dirty="0">
                <a:solidFill>
                  <a:schemeClr val="dk1"/>
                </a:solidFill>
                <a:latin typeface="Calibri Light"/>
              </a:rPr>
              <a:t> </a:t>
            </a:r>
            <a:r>
              <a:rPr lang="fr-FR" sz="5321" dirty="0">
                <a:solidFill>
                  <a:schemeClr val="dk1"/>
                </a:solidFill>
                <a:latin typeface="Calibri Light"/>
              </a:rPr>
              <a:t>Exemple</a:t>
            </a:r>
            <a:r>
              <a:rPr lang="fr-FR" sz="5321" spc="-34" dirty="0">
                <a:solidFill>
                  <a:schemeClr val="dk1"/>
                </a:solidFill>
                <a:latin typeface="Calibri Light"/>
              </a:rPr>
              <a:t> </a:t>
            </a:r>
            <a:r>
              <a:rPr lang="fr-FR" sz="5321" dirty="0">
                <a:solidFill>
                  <a:schemeClr val="dk1"/>
                </a:solidFill>
                <a:latin typeface="Calibri Light"/>
              </a:rPr>
              <a:t>A*</a:t>
            </a:r>
            <a:r>
              <a:rPr lang="fr-FR" sz="5321" spc="-45" dirty="0">
                <a:solidFill>
                  <a:schemeClr val="dk1"/>
                </a:solidFill>
                <a:latin typeface="Calibri Light"/>
              </a:rPr>
              <a:t> </a:t>
            </a:r>
            <a:r>
              <a:rPr lang="fr-FR" sz="5321" dirty="0">
                <a:solidFill>
                  <a:schemeClr val="dk1"/>
                </a:solidFill>
                <a:latin typeface="Calibri Light"/>
              </a:rPr>
              <a:t>:</a:t>
            </a:r>
            <a:r>
              <a:rPr lang="fr-FR" sz="5321" spc="-17" dirty="0">
                <a:solidFill>
                  <a:schemeClr val="dk1"/>
                </a:solidFill>
                <a:latin typeface="Calibri Light"/>
              </a:rPr>
              <a:t> </a:t>
            </a:r>
            <a:r>
              <a:rPr lang="fr-FR" sz="5321" dirty="0">
                <a:solidFill>
                  <a:schemeClr val="dk1"/>
                </a:solidFill>
                <a:latin typeface="Calibri Light"/>
              </a:rPr>
              <a:t>Carte</a:t>
            </a:r>
            <a:r>
              <a:rPr lang="fr-FR" sz="5321" spc="-62" dirty="0">
                <a:solidFill>
                  <a:schemeClr val="dk1"/>
                </a:solidFill>
                <a:latin typeface="Calibri Light"/>
              </a:rPr>
              <a:t> </a:t>
            </a:r>
            <a:r>
              <a:rPr lang="fr-FR" sz="5321" dirty="0">
                <a:solidFill>
                  <a:schemeClr val="dk1"/>
                </a:solidFill>
                <a:latin typeface="Calibri Light"/>
              </a:rPr>
              <a:t>de</a:t>
            </a:r>
            <a:r>
              <a:rPr lang="fr-FR" sz="5321" spc="-28" dirty="0">
                <a:solidFill>
                  <a:schemeClr val="dk1"/>
                </a:solidFill>
                <a:latin typeface="Calibri Light"/>
              </a:rPr>
              <a:t> </a:t>
            </a:r>
            <a:r>
              <a:rPr lang="fr-FR" sz="5321" spc="-11" dirty="0">
                <a:solidFill>
                  <a:schemeClr val="dk1"/>
                </a:solidFill>
                <a:latin typeface="Calibri Light"/>
              </a:rPr>
              <a:t>Roumanie</a:t>
            </a:r>
            <a:r>
              <a:rPr lang="fr-FR" sz="5321" dirty="0">
                <a:solidFill>
                  <a:schemeClr val="dk1"/>
                </a:solidFill>
                <a:latin typeface="Calibri Light"/>
              </a:rPr>
              <a:t>	</a:t>
            </a:r>
            <a:endParaRPr lang="fr-MA" sz="5321" dirty="0">
              <a:solidFill>
                <a:srgbClr val="000000"/>
              </a:solidFill>
              <a:latin typeface="Arial"/>
            </a:endParaRPr>
          </a:p>
        </p:txBody>
      </p:sp>
      <p:pic>
        <p:nvPicPr>
          <p:cNvPr id="232" name="object 18"/>
          <p:cNvPicPr/>
          <p:nvPr/>
        </p:nvPicPr>
        <p:blipFill>
          <a:blip r:embed="rId2"/>
          <a:stretch/>
        </p:blipFill>
        <p:spPr>
          <a:xfrm>
            <a:off x="2773190" y="1975783"/>
            <a:ext cx="6743699" cy="1694088"/>
          </a:xfrm>
          <a:prstGeom prst="rect">
            <a:avLst/>
          </a:prstGeom>
          <a:noFill/>
          <a:ln w="0">
            <a:noFill/>
          </a:ln>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PlaceHolder 1"/>
          <p:cNvSpPr>
            <a:spLocks noGrp="1"/>
          </p:cNvSpPr>
          <p:nvPr>
            <p:ph type="title"/>
          </p:nvPr>
        </p:nvSpPr>
        <p:spPr>
          <a:xfrm>
            <a:off x="1024128" y="996049"/>
            <a:ext cx="11476136" cy="677950"/>
          </a:xfrm>
          <a:prstGeom prst="rect">
            <a:avLst/>
          </a:prstGeom>
          <a:noFill/>
          <a:ln w="0">
            <a:noFill/>
          </a:ln>
        </p:spPr>
        <p:txBody>
          <a:bodyPr vert="horz" wrap="square" lIns="0" tIns="11755" rIns="0" bIns="0" rtlCol="0" anchor="ctr">
            <a:spAutoFit/>
          </a:bodyPr>
          <a:lstStyle/>
          <a:p>
            <a:pPr marL="11755">
              <a:spcBef>
                <a:spcPts val="93"/>
              </a:spcBef>
            </a:pPr>
            <a:r>
              <a:rPr lang="fr-FR" sz="5321" spc="-148" dirty="0">
                <a:solidFill>
                  <a:schemeClr val="dk1"/>
                </a:solidFill>
                <a:latin typeface="Calibri Light"/>
              </a:rPr>
              <a:t> </a:t>
            </a:r>
            <a:r>
              <a:rPr lang="fr-FR" sz="5321" dirty="0">
                <a:solidFill>
                  <a:schemeClr val="dk1"/>
                </a:solidFill>
                <a:latin typeface="Calibri Light"/>
              </a:rPr>
              <a:t>Exemple</a:t>
            </a:r>
            <a:r>
              <a:rPr lang="fr-FR" sz="5321" spc="-17" dirty="0">
                <a:solidFill>
                  <a:schemeClr val="dk1"/>
                </a:solidFill>
                <a:latin typeface="Calibri Light"/>
              </a:rPr>
              <a:t> </a:t>
            </a:r>
            <a:r>
              <a:rPr lang="fr-FR" sz="5321" dirty="0">
                <a:solidFill>
                  <a:schemeClr val="dk1"/>
                </a:solidFill>
                <a:latin typeface="Calibri Light"/>
              </a:rPr>
              <a:t>A*</a:t>
            </a:r>
            <a:r>
              <a:rPr lang="fr-FR" sz="5321" spc="-41" dirty="0">
                <a:solidFill>
                  <a:schemeClr val="dk1"/>
                </a:solidFill>
                <a:latin typeface="Calibri Light"/>
              </a:rPr>
              <a:t> </a:t>
            </a:r>
            <a:r>
              <a:rPr lang="fr-FR" sz="5321" dirty="0">
                <a:solidFill>
                  <a:schemeClr val="dk1"/>
                </a:solidFill>
                <a:latin typeface="Calibri Light"/>
              </a:rPr>
              <a:t>:</a:t>
            </a:r>
            <a:r>
              <a:rPr lang="fr-FR" sz="5321" spc="-24" dirty="0">
                <a:solidFill>
                  <a:schemeClr val="dk1"/>
                </a:solidFill>
                <a:latin typeface="Calibri Light"/>
              </a:rPr>
              <a:t> </a:t>
            </a:r>
            <a:r>
              <a:rPr lang="fr-FR" sz="5321" dirty="0">
                <a:solidFill>
                  <a:schemeClr val="dk1"/>
                </a:solidFill>
                <a:latin typeface="Calibri Light"/>
              </a:rPr>
              <a:t>Carte</a:t>
            </a:r>
            <a:r>
              <a:rPr lang="fr-FR" sz="5321" spc="-54" dirty="0">
                <a:solidFill>
                  <a:schemeClr val="dk1"/>
                </a:solidFill>
                <a:latin typeface="Calibri Light"/>
              </a:rPr>
              <a:t> </a:t>
            </a:r>
            <a:r>
              <a:rPr lang="fr-FR" sz="5321" dirty="0">
                <a:solidFill>
                  <a:schemeClr val="dk1"/>
                </a:solidFill>
                <a:latin typeface="Calibri Light"/>
              </a:rPr>
              <a:t>de</a:t>
            </a:r>
            <a:r>
              <a:rPr lang="fr-FR" sz="5321" spc="-24" dirty="0">
                <a:solidFill>
                  <a:schemeClr val="dk1"/>
                </a:solidFill>
                <a:latin typeface="Calibri Light"/>
              </a:rPr>
              <a:t> </a:t>
            </a:r>
            <a:r>
              <a:rPr lang="fr-FR" sz="5321" spc="-11" dirty="0">
                <a:solidFill>
                  <a:schemeClr val="dk1"/>
                </a:solidFill>
                <a:latin typeface="Calibri Light"/>
              </a:rPr>
              <a:t>Roumanie</a:t>
            </a:r>
            <a:r>
              <a:rPr lang="fr-FR" sz="5321" dirty="0">
                <a:solidFill>
                  <a:schemeClr val="dk1"/>
                </a:solidFill>
                <a:latin typeface="Calibri Light"/>
              </a:rPr>
              <a:t>	</a:t>
            </a:r>
            <a:endParaRPr lang="fr-MA" sz="5321" dirty="0">
              <a:solidFill>
                <a:srgbClr val="000000"/>
              </a:solidFill>
              <a:latin typeface="Arial"/>
            </a:endParaRPr>
          </a:p>
        </p:txBody>
      </p:sp>
      <p:pic>
        <p:nvPicPr>
          <p:cNvPr id="235" name="object 20"/>
          <p:cNvPicPr/>
          <p:nvPr/>
        </p:nvPicPr>
        <p:blipFill>
          <a:blip r:embed="rId2"/>
          <a:stretch/>
        </p:blipFill>
        <p:spPr>
          <a:xfrm>
            <a:off x="2777108" y="1944871"/>
            <a:ext cx="6649220" cy="2174319"/>
          </a:xfrm>
          <a:prstGeom prst="rect">
            <a:avLst/>
          </a:prstGeom>
          <a:noFill/>
          <a:ln w="0">
            <a:noFill/>
          </a:ln>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 name="PlaceHolder 1"/>
          <p:cNvSpPr>
            <a:spLocks noGrp="1"/>
          </p:cNvSpPr>
          <p:nvPr>
            <p:ph type="title"/>
          </p:nvPr>
        </p:nvSpPr>
        <p:spPr>
          <a:xfrm>
            <a:off x="1024127" y="995829"/>
            <a:ext cx="11060499" cy="678390"/>
          </a:xfrm>
          <a:prstGeom prst="rect">
            <a:avLst/>
          </a:prstGeom>
          <a:noFill/>
          <a:ln w="0">
            <a:noFill/>
          </a:ln>
        </p:spPr>
        <p:txBody>
          <a:bodyPr vert="horz" wrap="square" lIns="0" tIns="12191" rIns="0" bIns="0" rtlCol="0" anchor="ctr">
            <a:spAutoFit/>
          </a:bodyPr>
          <a:lstStyle/>
          <a:p>
            <a:pPr marL="11755">
              <a:spcBef>
                <a:spcPts val="96"/>
              </a:spcBef>
            </a:pPr>
            <a:r>
              <a:rPr lang="fr-FR" sz="5321" spc="-148" dirty="0">
                <a:solidFill>
                  <a:schemeClr val="dk1"/>
                </a:solidFill>
                <a:latin typeface="Calibri Light"/>
              </a:rPr>
              <a:t> </a:t>
            </a:r>
            <a:r>
              <a:rPr lang="fr-FR" sz="5321" dirty="0">
                <a:solidFill>
                  <a:schemeClr val="dk1"/>
                </a:solidFill>
                <a:latin typeface="Calibri Light"/>
              </a:rPr>
              <a:t>Exemple</a:t>
            </a:r>
            <a:r>
              <a:rPr lang="fr-FR" sz="5321" spc="-34" dirty="0">
                <a:solidFill>
                  <a:schemeClr val="dk1"/>
                </a:solidFill>
                <a:latin typeface="Calibri Light"/>
              </a:rPr>
              <a:t> </a:t>
            </a:r>
            <a:r>
              <a:rPr lang="fr-FR" sz="5321" dirty="0">
                <a:solidFill>
                  <a:schemeClr val="dk1"/>
                </a:solidFill>
                <a:latin typeface="Calibri Light"/>
              </a:rPr>
              <a:t>A*</a:t>
            </a:r>
            <a:r>
              <a:rPr lang="fr-FR" sz="5321" spc="-45" dirty="0">
                <a:solidFill>
                  <a:schemeClr val="dk1"/>
                </a:solidFill>
                <a:latin typeface="Calibri Light"/>
              </a:rPr>
              <a:t> </a:t>
            </a:r>
            <a:r>
              <a:rPr lang="fr-FR" sz="5321" dirty="0">
                <a:solidFill>
                  <a:schemeClr val="dk1"/>
                </a:solidFill>
                <a:latin typeface="Calibri Light"/>
              </a:rPr>
              <a:t>:</a:t>
            </a:r>
            <a:r>
              <a:rPr lang="fr-FR" sz="5321" spc="-17" dirty="0">
                <a:solidFill>
                  <a:schemeClr val="dk1"/>
                </a:solidFill>
                <a:latin typeface="Calibri Light"/>
              </a:rPr>
              <a:t> </a:t>
            </a:r>
            <a:r>
              <a:rPr lang="fr-FR" sz="5321" dirty="0">
                <a:solidFill>
                  <a:schemeClr val="dk1"/>
                </a:solidFill>
                <a:latin typeface="Calibri Light"/>
              </a:rPr>
              <a:t>Carte</a:t>
            </a:r>
            <a:r>
              <a:rPr lang="fr-FR" sz="5321" spc="-62" dirty="0">
                <a:solidFill>
                  <a:schemeClr val="dk1"/>
                </a:solidFill>
                <a:latin typeface="Calibri Light"/>
              </a:rPr>
              <a:t> </a:t>
            </a:r>
            <a:r>
              <a:rPr lang="fr-FR" sz="5321" dirty="0">
                <a:solidFill>
                  <a:schemeClr val="dk1"/>
                </a:solidFill>
                <a:latin typeface="Calibri Light"/>
              </a:rPr>
              <a:t>de</a:t>
            </a:r>
            <a:r>
              <a:rPr lang="fr-FR" sz="5321" spc="-28" dirty="0">
                <a:solidFill>
                  <a:schemeClr val="dk1"/>
                </a:solidFill>
                <a:latin typeface="Calibri Light"/>
              </a:rPr>
              <a:t> </a:t>
            </a:r>
            <a:r>
              <a:rPr lang="fr-FR" sz="5321" spc="-11" dirty="0">
                <a:solidFill>
                  <a:schemeClr val="dk1"/>
                </a:solidFill>
                <a:latin typeface="Calibri Light"/>
              </a:rPr>
              <a:t>Roumanie</a:t>
            </a:r>
            <a:r>
              <a:rPr lang="fr-FR" sz="5321" dirty="0">
                <a:solidFill>
                  <a:schemeClr val="dk1"/>
                </a:solidFill>
                <a:latin typeface="Calibri Light"/>
              </a:rPr>
              <a:t>	</a:t>
            </a:r>
            <a:endParaRPr lang="fr-MA" sz="5321" dirty="0">
              <a:solidFill>
                <a:srgbClr val="000000"/>
              </a:solidFill>
              <a:latin typeface="Arial"/>
            </a:endParaRPr>
          </a:p>
        </p:txBody>
      </p:sp>
      <p:pic>
        <p:nvPicPr>
          <p:cNvPr id="238" name="object 31"/>
          <p:cNvPicPr/>
          <p:nvPr/>
        </p:nvPicPr>
        <p:blipFill>
          <a:blip r:embed="rId2"/>
          <a:stretch/>
        </p:blipFill>
        <p:spPr>
          <a:xfrm>
            <a:off x="2736617" y="1927455"/>
            <a:ext cx="7883105" cy="4036031"/>
          </a:xfrm>
          <a:prstGeom prst="rect">
            <a:avLst/>
          </a:prstGeom>
          <a:noFill/>
          <a:ln w="0">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024129" y="510788"/>
            <a:ext cx="9720072" cy="1499616"/>
          </a:xfrm>
        </p:spPr>
        <p:txBody>
          <a:bodyPr/>
          <a:lstStyle/>
          <a:p>
            <a:r>
              <a:rPr lang="fr-FR" dirty="0"/>
              <a:t>Apprentissage non supervisé</a:t>
            </a:r>
          </a:p>
        </p:txBody>
      </p:sp>
      <p:sp>
        <p:nvSpPr>
          <p:cNvPr id="3" name="Espace réservé du contenu 2"/>
          <p:cNvSpPr>
            <a:spLocks noGrp="1"/>
          </p:cNvSpPr>
          <p:nvPr>
            <p:ph idx="1"/>
          </p:nvPr>
        </p:nvSpPr>
        <p:spPr/>
        <p:txBody>
          <a:bodyPr/>
          <a:lstStyle/>
          <a:p>
            <a:pPr>
              <a:buFont typeface="Wingdings" panose="05000000000000000000" charset="0"/>
              <a:buChar char="§"/>
            </a:pPr>
            <a:r>
              <a:rPr lang="fr-FR" sz="2400" dirty="0"/>
              <a:t>Données sans étiquettes</a:t>
            </a:r>
          </a:p>
          <a:p>
            <a:pPr>
              <a:buFont typeface="Wingdings" panose="05000000000000000000" charset="0"/>
              <a:buChar char="§"/>
            </a:pPr>
            <a:r>
              <a:rPr lang="fr-FR" sz="2400" dirty="0"/>
              <a:t>Objectif : détecter des structures cachées</a:t>
            </a:r>
          </a:p>
          <a:p>
            <a:pPr>
              <a:buFont typeface="Wingdings" panose="05000000000000000000" charset="0"/>
              <a:buChar char="§"/>
            </a:pPr>
            <a:r>
              <a:rPr lang="fr-FR" sz="2400" dirty="0"/>
              <a:t>Exemples : K-</a:t>
            </a:r>
            <a:r>
              <a:rPr lang="fr-FR" sz="2400" dirty="0" err="1"/>
              <a:t>means</a:t>
            </a:r>
            <a:r>
              <a:rPr lang="fr-FR" sz="2400" dirty="0"/>
              <a:t>, PCA, </a:t>
            </a:r>
            <a:r>
              <a:rPr lang="fr-FR" sz="2400" dirty="0" err="1"/>
              <a:t>clustering</a:t>
            </a:r>
            <a:r>
              <a:rPr lang="fr-FR" sz="2400" dirty="0"/>
              <a:t> hiérarchique</a:t>
            </a:r>
          </a:p>
          <a:p>
            <a:pPr>
              <a:buFont typeface="Wingdings" panose="05000000000000000000" charset="0"/>
              <a:buChar char="§"/>
            </a:pPr>
            <a:r>
              <a:rPr lang="fr-FR" sz="2400" dirty="0"/>
              <a:t>Utilisé pour segmentation, compression de données</a:t>
            </a:r>
          </a:p>
          <a:p>
            <a:pPr>
              <a:buFont typeface="Wingdings" panose="05000000000000000000" charset="0"/>
              <a:buChar char="§"/>
            </a:pPr>
            <a:endParaRPr lang="fr-FR" sz="2400" dirty="0"/>
          </a:p>
          <a:p>
            <a:pPr marL="0" indent="0">
              <a:buFont typeface="Wingdings" panose="05000000000000000000" charset="0"/>
              <a:buNone/>
            </a:pPr>
            <a:r>
              <a:rPr lang="en-US" altLang="fr-FR" sz="2400" i="1" dirty="0">
                <a:solidFill>
                  <a:schemeClr val="accent4"/>
                </a:solidFill>
              </a:rPr>
              <a:t>=&gt; On en parlera plus lors de cette séance</a:t>
            </a:r>
            <a:endParaRPr lang="fr-FR" sz="2400" dirty="0"/>
          </a:p>
          <a:p>
            <a:pPr>
              <a:buFont typeface="Wingdings" panose="05000000000000000000" charset="0"/>
              <a:buChar char="§"/>
            </a:pPr>
            <a:endParaRPr lang="fr-FR" sz="2400" dirty="0"/>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 name="PlaceHolder 1"/>
          <p:cNvSpPr>
            <a:spLocks noGrp="1"/>
          </p:cNvSpPr>
          <p:nvPr>
            <p:ph type="title"/>
          </p:nvPr>
        </p:nvSpPr>
        <p:spPr>
          <a:xfrm>
            <a:off x="817785" y="522941"/>
            <a:ext cx="9720072" cy="1499616"/>
          </a:xfrm>
          <a:prstGeom prst="rect">
            <a:avLst/>
          </a:prstGeom>
          <a:noFill/>
          <a:ln w="0">
            <a:noFill/>
          </a:ln>
        </p:spPr>
        <p:txBody>
          <a:bodyPr vert="horz" lIns="0" tIns="11755" rIns="0" bIns="0" rtlCol="0" anchor="ctr">
            <a:spAutoFit/>
          </a:bodyPr>
          <a:lstStyle/>
          <a:p>
            <a:pPr marL="11755">
              <a:spcBef>
                <a:spcPts val="93"/>
              </a:spcBef>
            </a:pPr>
            <a:r>
              <a:rPr lang="fr-FR" sz="5321" spc="24" dirty="0">
                <a:solidFill>
                  <a:schemeClr val="dk1"/>
                </a:solidFill>
                <a:latin typeface="Calibri Light"/>
              </a:rPr>
              <a:t> </a:t>
            </a:r>
            <a:r>
              <a:rPr lang="fr-FR" sz="5321" dirty="0">
                <a:solidFill>
                  <a:schemeClr val="dk1"/>
                </a:solidFill>
                <a:latin typeface="Calibri Light"/>
              </a:rPr>
              <a:t>Propriétés</a:t>
            </a:r>
            <a:r>
              <a:rPr lang="fr-FR" sz="5321" spc="-86" dirty="0">
                <a:solidFill>
                  <a:schemeClr val="dk1"/>
                </a:solidFill>
                <a:latin typeface="Calibri Light"/>
              </a:rPr>
              <a:t> </a:t>
            </a:r>
            <a:r>
              <a:rPr lang="fr-FR" sz="5321" dirty="0">
                <a:solidFill>
                  <a:schemeClr val="dk1"/>
                </a:solidFill>
                <a:latin typeface="Calibri Light"/>
              </a:rPr>
              <a:t>de</a:t>
            </a:r>
            <a:r>
              <a:rPr lang="fr-FR" sz="5321" spc="-28" dirty="0">
                <a:solidFill>
                  <a:schemeClr val="dk1"/>
                </a:solidFill>
                <a:latin typeface="Calibri Light"/>
              </a:rPr>
              <a:t> </a:t>
            </a:r>
            <a:r>
              <a:rPr lang="fr-FR" sz="5321" spc="-24" dirty="0">
                <a:solidFill>
                  <a:schemeClr val="dk1"/>
                </a:solidFill>
                <a:latin typeface="Calibri Light"/>
              </a:rPr>
              <a:t>A*</a:t>
            </a:r>
            <a:r>
              <a:rPr lang="fr-FR" sz="5321" dirty="0">
                <a:solidFill>
                  <a:schemeClr val="dk1"/>
                </a:solidFill>
                <a:latin typeface="Calibri Light"/>
              </a:rPr>
              <a:t>	</a:t>
            </a:r>
            <a:endParaRPr lang="fr-MA" sz="5321" dirty="0">
              <a:solidFill>
                <a:srgbClr val="000000"/>
              </a:solidFill>
              <a:latin typeface="Arial"/>
            </a:endParaRPr>
          </a:p>
        </p:txBody>
      </p:sp>
      <p:sp>
        <p:nvSpPr>
          <p:cNvPr id="241" name="object 29"/>
          <p:cNvSpPr/>
          <p:nvPr/>
        </p:nvSpPr>
        <p:spPr>
          <a:xfrm>
            <a:off x="3923108" y="1507383"/>
            <a:ext cx="7910072" cy="4937380"/>
          </a:xfrm>
          <a:prstGeom prst="rect">
            <a:avLst/>
          </a:prstGeom>
          <a:noFill/>
          <a:ln w="0">
            <a:noFill/>
          </a:ln>
        </p:spPr>
        <p:style>
          <a:lnRef idx="0">
            <a:scrgbClr r="0" g="0" b="0"/>
          </a:lnRef>
          <a:fillRef idx="0">
            <a:scrgbClr r="0" g="0" b="0"/>
          </a:fillRef>
          <a:effectRef idx="0">
            <a:scrgbClr r="0" g="0" b="0"/>
          </a:effectRef>
          <a:fontRef idx="minor"/>
        </p:style>
        <p:txBody>
          <a:bodyPr wrap="square" lIns="0" tIns="66614" rIns="0" bIns="0" anchor="t">
            <a:spAutoFit/>
          </a:bodyPr>
          <a:lstStyle/>
          <a:p>
            <a:pPr marL="461507" indent="-391846" algn="just" defTabSz="1105875">
              <a:lnSpc>
                <a:spcPts val="1861"/>
              </a:lnSpc>
              <a:spcBef>
                <a:spcPts val="525"/>
              </a:spcBef>
              <a:buClr>
                <a:srgbClr val="000000"/>
              </a:buClr>
              <a:buFont typeface="Wingdings" charset="2"/>
              <a:buChar char=""/>
              <a:tabLst>
                <a:tab pos="461507" algn="l"/>
              </a:tabLst>
            </a:pPr>
            <a:r>
              <a:rPr lang="fr-FR" sz="1887" b="1" dirty="0">
                <a:solidFill>
                  <a:schemeClr val="dk1"/>
                </a:solidFill>
                <a:latin typeface="Calibri"/>
              </a:rPr>
              <a:t>A*</a:t>
            </a:r>
            <a:r>
              <a:rPr lang="fr-FR" sz="1887" b="1" spc="52" dirty="0">
                <a:solidFill>
                  <a:schemeClr val="dk1"/>
                </a:solidFill>
                <a:latin typeface="Calibri"/>
              </a:rPr>
              <a:t> </a:t>
            </a:r>
            <a:r>
              <a:rPr lang="fr-FR" sz="1887" b="1" dirty="0">
                <a:solidFill>
                  <a:schemeClr val="dk1"/>
                </a:solidFill>
                <a:latin typeface="Calibri"/>
              </a:rPr>
              <a:t>génère</a:t>
            </a:r>
            <a:r>
              <a:rPr lang="fr-FR" sz="1887" b="1" spc="82" dirty="0">
                <a:solidFill>
                  <a:schemeClr val="dk1"/>
                </a:solidFill>
                <a:latin typeface="Calibri"/>
              </a:rPr>
              <a:t> </a:t>
            </a:r>
            <a:r>
              <a:rPr lang="fr-FR" sz="1887" b="1" dirty="0">
                <a:solidFill>
                  <a:schemeClr val="dk1"/>
                </a:solidFill>
                <a:latin typeface="Calibri"/>
              </a:rPr>
              <a:t>une</a:t>
            </a:r>
            <a:r>
              <a:rPr lang="fr-FR" sz="1887" b="1" spc="54" dirty="0">
                <a:solidFill>
                  <a:schemeClr val="dk1"/>
                </a:solidFill>
                <a:latin typeface="Calibri"/>
              </a:rPr>
              <a:t> </a:t>
            </a:r>
            <a:r>
              <a:rPr lang="fr-FR" sz="1887" b="1" dirty="0">
                <a:solidFill>
                  <a:schemeClr val="dk1"/>
                </a:solidFill>
                <a:latin typeface="Calibri"/>
              </a:rPr>
              <a:t>solution</a:t>
            </a:r>
            <a:r>
              <a:rPr lang="fr-FR" sz="1887" b="1" spc="93" dirty="0">
                <a:solidFill>
                  <a:schemeClr val="dk1"/>
                </a:solidFill>
                <a:latin typeface="Calibri"/>
              </a:rPr>
              <a:t> </a:t>
            </a:r>
            <a:r>
              <a:rPr lang="fr-FR" sz="1887" b="1" dirty="0">
                <a:solidFill>
                  <a:srgbClr val="FF0000"/>
                </a:solidFill>
                <a:latin typeface="Calibri"/>
              </a:rPr>
              <a:t>optimale</a:t>
            </a:r>
            <a:r>
              <a:rPr lang="fr-FR" sz="1887" b="1" spc="93" dirty="0">
                <a:solidFill>
                  <a:srgbClr val="FF0000"/>
                </a:solidFill>
                <a:latin typeface="Calibri"/>
              </a:rPr>
              <a:t> </a:t>
            </a:r>
            <a:r>
              <a:rPr lang="fr-FR" sz="1887" b="1" dirty="0">
                <a:solidFill>
                  <a:schemeClr val="dk1"/>
                </a:solidFill>
                <a:latin typeface="Calibri"/>
              </a:rPr>
              <a:t>si</a:t>
            </a:r>
            <a:r>
              <a:rPr lang="fr-FR" sz="1887" b="1" spc="45" dirty="0">
                <a:solidFill>
                  <a:schemeClr val="dk1"/>
                </a:solidFill>
                <a:latin typeface="Calibri"/>
              </a:rPr>
              <a:t> </a:t>
            </a:r>
            <a:r>
              <a:rPr lang="fr-FR" sz="1887" b="1" dirty="0">
                <a:solidFill>
                  <a:schemeClr val="dk1"/>
                </a:solidFill>
                <a:latin typeface="Calibri"/>
              </a:rPr>
              <a:t>h(n)</a:t>
            </a:r>
            <a:r>
              <a:rPr lang="fr-FR" sz="1887" b="1" spc="52" dirty="0">
                <a:solidFill>
                  <a:schemeClr val="dk1"/>
                </a:solidFill>
                <a:latin typeface="Calibri"/>
              </a:rPr>
              <a:t> </a:t>
            </a:r>
            <a:r>
              <a:rPr lang="fr-FR" sz="1887" b="1" dirty="0">
                <a:solidFill>
                  <a:schemeClr val="dk1"/>
                </a:solidFill>
                <a:latin typeface="Calibri"/>
              </a:rPr>
              <a:t>est</a:t>
            </a:r>
            <a:r>
              <a:rPr lang="fr-FR" sz="1887" b="1" spc="54" dirty="0">
                <a:solidFill>
                  <a:schemeClr val="dk1"/>
                </a:solidFill>
                <a:latin typeface="Calibri"/>
              </a:rPr>
              <a:t> </a:t>
            </a:r>
            <a:r>
              <a:rPr lang="fr-FR" sz="1887" b="1" spc="-24" dirty="0">
                <a:solidFill>
                  <a:schemeClr val="dk1"/>
                </a:solidFill>
                <a:latin typeface="Calibri"/>
              </a:rPr>
              <a:t>une </a:t>
            </a:r>
            <a:r>
              <a:rPr lang="fr-FR" sz="1887" b="1" dirty="0">
                <a:solidFill>
                  <a:schemeClr val="dk1"/>
                </a:solidFill>
                <a:latin typeface="Calibri"/>
              </a:rPr>
              <a:t>heuristique</a:t>
            </a:r>
            <a:r>
              <a:rPr lang="fr-FR" sz="1887" b="1" spc="123" dirty="0">
                <a:solidFill>
                  <a:schemeClr val="dk1"/>
                </a:solidFill>
                <a:latin typeface="Calibri"/>
              </a:rPr>
              <a:t> </a:t>
            </a:r>
            <a:r>
              <a:rPr lang="fr-FR" sz="1887" b="1" spc="-11" dirty="0">
                <a:solidFill>
                  <a:schemeClr val="dk1"/>
                </a:solidFill>
                <a:latin typeface="Calibri"/>
              </a:rPr>
              <a:t>admissible</a:t>
            </a:r>
            <a:endParaRPr lang="fr-MA" sz="1887" dirty="0">
              <a:solidFill>
                <a:srgbClr val="000000"/>
              </a:solidFill>
              <a:latin typeface="Arial"/>
            </a:endParaRPr>
          </a:p>
          <a:p>
            <a:pPr defTabSz="1105875">
              <a:spcBef>
                <a:spcPts val="473"/>
              </a:spcBef>
              <a:tabLst>
                <a:tab pos="461507" algn="l"/>
              </a:tabLst>
            </a:pPr>
            <a:endParaRPr lang="fr-MA" sz="1887" dirty="0">
              <a:solidFill>
                <a:srgbClr val="000000"/>
              </a:solidFill>
              <a:latin typeface="Arial"/>
            </a:endParaRPr>
          </a:p>
          <a:p>
            <a:pPr marL="622599" algn="just" defTabSz="1105875">
              <a:lnSpc>
                <a:spcPts val="1861"/>
              </a:lnSpc>
              <a:tabLst>
                <a:tab pos="461507" algn="l"/>
              </a:tabLst>
            </a:pPr>
            <a:r>
              <a:rPr lang="fr-FR" sz="1887" dirty="0">
                <a:solidFill>
                  <a:schemeClr val="dk1"/>
                </a:solidFill>
                <a:latin typeface="Calibri"/>
              </a:rPr>
              <a:t> h(n)</a:t>
            </a:r>
            <a:r>
              <a:rPr lang="fr-FR" sz="1887" spc="65" dirty="0">
                <a:solidFill>
                  <a:schemeClr val="dk1"/>
                </a:solidFill>
                <a:latin typeface="Calibri"/>
              </a:rPr>
              <a:t> </a:t>
            </a:r>
            <a:r>
              <a:rPr lang="fr-FR" sz="1887" dirty="0">
                <a:solidFill>
                  <a:schemeClr val="dk1"/>
                </a:solidFill>
                <a:latin typeface="Calibri"/>
              </a:rPr>
              <a:t>est</a:t>
            </a:r>
            <a:r>
              <a:rPr lang="fr-FR" sz="1887" spc="37" dirty="0">
                <a:solidFill>
                  <a:schemeClr val="dk1"/>
                </a:solidFill>
                <a:latin typeface="Calibri"/>
              </a:rPr>
              <a:t> </a:t>
            </a:r>
            <a:r>
              <a:rPr lang="fr-FR" sz="1887" b="1" dirty="0">
                <a:solidFill>
                  <a:srgbClr val="FF0000"/>
                </a:solidFill>
                <a:latin typeface="Calibri"/>
              </a:rPr>
              <a:t>admissible</a:t>
            </a:r>
            <a:r>
              <a:rPr lang="fr-FR" sz="1887" b="1" spc="131" dirty="0">
                <a:solidFill>
                  <a:srgbClr val="FF0000"/>
                </a:solidFill>
                <a:latin typeface="Calibri"/>
              </a:rPr>
              <a:t> </a:t>
            </a:r>
            <a:r>
              <a:rPr lang="fr-FR" sz="1887" dirty="0">
                <a:solidFill>
                  <a:schemeClr val="dk1"/>
                </a:solidFill>
                <a:latin typeface="Calibri"/>
              </a:rPr>
              <a:t>si</a:t>
            </a:r>
            <a:r>
              <a:rPr lang="fr-FR" sz="1887" spc="4" dirty="0">
                <a:solidFill>
                  <a:schemeClr val="dk1"/>
                </a:solidFill>
                <a:latin typeface="Calibri"/>
              </a:rPr>
              <a:t> </a:t>
            </a:r>
            <a:r>
              <a:rPr lang="fr-FR" sz="1887" dirty="0">
                <a:solidFill>
                  <a:schemeClr val="dk1"/>
                </a:solidFill>
                <a:latin typeface="Calibri"/>
              </a:rPr>
              <a:t>elle</a:t>
            </a:r>
            <a:r>
              <a:rPr lang="fr-FR" sz="1887" spc="93" dirty="0">
                <a:solidFill>
                  <a:schemeClr val="dk1"/>
                </a:solidFill>
                <a:latin typeface="Calibri"/>
              </a:rPr>
              <a:t> </a:t>
            </a:r>
            <a:r>
              <a:rPr lang="fr-FR" sz="1887" dirty="0">
                <a:solidFill>
                  <a:schemeClr val="dk1"/>
                </a:solidFill>
                <a:latin typeface="Calibri"/>
              </a:rPr>
              <a:t>ne</a:t>
            </a:r>
            <a:r>
              <a:rPr lang="fr-FR" sz="1887" spc="62" dirty="0">
                <a:solidFill>
                  <a:schemeClr val="dk1"/>
                </a:solidFill>
                <a:latin typeface="Calibri"/>
              </a:rPr>
              <a:t> </a:t>
            </a:r>
            <a:r>
              <a:rPr lang="fr-FR" sz="1887" dirty="0">
                <a:solidFill>
                  <a:schemeClr val="dk1"/>
                </a:solidFill>
                <a:latin typeface="Calibri"/>
              </a:rPr>
              <a:t>surestime</a:t>
            </a:r>
            <a:r>
              <a:rPr lang="fr-FR" sz="1887" spc="75" dirty="0">
                <a:solidFill>
                  <a:schemeClr val="dk1"/>
                </a:solidFill>
                <a:latin typeface="Calibri"/>
              </a:rPr>
              <a:t>  </a:t>
            </a:r>
            <a:r>
              <a:rPr lang="fr-FR" sz="1887" dirty="0">
                <a:solidFill>
                  <a:schemeClr val="dk1"/>
                </a:solidFill>
                <a:latin typeface="Calibri"/>
              </a:rPr>
              <a:t>jamais</a:t>
            </a:r>
            <a:r>
              <a:rPr lang="fr-FR" sz="1887" spc="69" dirty="0">
                <a:solidFill>
                  <a:schemeClr val="dk1"/>
                </a:solidFill>
                <a:latin typeface="Calibri"/>
              </a:rPr>
              <a:t> </a:t>
            </a:r>
            <a:r>
              <a:rPr lang="fr-FR" sz="1887" spc="-24" dirty="0">
                <a:solidFill>
                  <a:schemeClr val="dk1"/>
                </a:solidFill>
                <a:latin typeface="Calibri"/>
              </a:rPr>
              <a:t>le </a:t>
            </a:r>
            <a:r>
              <a:rPr lang="fr-FR" sz="1887" dirty="0">
                <a:solidFill>
                  <a:schemeClr val="dk1"/>
                </a:solidFill>
                <a:latin typeface="Calibri"/>
              </a:rPr>
              <a:t>cout</a:t>
            </a:r>
            <a:r>
              <a:rPr lang="fr-FR" sz="1887" spc="394" dirty="0">
                <a:solidFill>
                  <a:schemeClr val="dk1"/>
                </a:solidFill>
                <a:latin typeface="Calibri"/>
              </a:rPr>
              <a:t> </a:t>
            </a:r>
            <a:r>
              <a:rPr lang="fr-FR" sz="1887" dirty="0">
                <a:solidFill>
                  <a:schemeClr val="dk1"/>
                </a:solidFill>
                <a:latin typeface="Calibri"/>
              </a:rPr>
              <a:t>réel</a:t>
            </a:r>
            <a:r>
              <a:rPr lang="fr-FR" sz="1887" spc="45" dirty="0">
                <a:solidFill>
                  <a:schemeClr val="dk1"/>
                </a:solidFill>
                <a:latin typeface="Calibri"/>
              </a:rPr>
              <a:t> </a:t>
            </a:r>
            <a:r>
              <a:rPr lang="fr-FR" sz="1887" dirty="0">
                <a:solidFill>
                  <a:schemeClr val="dk1"/>
                </a:solidFill>
                <a:latin typeface="Calibri"/>
              </a:rPr>
              <a:t>d’atteindre</a:t>
            </a:r>
            <a:r>
              <a:rPr lang="fr-FR" sz="1887" spc="164" dirty="0">
                <a:solidFill>
                  <a:schemeClr val="dk1"/>
                </a:solidFill>
                <a:latin typeface="Calibri"/>
              </a:rPr>
              <a:t> </a:t>
            </a:r>
            <a:r>
              <a:rPr lang="fr-FR" sz="1887" dirty="0">
                <a:solidFill>
                  <a:schemeClr val="dk1"/>
                </a:solidFill>
                <a:latin typeface="Calibri"/>
              </a:rPr>
              <a:t>le</a:t>
            </a:r>
            <a:r>
              <a:rPr lang="fr-FR" sz="1887" spc="28" dirty="0">
                <a:solidFill>
                  <a:schemeClr val="dk1"/>
                </a:solidFill>
                <a:latin typeface="Calibri"/>
              </a:rPr>
              <a:t> </a:t>
            </a:r>
            <a:r>
              <a:rPr lang="fr-FR" sz="1887" dirty="0">
                <a:solidFill>
                  <a:schemeClr val="dk1"/>
                </a:solidFill>
                <a:latin typeface="Calibri"/>
              </a:rPr>
              <a:t>nœud</a:t>
            </a:r>
            <a:r>
              <a:rPr lang="fr-FR" sz="1887" spc="45" dirty="0">
                <a:solidFill>
                  <a:schemeClr val="dk1"/>
                </a:solidFill>
                <a:latin typeface="Calibri"/>
              </a:rPr>
              <a:t> </a:t>
            </a:r>
            <a:r>
              <a:rPr lang="fr-FR" sz="1887" dirty="0">
                <a:solidFill>
                  <a:schemeClr val="dk1"/>
                </a:solidFill>
                <a:latin typeface="Calibri"/>
              </a:rPr>
              <a:t>destination</a:t>
            </a:r>
            <a:r>
              <a:rPr lang="fr-FR" sz="1887" spc="116" dirty="0">
                <a:solidFill>
                  <a:schemeClr val="dk1"/>
                </a:solidFill>
                <a:latin typeface="Calibri"/>
              </a:rPr>
              <a:t> </a:t>
            </a:r>
            <a:r>
              <a:rPr lang="fr-FR" sz="1887" dirty="0">
                <a:solidFill>
                  <a:schemeClr val="dk1"/>
                </a:solidFill>
                <a:latin typeface="Calibri"/>
              </a:rPr>
              <a:t>ou</a:t>
            </a:r>
            <a:r>
              <a:rPr lang="fr-FR" sz="1887" spc="11" dirty="0">
                <a:solidFill>
                  <a:schemeClr val="dk1"/>
                </a:solidFill>
                <a:latin typeface="Calibri"/>
              </a:rPr>
              <a:t> </a:t>
            </a:r>
            <a:r>
              <a:rPr lang="fr-FR" sz="1887" spc="-24" dirty="0">
                <a:solidFill>
                  <a:schemeClr val="dk1"/>
                </a:solidFill>
                <a:latin typeface="Calibri"/>
              </a:rPr>
              <a:t>But </a:t>
            </a:r>
            <a:r>
              <a:rPr lang="fr-FR" sz="1887" spc="-17" dirty="0">
                <a:solidFill>
                  <a:schemeClr val="dk1"/>
                </a:solidFill>
                <a:latin typeface="Calibri"/>
              </a:rPr>
              <a:t>(G)</a:t>
            </a:r>
            <a:endParaRPr lang="fr-MA" sz="1887" dirty="0">
              <a:solidFill>
                <a:srgbClr val="000000"/>
              </a:solidFill>
              <a:latin typeface="Arial"/>
            </a:endParaRPr>
          </a:p>
          <a:p>
            <a:pPr marL="622599" algn="just" defTabSz="1105875">
              <a:lnSpc>
                <a:spcPts val="1861"/>
              </a:lnSpc>
              <a:tabLst>
                <a:tab pos="461507" algn="l"/>
              </a:tabLst>
            </a:pPr>
            <a:r>
              <a:rPr lang="fr-FR" sz="1887" spc="-17" dirty="0">
                <a:solidFill>
                  <a:schemeClr val="dk1"/>
                </a:solidFill>
                <a:latin typeface="Calibri"/>
              </a:rPr>
              <a:t> </a:t>
            </a:r>
            <a:endParaRPr lang="fr-MA" sz="1887" dirty="0">
              <a:solidFill>
                <a:srgbClr val="000000"/>
              </a:solidFill>
              <a:latin typeface="Arial"/>
            </a:endParaRPr>
          </a:p>
          <a:p>
            <a:pPr marL="622599" defTabSz="1105875">
              <a:spcBef>
                <a:spcPts val="54"/>
              </a:spcBef>
              <a:tabLst>
                <a:tab pos="461507" algn="l"/>
              </a:tabLst>
            </a:pPr>
            <a:r>
              <a:rPr lang="fr-FR" sz="1935" dirty="0">
                <a:solidFill>
                  <a:schemeClr val="dk1"/>
                </a:solidFill>
                <a:latin typeface="Cambria Math"/>
              </a:rPr>
              <a:t>                                                       </a:t>
            </a:r>
            <a:r>
              <a:rPr lang="fr-FR" sz="1935" b="1" dirty="0">
                <a:solidFill>
                  <a:srgbClr val="4F81BC"/>
                </a:solidFill>
                <a:latin typeface="Calibri"/>
              </a:rPr>
              <a:t>  h(n) ≤ h’ (n)</a:t>
            </a:r>
            <a:endParaRPr lang="fr-MA" sz="1935" dirty="0">
              <a:solidFill>
                <a:srgbClr val="000000"/>
              </a:solidFill>
              <a:latin typeface="Arial"/>
            </a:endParaRPr>
          </a:p>
          <a:p>
            <a:pPr marL="622599" defTabSz="1105875">
              <a:spcBef>
                <a:spcPts val="54"/>
              </a:spcBef>
              <a:tabLst>
                <a:tab pos="461507" algn="l"/>
              </a:tabLst>
            </a:pPr>
            <a:endParaRPr lang="fr-MA" sz="1935" dirty="0">
              <a:solidFill>
                <a:srgbClr val="000000"/>
              </a:solidFill>
              <a:latin typeface="Arial"/>
            </a:endParaRPr>
          </a:p>
          <a:p>
            <a:pPr marL="461507" indent="-391410" defTabSz="1105875">
              <a:lnSpc>
                <a:spcPts val="2115"/>
              </a:lnSpc>
              <a:buClr>
                <a:srgbClr val="000000"/>
              </a:buClr>
              <a:buFont typeface="Wingdings" charset="2"/>
              <a:buChar char=""/>
              <a:tabLst>
                <a:tab pos="461507" algn="l"/>
                <a:tab pos="3903653" algn="l"/>
              </a:tabLst>
            </a:pPr>
            <a:r>
              <a:rPr lang="fr-FR" sz="1935" b="1" dirty="0">
                <a:solidFill>
                  <a:schemeClr val="dk1"/>
                </a:solidFill>
                <a:latin typeface="Calibri"/>
              </a:rPr>
              <a:t>A*</a:t>
            </a:r>
            <a:r>
              <a:rPr lang="fr-FR" sz="1935" b="1" spc="-52" dirty="0">
                <a:solidFill>
                  <a:schemeClr val="dk1"/>
                </a:solidFill>
                <a:latin typeface="Calibri"/>
              </a:rPr>
              <a:t> </a:t>
            </a:r>
            <a:r>
              <a:rPr lang="fr-FR" sz="1935" b="1" dirty="0">
                <a:solidFill>
                  <a:schemeClr val="dk1"/>
                </a:solidFill>
                <a:latin typeface="Calibri"/>
              </a:rPr>
              <a:t>génère</a:t>
            </a:r>
            <a:r>
              <a:rPr lang="fr-FR" sz="1935" b="1" spc="-24" dirty="0">
                <a:solidFill>
                  <a:schemeClr val="dk1"/>
                </a:solidFill>
                <a:latin typeface="Calibri"/>
              </a:rPr>
              <a:t> </a:t>
            </a:r>
            <a:r>
              <a:rPr lang="fr-FR" sz="1935" b="1" dirty="0">
                <a:solidFill>
                  <a:schemeClr val="dk1"/>
                </a:solidFill>
                <a:latin typeface="Calibri"/>
              </a:rPr>
              <a:t>une</a:t>
            </a:r>
            <a:r>
              <a:rPr lang="fr-FR" sz="1935" b="1" spc="-52" dirty="0">
                <a:solidFill>
                  <a:schemeClr val="dk1"/>
                </a:solidFill>
                <a:latin typeface="Calibri"/>
              </a:rPr>
              <a:t> </a:t>
            </a:r>
            <a:r>
              <a:rPr lang="fr-FR" sz="1935" b="1" dirty="0">
                <a:solidFill>
                  <a:schemeClr val="dk1"/>
                </a:solidFill>
                <a:latin typeface="Calibri"/>
              </a:rPr>
              <a:t>solution</a:t>
            </a:r>
            <a:r>
              <a:rPr lang="fr-FR" sz="1935" b="1" spc="-34" dirty="0">
                <a:solidFill>
                  <a:schemeClr val="dk1"/>
                </a:solidFill>
                <a:latin typeface="Calibri"/>
              </a:rPr>
              <a:t> </a:t>
            </a:r>
            <a:r>
              <a:rPr lang="fr-FR" sz="1935" b="1" spc="-11" dirty="0">
                <a:solidFill>
                  <a:srgbClr val="FF0000"/>
                </a:solidFill>
                <a:latin typeface="Calibri"/>
              </a:rPr>
              <a:t>optimale</a:t>
            </a:r>
            <a:r>
              <a:rPr lang="fr-FR" sz="1935" b="1" dirty="0">
                <a:solidFill>
                  <a:srgbClr val="FF0000"/>
                </a:solidFill>
                <a:latin typeface="Calibri"/>
              </a:rPr>
              <a:t>	</a:t>
            </a:r>
            <a:r>
              <a:rPr lang="fr-FR" sz="1935" b="1" dirty="0">
                <a:solidFill>
                  <a:schemeClr val="dk1"/>
                </a:solidFill>
                <a:latin typeface="Calibri"/>
              </a:rPr>
              <a:t>si</a:t>
            </a:r>
            <a:r>
              <a:rPr lang="fr-FR" sz="1935" b="1" spc="-65" dirty="0">
                <a:solidFill>
                  <a:schemeClr val="dk1"/>
                </a:solidFill>
                <a:latin typeface="Calibri"/>
              </a:rPr>
              <a:t> </a:t>
            </a:r>
            <a:r>
              <a:rPr lang="fr-FR" sz="1935" b="1" dirty="0">
                <a:solidFill>
                  <a:schemeClr val="dk1"/>
                </a:solidFill>
                <a:latin typeface="Calibri"/>
              </a:rPr>
              <a:t>h(n)</a:t>
            </a:r>
            <a:r>
              <a:rPr lang="fr-FR" sz="1935" b="1" spc="-24" dirty="0">
                <a:solidFill>
                  <a:schemeClr val="dk1"/>
                </a:solidFill>
                <a:latin typeface="Calibri"/>
              </a:rPr>
              <a:t> </a:t>
            </a:r>
            <a:r>
              <a:rPr lang="fr-FR" sz="1935" b="1" dirty="0">
                <a:solidFill>
                  <a:schemeClr val="dk1"/>
                </a:solidFill>
                <a:latin typeface="Calibri"/>
              </a:rPr>
              <a:t>est</a:t>
            </a:r>
            <a:r>
              <a:rPr lang="fr-FR" sz="1935" b="1" spc="4" dirty="0">
                <a:solidFill>
                  <a:schemeClr val="dk1"/>
                </a:solidFill>
                <a:latin typeface="Calibri"/>
              </a:rPr>
              <a:t> </a:t>
            </a:r>
            <a:r>
              <a:rPr lang="fr-FR" sz="1935" b="1" spc="-24" dirty="0">
                <a:solidFill>
                  <a:schemeClr val="dk1"/>
                </a:solidFill>
                <a:latin typeface="Calibri"/>
              </a:rPr>
              <a:t>une</a:t>
            </a:r>
            <a:r>
              <a:rPr lang="fr-FR" sz="1935" spc="-24" dirty="0">
                <a:solidFill>
                  <a:schemeClr val="dk1"/>
                </a:solidFill>
                <a:latin typeface="Calibri"/>
              </a:rPr>
              <a:t> </a:t>
            </a:r>
            <a:r>
              <a:rPr lang="fr-FR" sz="1887" b="1" dirty="0">
                <a:solidFill>
                  <a:schemeClr val="dk1"/>
                </a:solidFill>
                <a:latin typeface="Calibri"/>
              </a:rPr>
              <a:t>heuristique</a:t>
            </a:r>
            <a:r>
              <a:rPr lang="fr-FR" sz="1887" b="1" spc="123" dirty="0">
                <a:solidFill>
                  <a:schemeClr val="dk1"/>
                </a:solidFill>
                <a:latin typeface="Calibri"/>
              </a:rPr>
              <a:t> </a:t>
            </a:r>
            <a:r>
              <a:rPr lang="fr-FR" sz="1887" b="1" spc="-11" dirty="0">
                <a:solidFill>
                  <a:schemeClr val="dk1"/>
                </a:solidFill>
                <a:latin typeface="Calibri"/>
              </a:rPr>
              <a:t>consistante</a:t>
            </a:r>
            <a:endParaRPr lang="fr-MA" sz="1887" dirty="0">
              <a:solidFill>
                <a:srgbClr val="000000"/>
              </a:solidFill>
              <a:latin typeface="Arial"/>
            </a:endParaRPr>
          </a:p>
          <a:p>
            <a:pPr lvl="0" eaLnBrk="0" fontAlgn="base" hangingPunct="0">
              <a:spcBef>
                <a:spcPct val="0"/>
              </a:spcBef>
              <a:spcAft>
                <a:spcPct val="0"/>
              </a:spcAft>
            </a:pPr>
            <a:endParaRPr lang="fr-MA" altLang="fr-FR" sz="1887" dirty="0">
              <a:solidFill>
                <a:srgbClr val="000000"/>
              </a:solidFill>
              <a:latin typeface="Arial"/>
            </a:endParaRPr>
          </a:p>
          <a:p>
            <a:pPr lvl="0" eaLnBrk="0" fontAlgn="base" hangingPunct="0">
              <a:spcBef>
                <a:spcPct val="0"/>
              </a:spcBef>
              <a:spcAft>
                <a:spcPct val="0"/>
              </a:spcAft>
            </a:pPr>
            <a:r>
              <a:rPr lang="fr-MA" altLang="fr-FR" sz="1887" b="1" dirty="0">
                <a:solidFill>
                  <a:srgbClr val="000000"/>
                </a:solidFill>
                <a:latin typeface="Arial"/>
              </a:rPr>
              <a:t>     </a:t>
            </a:r>
            <a:r>
              <a:rPr lang="fr-FR" altLang="fr-FR" sz="1935" b="1" dirty="0">
                <a:solidFill>
                  <a:schemeClr val="dk1"/>
                </a:solidFill>
                <a:latin typeface="Calibri"/>
              </a:rPr>
              <a:t>Une heuristique est consistante si elle respecte la logique du trajet entre les nœuds.</a:t>
            </a:r>
          </a:p>
          <a:p>
            <a:pPr marL="342900" lvl="0" indent="-342900" eaLnBrk="0" fontAlgn="base" hangingPunct="0">
              <a:spcBef>
                <a:spcPct val="0"/>
              </a:spcBef>
              <a:spcAft>
                <a:spcPct val="0"/>
              </a:spcAft>
              <a:buFont typeface="Arial" panose="020B0604020202020204" pitchFamily="34" charset="0"/>
              <a:buChar char="•"/>
            </a:pPr>
            <a:r>
              <a:rPr lang="fr-FR" altLang="fr-FR" sz="1935" b="1" dirty="0">
                <a:solidFill>
                  <a:schemeClr val="dk1"/>
                </a:solidFill>
                <a:latin typeface="Calibri"/>
              </a:rPr>
              <a:t>En d’autres termes : la valeur estimée d’un nœud ne peut pas “sauter” brutalement par rapport à son voisin.</a:t>
            </a:r>
          </a:p>
          <a:p>
            <a:pPr lvl="0" eaLnBrk="0" fontAlgn="base" hangingPunct="0">
              <a:spcBef>
                <a:spcPct val="0"/>
              </a:spcBef>
              <a:spcAft>
                <a:spcPct val="0"/>
              </a:spcAft>
            </a:pPr>
            <a:r>
              <a:rPr lang="fr-FR" altLang="fr-FR" sz="1935" b="1" dirty="0">
                <a:solidFill>
                  <a:schemeClr val="dk1"/>
                </a:solidFill>
                <a:latin typeface="Calibri"/>
              </a:rPr>
              <a:t>Formellement :</a:t>
            </a:r>
          </a:p>
          <a:p>
            <a:pPr marL="457589" defTabSz="1105875">
              <a:spcBef>
                <a:spcPts val="45"/>
              </a:spcBef>
              <a:tabLst>
                <a:tab pos="2517390" algn="l"/>
              </a:tabLst>
            </a:pPr>
            <a:endParaRPr lang="fr-MA" sz="1887" dirty="0">
              <a:solidFill>
                <a:srgbClr val="000000"/>
              </a:solidFill>
              <a:latin typeface="Arial"/>
            </a:endParaRPr>
          </a:p>
          <a:p>
            <a:pPr marL="457589" defTabSz="1105875">
              <a:spcBef>
                <a:spcPts val="45"/>
              </a:spcBef>
              <a:tabLst>
                <a:tab pos="2517390" algn="l"/>
              </a:tabLst>
            </a:pPr>
            <a:endParaRPr lang="fr-MA" sz="1887" dirty="0">
              <a:solidFill>
                <a:srgbClr val="000000"/>
              </a:solidFill>
              <a:latin typeface="Arial"/>
            </a:endParaRPr>
          </a:p>
          <a:p>
            <a:pPr marL="461507" indent="-391410" defTabSz="1105875">
              <a:buClr>
                <a:srgbClr val="000000"/>
              </a:buClr>
              <a:buFont typeface="Wingdings" charset="2"/>
              <a:buChar char=""/>
              <a:tabLst>
                <a:tab pos="461507" algn="l"/>
              </a:tabLst>
            </a:pPr>
            <a:r>
              <a:rPr lang="fr-FR" sz="1887" b="1" dirty="0">
                <a:solidFill>
                  <a:schemeClr val="dk1"/>
                </a:solidFill>
                <a:latin typeface="Calibri"/>
              </a:rPr>
              <a:t>Si</a:t>
            </a:r>
            <a:r>
              <a:rPr lang="fr-FR" sz="1887" b="1" spc="24" dirty="0">
                <a:solidFill>
                  <a:schemeClr val="dk1"/>
                </a:solidFill>
                <a:latin typeface="Calibri"/>
              </a:rPr>
              <a:t> </a:t>
            </a:r>
            <a:r>
              <a:rPr lang="fr-FR" sz="1887" b="1" dirty="0">
                <a:solidFill>
                  <a:schemeClr val="dk1"/>
                </a:solidFill>
                <a:latin typeface="Calibri"/>
              </a:rPr>
              <a:t>h(n)</a:t>
            </a:r>
            <a:r>
              <a:rPr lang="fr-FR" sz="1887" b="1" spc="28" dirty="0">
                <a:solidFill>
                  <a:schemeClr val="dk1"/>
                </a:solidFill>
                <a:latin typeface="Calibri"/>
              </a:rPr>
              <a:t> </a:t>
            </a:r>
            <a:r>
              <a:rPr lang="fr-FR" sz="1887" b="1" dirty="0">
                <a:solidFill>
                  <a:schemeClr val="dk1"/>
                </a:solidFill>
                <a:latin typeface="Calibri"/>
              </a:rPr>
              <a:t>est</a:t>
            </a:r>
            <a:r>
              <a:rPr lang="fr-FR" sz="1887" b="1" spc="37" dirty="0">
                <a:solidFill>
                  <a:schemeClr val="dk1"/>
                </a:solidFill>
                <a:latin typeface="Calibri"/>
              </a:rPr>
              <a:t> </a:t>
            </a:r>
            <a:r>
              <a:rPr lang="fr-FR" sz="1887" b="1" dirty="0">
                <a:solidFill>
                  <a:schemeClr val="dk1"/>
                </a:solidFill>
                <a:latin typeface="Calibri"/>
              </a:rPr>
              <a:t>consistante</a:t>
            </a:r>
            <a:r>
              <a:rPr lang="fr-FR" sz="1887" b="1" spc="131" dirty="0">
                <a:solidFill>
                  <a:schemeClr val="dk1"/>
                </a:solidFill>
                <a:latin typeface="Calibri"/>
              </a:rPr>
              <a:t> </a:t>
            </a:r>
            <a:r>
              <a:rPr lang="fr-FR" sz="1887" b="1" dirty="0">
                <a:solidFill>
                  <a:schemeClr val="dk1"/>
                </a:solidFill>
                <a:latin typeface="Calibri"/>
              </a:rPr>
              <a:t>alors</a:t>
            </a:r>
            <a:r>
              <a:rPr lang="fr-FR" sz="1887" b="1" spc="37" dirty="0">
                <a:solidFill>
                  <a:schemeClr val="dk1"/>
                </a:solidFill>
                <a:latin typeface="Calibri"/>
              </a:rPr>
              <a:t> </a:t>
            </a:r>
            <a:r>
              <a:rPr lang="fr-FR" sz="1887" b="1" dirty="0">
                <a:solidFill>
                  <a:schemeClr val="dk1"/>
                </a:solidFill>
                <a:latin typeface="Calibri"/>
              </a:rPr>
              <a:t>h(n)</a:t>
            </a:r>
            <a:r>
              <a:rPr lang="fr-FR" sz="1887" b="1" spc="28" dirty="0">
                <a:solidFill>
                  <a:schemeClr val="dk1"/>
                </a:solidFill>
                <a:latin typeface="Calibri"/>
              </a:rPr>
              <a:t> </a:t>
            </a:r>
            <a:r>
              <a:rPr lang="fr-FR" sz="1887" b="1" dirty="0">
                <a:solidFill>
                  <a:schemeClr val="dk1"/>
                </a:solidFill>
                <a:latin typeface="Calibri"/>
              </a:rPr>
              <a:t>est</a:t>
            </a:r>
            <a:r>
              <a:rPr lang="fr-FR" sz="1887" b="1" spc="28" dirty="0">
                <a:solidFill>
                  <a:schemeClr val="dk1"/>
                </a:solidFill>
                <a:latin typeface="Calibri"/>
              </a:rPr>
              <a:t> </a:t>
            </a:r>
            <a:r>
              <a:rPr lang="fr-FR" sz="1887" b="1" spc="-11" dirty="0">
                <a:solidFill>
                  <a:schemeClr val="dk1"/>
                </a:solidFill>
                <a:latin typeface="Calibri"/>
              </a:rPr>
              <a:t>admissible</a:t>
            </a:r>
            <a:endParaRPr lang="fr-MA" sz="1887" dirty="0">
              <a:solidFill>
                <a:srgbClr val="000000"/>
              </a:solidFill>
              <a:latin typeface="Arial"/>
            </a:endParaRPr>
          </a:p>
        </p:txBody>
      </p:sp>
      <p:sp>
        <p:nvSpPr>
          <p:cNvPr id="242" name="object 30"/>
          <p:cNvSpPr/>
          <p:nvPr/>
        </p:nvSpPr>
        <p:spPr>
          <a:xfrm>
            <a:off x="883296" y="1322397"/>
            <a:ext cx="1038832" cy="763462"/>
          </a:xfrm>
          <a:prstGeom prst="rect">
            <a:avLst/>
          </a:prstGeom>
          <a:noFill/>
          <a:ln w="0">
            <a:noFill/>
          </a:ln>
        </p:spPr>
        <p:style>
          <a:lnRef idx="0">
            <a:scrgbClr r="0" g="0" b="0"/>
          </a:lnRef>
          <a:fillRef idx="0">
            <a:scrgbClr r="0" g="0" b="0"/>
          </a:fillRef>
          <a:effectRef idx="0">
            <a:scrgbClr r="0" g="0" b="0"/>
          </a:effectRef>
          <a:fontRef idx="minor"/>
        </p:style>
        <p:txBody>
          <a:bodyPr wrap="square" lIns="0" tIns="73580" rIns="0" bIns="0" anchor="t">
            <a:spAutoFit/>
          </a:bodyPr>
          <a:lstStyle/>
          <a:p>
            <a:pPr marL="664396" defTabSz="1105875">
              <a:spcBef>
                <a:spcPts val="579"/>
              </a:spcBef>
            </a:pPr>
            <a:r>
              <a:rPr lang="fr-FR" sz="2031" b="1" spc="-45" dirty="0">
                <a:solidFill>
                  <a:srgbClr val="C00000"/>
                </a:solidFill>
                <a:latin typeface="Calibri"/>
              </a:rPr>
              <a:t>n</a:t>
            </a:r>
            <a:endParaRPr lang="fr-MA" sz="2031" dirty="0">
              <a:solidFill>
                <a:srgbClr val="000000"/>
              </a:solidFill>
              <a:latin typeface="Arial"/>
            </a:endParaRPr>
          </a:p>
          <a:p>
            <a:pPr marL="11755" defTabSz="1105875">
              <a:spcBef>
                <a:spcPts val="490"/>
              </a:spcBef>
            </a:pPr>
            <a:r>
              <a:rPr lang="fr-FR" sz="2031" b="1" spc="-11" dirty="0">
                <a:solidFill>
                  <a:srgbClr val="C00000"/>
                </a:solidFill>
                <a:latin typeface="Calibri"/>
              </a:rPr>
              <a:t>c(</a:t>
            </a:r>
            <a:r>
              <a:rPr lang="fr-FR" sz="2031" b="1" spc="-11" dirty="0" err="1">
                <a:solidFill>
                  <a:srgbClr val="C00000"/>
                </a:solidFill>
                <a:latin typeface="Calibri"/>
              </a:rPr>
              <a:t>n,n</a:t>
            </a:r>
            <a:r>
              <a:rPr lang="fr-FR" sz="2031" b="1" spc="-11" dirty="0">
                <a:solidFill>
                  <a:srgbClr val="C00000"/>
                </a:solidFill>
                <a:latin typeface="Calibri"/>
              </a:rPr>
              <a:t>’</a:t>
            </a:r>
            <a:r>
              <a:rPr lang="fr-FR" sz="2031" spc="-11" dirty="0">
                <a:solidFill>
                  <a:srgbClr val="C00000"/>
                </a:solidFill>
                <a:latin typeface="Calibri"/>
              </a:rPr>
              <a:t>)</a:t>
            </a:r>
            <a:endParaRPr lang="fr-MA" sz="2031" dirty="0">
              <a:solidFill>
                <a:srgbClr val="000000"/>
              </a:solidFill>
              <a:latin typeface="Arial"/>
            </a:endParaRPr>
          </a:p>
        </p:txBody>
      </p:sp>
      <p:sp>
        <p:nvSpPr>
          <p:cNvPr id="243" name="object 33"/>
          <p:cNvSpPr/>
          <p:nvPr/>
        </p:nvSpPr>
        <p:spPr>
          <a:xfrm>
            <a:off x="2125769" y="2118155"/>
            <a:ext cx="942037" cy="323952"/>
          </a:xfrm>
          <a:prstGeom prst="rect">
            <a:avLst/>
          </a:prstGeom>
          <a:noFill/>
          <a:ln w="0">
            <a:noFill/>
          </a:ln>
        </p:spPr>
        <p:style>
          <a:lnRef idx="0">
            <a:scrgbClr r="0" g="0" b="0"/>
          </a:lnRef>
          <a:fillRef idx="0">
            <a:scrgbClr r="0" g="0" b="0"/>
          </a:fillRef>
          <a:effectRef idx="0">
            <a:scrgbClr r="0" g="0" b="0"/>
          </a:effectRef>
          <a:fontRef idx="minor"/>
        </p:style>
        <p:txBody>
          <a:bodyPr wrap="square" lIns="0" tIns="11320" rIns="0" bIns="0" anchor="t">
            <a:spAutoFit/>
          </a:bodyPr>
          <a:lstStyle/>
          <a:p>
            <a:pPr marL="11755" defTabSz="1105875">
              <a:spcBef>
                <a:spcPts val="86"/>
              </a:spcBef>
            </a:pPr>
            <a:r>
              <a:rPr lang="fr-FR" sz="2031" b="1" spc="-17" dirty="0">
                <a:solidFill>
                  <a:srgbClr val="C00000"/>
                </a:solidFill>
                <a:latin typeface="Calibri"/>
              </a:rPr>
              <a:t>h(n)</a:t>
            </a:r>
            <a:endParaRPr lang="fr-MA" sz="2031" dirty="0">
              <a:solidFill>
                <a:srgbClr val="000000"/>
              </a:solidFill>
              <a:latin typeface="Arial"/>
            </a:endParaRPr>
          </a:p>
        </p:txBody>
      </p:sp>
      <p:sp>
        <p:nvSpPr>
          <p:cNvPr id="244" name="object 34"/>
          <p:cNvSpPr/>
          <p:nvPr/>
        </p:nvSpPr>
        <p:spPr>
          <a:xfrm>
            <a:off x="817786" y="2424667"/>
            <a:ext cx="448968" cy="323952"/>
          </a:xfrm>
          <a:prstGeom prst="rect">
            <a:avLst/>
          </a:prstGeom>
          <a:noFill/>
          <a:ln w="0">
            <a:noFill/>
          </a:ln>
        </p:spPr>
        <p:style>
          <a:lnRef idx="0">
            <a:scrgbClr r="0" g="0" b="0"/>
          </a:lnRef>
          <a:fillRef idx="0">
            <a:scrgbClr r="0" g="0" b="0"/>
          </a:fillRef>
          <a:effectRef idx="0">
            <a:scrgbClr r="0" g="0" b="0"/>
          </a:effectRef>
          <a:fontRef idx="minor"/>
        </p:style>
        <p:txBody>
          <a:bodyPr wrap="square" lIns="0" tIns="11320" rIns="0" bIns="0" anchor="t">
            <a:spAutoFit/>
          </a:bodyPr>
          <a:lstStyle/>
          <a:p>
            <a:pPr marL="11755" defTabSz="1105875">
              <a:spcBef>
                <a:spcPts val="86"/>
              </a:spcBef>
            </a:pPr>
            <a:r>
              <a:rPr lang="fr-FR" sz="2031" b="1" spc="-24" dirty="0">
                <a:solidFill>
                  <a:srgbClr val="C00000"/>
                </a:solidFill>
                <a:latin typeface="Calibri"/>
              </a:rPr>
              <a:t>n’</a:t>
            </a:r>
            <a:endParaRPr lang="fr-MA" sz="2031" dirty="0">
              <a:solidFill>
                <a:srgbClr val="000000"/>
              </a:solidFill>
              <a:latin typeface="Arial"/>
            </a:endParaRPr>
          </a:p>
        </p:txBody>
      </p:sp>
      <p:sp>
        <p:nvSpPr>
          <p:cNvPr id="245" name="object 35"/>
          <p:cNvSpPr/>
          <p:nvPr/>
        </p:nvSpPr>
        <p:spPr>
          <a:xfrm>
            <a:off x="1379953" y="2822174"/>
            <a:ext cx="710116" cy="323952"/>
          </a:xfrm>
          <a:prstGeom prst="rect">
            <a:avLst/>
          </a:prstGeom>
          <a:noFill/>
          <a:ln w="0">
            <a:noFill/>
          </a:ln>
        </p:spPr>
        <p:style>
          <a:lnRef idx="0">
            <a:scrgbClr r="0" g="0" b="0"/>
          </a:lnRef>
          <a:fillRef idx="0">
            <a:scrgbClr r="0" g="0" b="0"/>
          </a:fillRef>
          <a:effectRef idx="0">
            <a:scrgbClr r="0" g="0" b="0"/>
          </a:effectRef>
          <a:fontRef idx="minor"/>
        </p:style>
        <p:txBody>
          <a:bodyPr wrap="square" lIns="0" tIns="11320" rIns="0" bIns="0" anchor="t">
            <a:spAutoFit/>
          </a:bodyPr>
          <a:lstStyle/>
          <a:p>
            <a:pPr marL="11755" defTabSz="1105875">
              <a:spcBef>
                <a:spcPts val="86"/>
              </a:spcBef>
            </a:pPr>
            <a:r>
              <a:rPr lang="fr-FR" sz="2031" b="1" spc="-11" dirty="0">
                <a:solidFill>
                  <a:srgbClr val="C00000"/>
                </a:solidFill>
                <a:latin typeface="Calibri"/>
              </a:rPr>
              <a:t>h(n’)</a:t>
            </a:r>
            <a:endParaRPr lang="fr-MA" sz="2031" dirty="0">
              <a:solidFill>
                <a:srgbClr val="000000"/>
              </a:solidFill>
              <a:latin typeface="Arial"/>
            </a:endParaRPr>
          </a:p>
        </p:txBody>
      </p:sp>
      <p:sp>
        <p:nvSpPr>
          <p:cNvPr id="246" name="object 36"/>
          <p:cNvSpPr/>
          <p:nvPr/>
        </p:nvSpPr>
        <p:spPr>
          <a:xfrm>
            <a:off x="1604830" y="3134868"/>
            <a:ext cx="798934" cy="323952"/>
          </a:xfrm>
          <a:prstGeom prst="rect">
            <a:avLst/>
          </a:prstGeom>
          <a:noFill/>
          <a:ln w="0">
            <a:noFill/>
          </a:ln>
        </p:spPr>
        <p:style>
          <a:lnRef idx="0">
            <a:scrgbClr r="0" g="0" b="0"/>
          </a:lnRef>
          <a:fillRef idx="0">
            <a:scrgbClr r="0" g="0" b="0"/>
          </a:fillRef>
          <a:effectRef idx="0">
            <a:scrgbClr r="0" g="0" b="0"/>
          </a:effectRef>
          <a:fontRef idx="minor"/>
        </p:style>
        <p:txBody>
          <a:bodyPr wrap="square" lIns="0" tIns="11320" rIns="0" bIns="0" anchor="t">
            <a:spAutoFit/>
          </a:bodyPr>
          <a:lstStyle/>
          <a:p>
            <a:pPr marL="11755" defTabSz="1105875">
              <a:spcBef>
                <a:spcPts val="86"/>
              </a:spcBef>
            </a:pPr>
            <a:r>
              <a:rPr lang="fr-FR" sz="2031" b="1" spc="-24" dirty="0">
                <a:solidFill>
                  <a:srgbClr val="C00000"/>
                </a:solidFill>
                <a:latin typeface="Calibri"/>
              </a:rPr>
              <a:t>But</a:t>
            </a:r>
            <a:endParaRPr lang="fr-MA" sz="2031" dirty="0">
              <a:solidFill>
                <a:srgbClr val="000000"/>
              </a:solidFill>
              <a:latin typeface="Arial"/>
            </a:endParaRPr>
          </a:p>
        </p:txBody>
      </p:sp>
      <p:sp>
        <p:nvSpPr>
          <p:cNvPr id="247" name="object 37"/>
          <p:cNvSpPr/>
          <p:nvPr/>
        </p:nvSpPr>
        <p:spPr>
          <a:xfrm>
            <a:off x="1227919" y="4165209"/>
            <a:ext cx="107105" cy="266876"/>
          </a:xfrm>
          <a:prstGeom prst="rect">
            <a:avLst/>
          </a:prstGeom>
          <a:noFill/>
          <a:ln w="0">
            <a:noFill/>
          </a:ln>
        </p:spPr>
        <p:style>
          <a:lnRef idx="0">
            <a:scrgbClr r="0" g="0" b="0"/>
          </a:lnRef>
          <a:fillRef idx="0">
            <a:scrgbClr r="0" g="0" b="0"/>
          </a:fillRef>
          <a:effectRef idx="0">
            <a:scrgbClr r="0" g="0" b="0"/>
          </a:effectRef>
          <a:fontRef idx="minor"/>
        </p:style>
        <p:txBody>
          <a:bodyPr lIns="0" tIns="11755" rIns="0" bIns="0" anchor="t">
            <a:spAutoFit/>
          </a:bodyPr>
          <a:lstStyle/>
          <a:p>
            <a:pPr marL="11755" defTabSz="1105875">
              <a:spcBef>
                <a:spcPts val="93"/>
              </a:spcBef>
            </a:pPr>
            <a:r>
              <a:rPr lang="fr-FR" sz="1657" b="1" spc="-45">
                <a:solidFill>
                  <a:schemeClr val="dk1"/>
                </a:solidFill>
                <a:latin typeface="Calibri"/>
              </a:rPr>
              <a:t>2</a:t>
            </a:r>
            <a:endParaRPr lang="fr-MA" sz="1657">
              <a:solidFill>
                <a:srgbClr val="000000"/>
              </a:solidFill>
              <a:latin typeface="Arial"/>
            </a:endParaRPr>
          </a:p>
        </p:txBody>
      </p:sp>
      <p:sp>
        <p:nvSpPr>
          <p:cNvPr id="248" name="object 38"/>
          <p:cNvSpPr/>
          <p:nvPr/>
        </p:nvSpPr>
        <p:spPr>
          <a:xfrm>
            <a:off x="2164435" y="4422957"/>
            <a:ext cx="435449" cy="266876"/>
          </a:xfrm>
          <a:prstGeom prst="rect">
            <a:avLst/>
          </a:prstGeom>
          <a:noFill/>
          <a:ln w="0">
            <a:noFill/>
          </a:ln>
        </p:spPr>
        <p:style>
          <a:lnRef idx="0">
            <a:scrgbClr r="0" g="0" b="0"/>
          </a:lnRef>
          <a:fillRef idx="0">
            <a:scrgbClr r="0" g="0" b="0"/>
          </a:fillRef>
          <a:effectRef idx="0">
            <a:scrgbClr r="0" g="0" b="0"/>
          </a:effectRef>
          <a:fontRef idx="minor"/>
        </p:style>
        <p:txBody>
          <a:bodyPr wrap="square" lIns="0" tIns="11755" rIns="0" bIns="0" anchor="t">
            <a:spAutoFit/>
          </a:bodyPr>
          <a:lstStyle/>
          <a:p>
            <a:pPr marL="11755" defTabSz="1105875">
              <a:spcBef>
                <a:spcPts val="93"/>
              </a:spcBef>
            </a:pPr>
            <a:r>
              <a:rPr lang="fr-FR" sz="1657" b="1" spc="-24" dirty="0">
                <a:solidFill>
                  <a:schemeClr val="dk1"/>
                </a:solidFill>
                <a:latin typeface="Calibri"/>
              </a:rPr>
              <a:t>10</a:t>
            </a:r>
            <a:endParaRPr lang="fr-MA" sz="1657" dirty="0">
              <a:solidFill>
                <a:srgbClr val="000000"/>
              </a:solidFill>
              <a:latin typeface="Arial"/>
            </a:endParaRPr>
          </a:p>
        </p:txBody>
      </p:sp>
      <p:sp>
        <p:nvSpPr>
          <p:cNvPr id="249" name="object 39"/>
          <p:cNvSpPr/>
          <p:nvPr/>
        </p:nvSpPr>
        <p:spPr>
          <a:xfrm>
            <a:off x="1415570" y="4980253"/>
            <a:ext cx="107105" cy="266876"/>
          </a:xfrm>
          <a:prstGeom prst="rect">
            <a:avLst/>
          </a:prstGeom>
          <a:noFill/>
          <a:ln w="0">
            <a:noFill/>
          </a:ln>
        </p:spPr>
        <p:style>
          <a:lnRef idx="0">
            <a:scrgbClr r="0" g="0" b="0"/>
          </a:lnRef>
          <a:fillRef idx="0">
            <a:scrgbClr r="0" g="0" b="0"/>
          </a:fillRef>
          <a:effectRef idx="0">
            <a:scrgbClr r="0" g="0" b="0"/>
          </a:effectRef>
          <a:fontRef idx="minor"/>
        </p:style>
        <p:txBody>
          <a:bodyPr lIns="0" tIns="11755" rIns="0" bIns="0" anchor="t">
            <a:spAutoFit/>
          </a:bodyPr>
          <a:lstStyle/>
          <a:p>
            <a:pPr marL="11755" defTabSz="1105875">
              <a:spcBef>
                <a:spcPts val="93"/>
              </a:spcBef>
            </a:pPr>
            <a:r>
              <a:rPr lang="fr-FR" sz="1657" b="1" spc="-45">
                <a:solidFill>
                  <a:schemeClr val="dk1"/>
                </a:solidFill>
                <a:latin typeface="Calibri"/>
              </a:rPr>
              <a:t>5</a:t>
            </a:r>
            <a:endParaRPr lang="fr-MA" sz="1657">
              <a:solidFill>
                <a:srgbClr val="000000"/>
              </a:solidFill>
              <a:latin typeface="Arial"/>
            </a:endParaRPr>
          </a:p>
        </p:txBody>
      </p:sp>
      <p:sp>
        <p:nvSpPr>
          <p:cNvPr id="250" name="object 40"/>
          <p:cNvSpPr/>
          <p:nvPr/>
        </p:nvSpPr>
        <p:spPr>
          <a:xfrm>
            <a:off x="341845" y="6076694"/>
            <a:ext cx="3666077" cy="298322"/>
          </a:xfrm>
          <a:prstGeom prst="rect">
            <a:avLst/>
          </a:prstGeom>
          <a:noFill/>
          <a:ln w="0">
            <a:noFill/>
          </a:ln>
        </p:spPr>
        <p:style>
          <a:lnRef idx="0">
            <a:scrgbClr r="0" g="0" b="0"/>
          </a:lnRef>
          <a:fillRef idx="0">
            <a:scrgbClr r="0" g="0" b="0"/>
          </a:fillRef>
          <a:effectRef idx="0">
            <a:scrgbClr r="0" g="0" b="0"/>
          </a:effectRef>
          <a:fontRef idx="minor"/>
        </p:style>
        <p:txBody>
          <a:bodyPr wrap="square" lIns="0" tIns="13497" rIns="0" bIns="0" anchor="t">
            <a:spAutoFit/>
          </a:bodyPr>
          <a:lstStyle/>
          <a:p>
            <a:pPr marL="11755" defTabSz="1105875">
              <a:spcBef>
                <a:spcPts val="106"/>
              </a:spcBef>
            </a:pPr>
            <a:r>
              <a:rPr lang="fr-FR" sz="1850" dirty="0">
                <a:solidFill>
                  <a:schemeClr val="dk1"/>
                </a:solidFill>
                <a:latin typeface="Calibri"/>
              </a:rPr>
              <a:t>h(A) =</a:t>
            </a:r>
            <a:r>
              <a:rPr lang="fr-FR" sz="1850" spc="-28" dirty="0">
                <a:solidFill>
                  <a:schemeClr val="dk1"/>
                </a:solidFill>
                <a:latin typeface="Calibri"/>
              </a:rPr>
              <a:t> </a:t>
            </a:r>
            <a:r>
              <a:rPr lang="fr-FR" sz="1850" dirty="0">
                <a:solidFill>
                  <a:schemeClr val="dk1"/>
                </a:solidFill>
                <a:latin typeface="Calibri"/>
              </a:rPr>
              <a:t>10;</a:t>
            </a:r>
            <a:r>
              <a:rPr lang="fr-FR" sz="1850" spc="387" dirty="0">
                <a:solidFill>
                  <a:schemeClr val="dk1"/>
                </a:solidFill>
                <a:latin typeface="Calibri"/>
              </a:rPr>
              <a:t> </a:t>
            </a:r>
            <a:r>
              <a:rPr lang="fr-FR" sz="1850" dirty="0">
                <a:solidFill>
                  <a:schemeClr val="dk1"/>
                </a:solidFill>
                <a:latin typeface="Calibri"/>
              </a:rPr>
              <a:t>coût(A,B)</a:t>
            </a:r>
            <a:r>
              <a:rPr lang="fr-FR" sz="1850" spc="-28" dirty="0">
                <a:solidFill>
                  <a:schemeClr val="dk1"/>
                </a:solidFill>
                <a:latin typeface="Calibri"/>
              </a:rPr>
              <a:t> </a:t>
            </a:r>
            <a:r>
              <a:rPr lang="fr-FR" sz="1850" dirty="0">
                <a:solidFill>
                  <a:schemeClr val="dk1"/>
                </a:solidFill>
                <a:latin typeface="Calibri"/>
              </a:rPr>
              <a:t>+</a:t>
            </a:r>
            <a:r>
              <a:rPr lang="fr-FR" sz="1850" spc="-28" dirty="0">
                <a:solidFill>
                  <a:schemeClr val="dk1"/>
                </a:solidFill>
                <a:latin typeface="Calibri"/>
              </a:rPr>
              <a:t> </a:t>
            </a:r>
            <a:r>
              <a:rPr lang="fr-FR" sz="1850" dirty="0">
                <a:solidFill>
                  <a:schemeClr val="dk1"/>
                </a:solidFill>
                <a:latin typeface="Calibri"/>
              </a:rPr>
              <a:t>h(B) =</a:t>
            </a:r>
            <a:r>
              <a:rPr lang="fr-FR" sz="1850" spc="-28" dirty="0">
                <a:solidFill>
                  <a:schemeClr val="dk1"/>
                </a:solidFill>
                <a:latin typeface="Calibri"/>
              </a:rPr>
              <a:t> </a:t>
            </a:r>
            <a:r>
              <a:rPr lang="fr-FR" sz="1850" dirty="0">
                <a:solidFill>
                  <a:schemeClr val="dk1"/>
                </a:solidFill>
                <a:latin typeface="Calibri"/>
              </a:rPr>
              <a:t>2</a:t>
            </a:r>
            <a:r>
              <a:rPr lang="fr-FR" sz="1850" spc="-13" dirty="0">
                <a:solidFill>
                  <a:schemeClr val="dk1"/>
                </a:solidFill>
                <a:latin typeface="Calibri"/>
              </a:rPr>
              <a:t> </a:t>
            </a:r>
            <a:r>
              <a:rPr lang="fr-FR" sz="1850" dirty="0">
                <a:solidFill>
                  <a:schemeClr val="dk1"/>
                </a:solidFill>
                <a:latin typeface="Calibri"/>
              </a:rPr>
              <a:t>+</a:t>
            </a:r>
            <a:r>
              <a:rPr lang="fr-FR" sz="1850" spc="-24" dirty="0">
                <a:solidFill>
                  <a:schemeClr val="dk1"/>
                </a:solidFill>
                <a:latin typeface="Calibri"/>
              </a:rPr>
              <a:t> </a:t>
            </a:r>
            <a:r>
              <a:rPr lang="fr-FR" sz="1850" dirty="0">
                <a:solidFill>
                  <a:schemeClr val="dk1"/>
                </a:solidFill>
                <a:latin typeface="Calibri"/>
              </a:rPr>
              <a:t>5</a:t>
            </a:r>
            <a:r>
              <a:rPr lang="fr-FR" sz="1850" spc="-13" dirty="0">
                <a:solidFill>
                  <a:schemeClr val="dk1"/>
                </a:solidFill>
                <a:latin typeface="Calibri"/>
              </a:rPr>
              <a:t> </a:t>
            </a:r>
            <a:r>
              <a:rPr lang="fr-FR" sz="1850" dirty="0">
                <a:solidFill>
                  <a:schemeClr val="dk1"/>
                </a:solidFill>
                <a:latin typeface="Calibri"/>
              </a:rPr>
              <a:t>=</a:t>
            </a:r>
            <a:r>
              <a:rPr lang="fr-FR" sz="1850" spc="-28" dirty="0">
                <a:solidFill>
                  <a:schemeClr val="dk1"/>
                </a:solidFill>
                <a:latin typeface="Calibri"/>
              </a:rPr>
              <a:t> </a:t>
            </a:r>
            <a:r>
              <a:rPr lang="fr-FR" sz="1850" spc="-45" dirty="0">
                <a:solidFill>
                  <a:schemeClr val="dk1"/>
                </a:solidFill>
                <a:latin typeface="Calibri"/>
              </a:rPr>
              <a:t>7</a:t>
            </a:r>
            <a:endParaRPr lang="fr-MA" sz="1850" dirty="0">
              <a:solidFill>
                <a:srgbClr val="000000"/>
              </a:solidFill>
              <a:latin typeface="Arial"/>
            </a:endParaRPr>
          </a:p>
        </p:txBody>
      </p:sp>
      <p:sp>
        <p:nvSpPr>
          <p:cNvPr id="251" name="object 41"/>
          <p:cNvSpPr/>
          <p:nvPr/>
        </p:nvSpPr>
        <p:spPr>
          <a:xfrm>
            <a:off x="145473" y="6361384"/>
            <a:ext cx="5603106" cy="298322"/>
          </a:xfrm>
          <a:prstGeom prst="rect">
            <a:avLst/>
          </a:prstGeom>
          <a:noFill/>
          <a:ln w="0">
            <a:noFill/>
          </a:ln>
        </p:spPr>
        <p:style>
          <a:lnRef idx="0">
            <a:scrgbClr r="0" g="0" b="0"/>
          </a:lnRef>
          <a:fillRef idx="0">
            <a:scrgbClr r="0" g="0" b="0"/>
          </a:fillRef>
          <a:effectRef idx="0">
            <a:scrgbClr r="0" g="0" b="0"/>
          </a:effectRef>
          <a:fontRef idx="minor"/>
        </p:style>
        <p:txBody>
          <a:bodyPr wrap="square" lIns="0" tIns="13497" rIns="0" bIns="0" anchor="t">
            <a:spAutoFit/>
          </a:bodyPr>
          <a:lstStyle/>
          <a:p>
            <a:pPr marL="11755" defTabSz="1105875">
              <a:spcBef>
                <a:spcPts val="106"/>
              </a:spcBef>
              <a:tabLst>
                <a:tab pos="373559" algn="l"/>
              </a:tabLst>
            </a:pPr>
            <a:r>
              <a:rPr lang="fr-FR" sz="1850" spc="-45" dirty="0">
                <a:solidFill>
                  <a:schemeClr val="dk1"/>
                </a:solidFill>
                <a:latin typeface="Cambria Math"/>
              </a:rPr>
              <a:t>⇒</a:t>
            </a:r>
            <a:r>
              <a:rPr lang="fr-FR" sz="1850" dirty="0">
                <a:solidFill>
                  <a:schemeClr val="dk1"/>
                </a:solidFill>
                <a:latin typeface="Cambria Math"/>
              </a:rPr>
              <a:t>	</a:t>
            </a:r>
            <a:r>
              <a:rPr lang="fr-FR" sz="1850" dirty="0">
                <a:solidFill>
                  <a:schemeClr val="dk1"/>
                </a:solidFill>
                <a:latin typeface="Calibri"/>
              </a:rPr>
              <a:t>h(A) &gt;</a:t>
            </a:r>
            <a:r>
              <a:rPr lang="fr-FR" sz="1850" spc="-28" dirty="0">
                <a:solidFill>
                  <a:schemeClr val="dk1"/>
                </a:solidFill>
                <a:latin typeface="Calibri"/>
              </a:rPr>
              <a:t> </a:t>
            </a:r>
            <a:r>
              <a:rPr lang="fr-FR" sz="1850" dirty="0">
                <a:solidFill>
                  <a:schemeClr val="dk1"/>
                </a:solidFill>
                <a:latin typeface="Calibri"/>
              </a:rPr>
              <a:t>coût</a:t>
            </a:r>
            <a:r>
              <a:rPr lang="fr-FR" sz="1850" spc="-65" dirty="0">
                <a:solidFill>
                  <a:schemeClr val="dk1"/>
                </a:solidFill>
                <a:latin typeface="Calibri"/>
              </a:rPr>
              <a:t> </a:t>
            </a:r>
            <a:r>
              <a:rPr lang="fr-FR" sz="1850" dirty="0">
                <a:solidFill>
                  <a:schemeClr val="dk1"/>
                </a:solidFill>
                <a:latin typeface="Calibri"/>
              </a:rPr>
              <a:t>(A,B)</a:t>
            </a:r>
            <a:r>
              <a:rPr lang="fr-FR" sz="1850" spc="4" dirty="0">
                <a:solidFill>
                  <a:schemeClr val="dk1"/>
                </a:solidFill>
                <a:latin typeface="Calibri"/>
              </a:rPr>
              <a:t> </a:t>
            </a:r>
            <a:r>
              <a:rPr lang="fr-FR" sz="1850" dirty="0">
                <a:solidFill>
                  <a:schemeClr val="dk1"/>
                </a:solidFill>
                <a:latin typeface="Calibri"/>
              </a:rPr>
              <a:t>+</a:t>
            </a:r>
            <a:r>
              <a:rPr lang="fr-FR" sz="1850" spc="-34" dirty="0">
                <a:solidFill>
                  <a:schemeClr val="dk1"/>
                </a:solidFill>
                <a:latin typeface="Calibri"/>
              </a:rPr>
              <a:t> </a:t>
            </a:r>
            <a:r>
              <a:rPr lang="fr-FR" sz="1850" dirty="0">
                <a:solidFill>
                  <a:schemeClr val="dk1"/>
                </a:solidFill>
                <a:latin typeface="Calibri"/>
              </a:rPr>
              <a:t>h(B)</a:t>
            </a:r>
            <a:r>
              <a:rPr lang="fr-FR" sz="1850" spc="17" dirty="0">
                <a:solidFill>
                  <a:schemeClr val="dk1"/>
                </a:solidFill>
                <a:latin typeface="Calibri"/>
              </a:rPr>
              <a:t> </a:t>
            </a:r>
            <a:r>
              <a:rPr lang="fr-FR" sz="1850" dirty="0">
                <a:solidFill>
                  <a:schemeClr val="dk1"/>
                </a:solidFill>
                <a:latin typeface="Cambria Math"/>
              </a:rPr>
              <a:t>⇒</a:t>
            </a:r>
            <a:r>
              <a:rPr lang="fr-FR" sz="1850" spc="-4" dirty="0">
                <a:solidFill>
                  <a:schemeClr val="dk1"/>
                </a:solidFill>
                <a:latin typeface="Cambria Math"/>
              </a:rPr>
              <a:t> </a:t>
            </a:r>
            <a:r>
              <a:rPr lang="fr-FR" sz="1850" dirty="0">
                <a:solidFill>
                  <a:schemeClr val="dk1"/>
                </a:solidFill>
                <a:latin typeface="Calibri"/>
              </a:rPr>
              <a:t>h</a:t>
            </a:r>
            <a:r>
              <a:rPr lang="fr-FR" sz="1850" spc="-13" dirty="0">
                <a:solidFill>
                  <a:schemeClr val="dk1"/>
                </a:solidFill>
                <a:latin typeface="Calibri"/>
              </a:rPr>
              <a:t> </a:t>
            </a:r>
            <a:r>
              <a:rPr lang="fr-FR" sz="1850" spc="-24" dirty="0">
                <a:solidFill>
                  <a:schemeClr val="dk1"/>
                </a:solidFill>
                <a:latin typeface="Calibri"/>
              </a:rPr>
              <a:t>est</a:t>
            </a:r>
            <a:endParaRPr lang="fr-MA" sz="1850" dirty="0">
              <a:solidFill>
                <a:srgbClr val="000000"/>
              </a:solidFill>
              <a:latin typeface="Arial"/>
            </a:endParaRPr>
          </a:p>
        </p:txBody>
      </p:sp>
      <p:sp>
        <p:nvSpPr>
          <p:cNvPr id="252" name="object 42"/>
          <p:cNvSpPr/>
          <p:nvPr/>
        </p:nvSpPr>
        <p:spPr>
          <a:xfrm>
            <a:off x="614109" y="6602199"/>
            <a:ext cx="2453697" cy="298322"/>
          </a:xfrm>
          <a:prstGeom prst="rect">
            <a:avLst/>
          </a:prstGeom>
          <a:noFill/>
          <a:ln w="0">
            <a:noFill/>
          </a:ln>
        </p:spPr>
        <p:style>
          <a:lnRef idx="0">
            <a:scrgbClr r="0" g="0" b="0"/>
          </a:lnRef>
          <a:fillRef idx="0">
            <a:scrgbClr r="0" g="0" b="0"/>
          </a:fillRef>
          <a:effectRef idx="0">
            <a:scrgbClr r="0" g="0" b="0"/>
          </a:effectRef>
          <a:fontRef idx="minor"/>
        </p:style>
        <p:txBody>
          <a:bodyPr wrap="square" lIns="0" tIns="13497" rIns="0" bIns="0" anchor="t">
            <a:spAutoFit/>
          </a:bodyPr>
          <a:lstStyle/>
          <a:p>
            <a:pPr marL="11755" defTabSz="1105875">
              <a:spcBef>
                <a:spcPts val="106"/>
              </a:spcBef>
            </a:pPr>
            <a:r>
              <a:rPr lang="fr-FR" sz="1850" spc="-11" dirty="0">
                <a:solidFill>
                  <a:schemeClr val="dk1"/>
                </a:solidFill>
                <a:latin typeface="Calibri"/>
              </a:rPr>
              <a:t>inconsistance</a:t>
            </a:r>
            <a:endParaRPr lang="fr-MA" sz="1850" dirty="0">
              <a:solidFill>
                <a:srgbClr val="000000"/>
              </a:solidFill>
              <a:latin typeface="Arial"/>
            </a:endParaRPr>
          </a:p>
        </p:txBody>
      </p:sp>
      <p:grpSp>
        <p:nvGrpSpPr>
          <p:cNvPr id="253" name="object 43"/>
          <p:cNvGrpSpPr/>
          <p:nvPr/>
        </p:nvGrpSpPr>
        <p:grpSpPr>
          <a:xfrm>
            <a:off x="1252820" y="1563472"/>
            <a:ext cx="1100657" cy="1776812"/>
            <a:chOff x="1035720" y="1292760"/>
            <a:chExt cx="910080" cy="1469160"/>
          </a:xfrm>
        </p:grpSpPr>
        <p:sp>
          <p:nvSpPr>
            <p:cNvPr id="254" name="object 79"/>
            <p:cNvSpPr/>
            <p:nvPr/>
          </p:nvSpPr>
          <p:spPr>
            <a:xfrm>
              <a:off x="1657080" y="1530000"/>
              <a:ext cx="185400" cy="952560"/>
            </a:xfrm>
            <a:custGeom>
              <a:avLst/>
              <a:gdLst>
                <a:gd name="textAreaLeft" fmla="*/ 0 w 185400"/>
                <a:gd name="textAreaRight" fmla="*/ 185760 w 185400"/>
                <a:gd name="textAreaTop" fmla="*/ 0 h 952560"/>
                <a:gd name="textAreaBottom" fmla="*/ 952920 h 952560"/>
              </a:gdLst>
              <a:ahLst/>
              <a:cxnLst/>
              <a:rect l="textAreaLeft" t="textAreaTop" r="textAreaRight" b="textAreaBottom"/>
              <a:pathLst>
                <a:path w="295275" h="1513839">
                  <a:moveTo>
                    <a:pt x="28193" y="0"/>
                  </a:moveTo>
                  <a:lnTo>
                    <a:pt x="0" y="4318"/>
                  </a:lnTo>
                  <a:lnTo>
                    <a:pt x="12954" y="89153"/>
                  </a:lnTo>
                  <a:lnTo>
                    <a:pt x="41275" y="84709"/>
                  </a:lnTo>
                  <a:lnTo>
                    <a:pt x="28193" y="0"/>
                  </a:lnTo>
                  <a:close/>
                </a:path>
                <a:path w="295275" h="1513839">
                  <a:moveTo>
                    <a:pt x="45593" y="113029"/>
                  </a:moveTo>
                  <a:lnTo>
                    <a:pt x="17399" y="117348"/>
                  </a:lnTo>
                  <a:lnTo>
                    <a:pt x="30353" y="202057"/>
                  </a:lnTo>
                  <a:lnTo>
                    <a:pt x="58674" y="197739"/>
                  </a:lnTo>
                  <a:lnTo>
                    <a:pt x="45593" y="113029"/>
                  </a:lnTo>
                  <a:close/>
                </a:path>
                <a:path w="295275" h="1513839">
                  <a:moveTo>
                    <a:pt x="62992" y="225933"/>
                  </a:moveTo>
                  <a:lnTo>
                    <a:pt x="34671" y="230377"/>
                  </a:lnTo>
                  <a:lnTo>
                    <a:pt x="47752" y="315087"/>
                  </a:lnTo>
                  <a:lnTo>
                    <a:pt x="75946" y="310642"/>
                  </a:lnTo>
                  <a:lnTo>
                    <a:pt x="62992" y="225933"/>
                  </a:lnTo>
                  <a:close/>
                </a:path>
                <a:path w="295275" h="1513839">
                  <a:moveTo>
                    <a:pt x="80391" y="338963"/>
                  </a:moveTo>
                  <a:lnTo>
                    <a:pt x="52070" y="343281"/>
                  </a:lnTo>
                  <a:lnTo>
                    <a:pt x="65151" y="427990"/>
                  </a:lnTo>
                  <a:lnTo>
                    <a:pt x="93345" y="423672"/>
                  </a:lnTo>
                  <a:lnTo>
                    <a:pt x="80391" y="338963"/>
                  </a:lnTo>
                  <a:close/>
                </a:path>
                <a:path w="295275" h="1513839">
                  <a:moveTo>
                    <a:pt x="97662" y="451866"/>
                  </a:moveTo>
                  <a:lnTo>
                    <a:pt x="69468" y="456311"/>
                  </a:lnTo>
                  <a:lnTo>
                    <a:pt x="82550" y="541020"/>
                  </a:lnTo>
                  <a:lnTo>
                    <a:pt x="110743" y="536702"/>
                  </a:lnTo>
                  <a:lnTo>
                    <a:pt x="97662" y="451866"/>
                  </a:lnTo>
                  <a:close/>
                </a:path>
                <a:path w="295275" h="1513839">
                  <a:moveTo>
                    <a:pt x="115062" y="564896"/>
                  </a:moveTo>
                  <a:lnTo>
                    <a:pt x="86868" y="569214"/>
                  </a:lnTo>
                  <a:lnTo>
                    <a:pt x="99822" y="653923"/>
                  </a:lnTo>
                  <a:lnTo>
                    <a:pt x="128143" y="649605"/>
                  </a:lnTo>
                  <a:lnTo>
                    <a:pt x="115062" y="564896"/>
                  </a:lnTo>
                  <a:close/>
                </a:path>
                <a:path w="295275" h="1513839">
                  <a:moveTo>
                    <a:pt x="132461" y="677799"/>
                  </a:moveTo>
                  <a:lnTo>
                    <a:pt x="104267" y="682244"/>
                  </a:lnTo>
                  <a:lnTo>
                    <a:pt x="117221" y="766953"/>
                  </a:lnTo>
                  <a:lnTo>
                    <a:pt x="145542" y="762635"/>
                  </a:lnTo>
                  <a:lnTo>
                    <a:pt x="132461" y="677799"/>
                  </a:lnTo>
                  <a:close/>
                </a:path>
                <a:path w="295275" h="1513839">
                  <a:moveTo>
                    <a:pt x="149860" y="790829"/>
                  </a:moveTo>
                  <a:lnTo>
                    <a:pt x="121539" y="795147"/>
                  </a:lnTo>
                  <a:lnTo>
                    <a:pt x="134620" y="879856"/>
                  </a:lnTo>
                  <a:lnTo>
                    <a:pt x="162814" y="875538"/>
                  </a:lnTo>
                  <a:lnTo>
                    <a:pt x="149860" y="790829"/>
                  </a:lnTo>
                  <a:close/>
                </a:path>
                <a:path w="295275" h="1513839">
                  <a:moveTo>
                    <a:pt x="167259" y="903859"/>
                  </a:moveTo>
                  <a:lnTo>
                    <a:pt x="138937" y="908177"/>
                  </a:lnTo>
                  <a:lnTo>
                    <a:pt x="152019" y="992886"/>
                  </a:lnTo>
                  <a:lnTo>
                    <a:pt x="180212" y="988568"/>
                  </a:lnTo>
                  <a:lnTo>
                    <a:pt x="167259" y="903859"/>
                  </a:lnTo>
                  <a:close/>
                </a:path>
                <a:path w="295275" h="1513839">
                  <a:moveTo>
                    <a:pt x="184531" y="1016762"/>
                  </a:moveTo>
                  <a:lnTo>
                    <a:pt x="156337" y="1021080"/>
                  </a:lnTo>
                  <a:lnTo>
                    <a:pt x="169418" y="1105789"/>
                  </a:lnTo>
                  <a:lnTo>
                    <a:pt x="197612" y="1101471"/>
                  </a:lnTo>
                  <a:lnTo>
                    <a:pt x="184531" y="1016762"/>
                  </a:lnTo>
                  <a:close/>
                </a:path>
                <a:path w="295275" h="1513839">
                  <a:moveTo>
                    <a:pt x="201930" y="1129792"/>
                  </a:moveTo>
                  <a:lnTo>
                    <a:pt x="173736" y="1134110"/>
                  </a:lnTo>
                  <a:lnTo>
                    <a:pt x="186690" y="1218819"/>
                  </a:lnTo>
                  <a:lnTo>
                    <a:pt x="215011" y="1214501"/>
                  </a:lnTo>
                  <a:lnTo>
                    <a:pt x="201930" y="1129792"/>
                  </a:lnTo>
                  <a:close/>
                </a:path>
                <a:path w="295275" h="1513839">
                  <a:moveTo>
                    <a:pt x="219329" y="1242695"/>
                  </a:moveTo>
                  <a:lnTo>
                    <a:pt x="191135" y="1247013"/>
                  </a:lnTo>
                  <a:lnTo>
                    <a:pt x="204089" y="1331849"/>
                  </a:lnTo>
                  <a:lnTo>
                    <a:pt x="232410" y="1327404"/>
                  </a:lnTo>
                  <a:lnTo>
                    <a:pt x="219329" y="1242695"/>
                  </a:lnTo>
                  <a:close/>
                </a:path>
                <a:path w="295275" h="1513839">
                  <a:moveTo>
                    <a:pt x="176911" y="1392174"/>
                  </a:moveTo>
                  <a:lnTo>
                    <a:pt x="170687" y="1397127"/>
                  </a:lnTo>
                  <a:lnTo>
                    <a:pt x="164592" y="1402207"/>
                  </a:lnTo>
                  <a:lnTo>
                    <a:pt x="163703" y="1411097"/>
                  </a:lnTo>
                  <a:lnTo>
                    <a:pt x="168656" y="1417320"/>
                  </a:lnTo>
                  <a:lnTo>
                    <a:pt x="246506" y="1513459"/>
                  </a:lnTo>
                  <a:lnTo>
                    <a:pt x="256704" y="1487551"/>
                  </a:lnTo>
                  <a:lnTo>
                    <a:pt x="228092" y="1487551"/>
                  </a:lnTo>
                  <a:lnTo>
                    <a:pt x="225806" y="1472946"/>
                  </a:lnTo>
                  <a:lnTo>
                    <a:pt x="232091" y="1471987"/>
                  </a:lnTo>
                  <a:lnTo>
                    <a:pt x="237864" y="1457369"/>
                  </a:lnTo>
                  <a:lnTo>
                    <a:pt x="227658" y="1444752"/>
                  </a:lnTo>
                  <a:lnTo>
                    <a:pt x="221487" y="1444752"/>
                  </a:lnTo>
                  <a:lnTo>
                    <a:pt x="220032" y="1435324"/>
                  </a:lnTo>
                  <a:lnTo>
                    <a:pt x="185928" y="1393190"/>
                  </a:lnTo>
                  <a:lnTo>
                    <a:pt x="176911" y="1392174"/>
                  </a:lnTo>
                  <a:close/>
                </a:path>
                <a:path w="295275" h="1513839">
                  <a:moveTo>
                    <a:pt x="232091" y="1471987"/>
                  </a:moveTo>
                  <a:lnTo>
                    <a:pt x="225806" y="1472946"/>
                  </a:lnTo>
                  <a:lnTo>
                    <a:pt x="228092" y="1487551"/>
                  </a:lnTo>
                  <a:lnTo>
                    <a:pt x="256286" y="1483233"/>
                  </a:lnTo>
                  <a:lnTo>
                    <a:pt x="255835" y="1480185"/>
                  </a:lnTo>
                  <a:lnTo>
                    <a:pt x="228854" y="1480185"/>
                  </a:lnTo>
                  <a:lnTo>
                    <a:pt x="232091" y="1471987"/>
                  </a:lnTo>
                  <a:close/>
                </a:path>
                <a:path w="295275" h="1513839">
                  <a:moveTo>
                    <a:pt x="264152" y="1468628"/>
                  </a:moveTo>
                  <a:lnTo>
                    <a:pt x="254127" y="1468628"/>
                  </a:lnTo>
                  <a:lnTo>
                    <a:pt x="256286" y="1483233"/>
                  </a:lnTo>
                  <a:lnTo>
                    <a:pt x="228092" y="1487551"/>
                  </a:lnTo>
                  <a:lnTo>
                    <a:pt x="256704" y="1487551"/>
                  </a:lnTo>
                  <a:lnTo>
                    <a:pt x="264152" y="1468628"/>
                  </a:lnTo>
                  <a:close/>
                </a:path>
                <a:path w="295275" h="1513839">
                  <a:moveTo>
                    <a:pt x="247757" y="1469599"/>
                  </a:moveTo>
                  <a:lnTo>
                    <a:pt x="232091" y="1471987"/>
                  </a:lnTo>
                  <a:lnTo>
                    <a:pt x="228854" y="1480185"/>
                  </a:lnTo>
                  <a:lnTo>
                    <a:pt x="253237" y="1476375"/>
                  </a:lnTo>
                  <a:lnTo>
                    <a:pt x="247757" y="1469599"/>
                  </a:lnTo>
                  <a:close/>
                </a:path>
                <a:path w="295275" h="1513839">
                  <a:moveTo>
                    <a:pt x="254127" y="1468628"/>
                  </a:moveTo>
                  <a:lnTo>
                    <a:pt x="247757" y="1469599"/>
                  </a:lnTo>
                  <a:lnTo>
                    <a:pt x="253237" y="1476375"/>
                  </a:lnTo>
                  <a:lnTo>
                    <a:pt x="228854" y="1480185"/>
                  </a:lnTo>
                  <a:lnTo>
                    <a:pt x="255835" y="1480185"/>
                  </a:lnTo>
                  <a:lnTo>
                    <a:pt x="254127" y="1468628"/>
                  </a:lnTo>
                  <a:close/>
                </a:path>
                <a:path w="295275" h="1513839">
                  <a:moveTo>
                    <a:pt x="237864" y="1457369"/>
                  </a:moveTo>
                  <a:lnTo>
                    <a:pt x="232091" y="1471987"/>
                  </a:lnTo>
                  <a:lnTo>
                    <a:pt x="247757" y="1469599"/>
                  </a:lnTo>
                  <a:lnTo>
                    <a:pt x="237864" y="1457369"/>
                  </a:lnTo>
                  <a:close/>
                </a:path>
                <a:path w="295275" h="1513839">
                  <a:moveTo>
                    <a:pt x="276479" y="1376934"/>
                  </a:moveTo>
                  <a:lnTo>
                    <a:pt x="268224" y="1380490"/>
                  </a:lnTo>
                  <a:lnTo>
                    <a:pt x="248249" y="1431069"/>
                  </a:lnTo>
                  <a:lnTo>
                    <a:pt x="249681" y="1440434"/>
                  </a:lnTo>
                  <a:lnTo>
                    <a:pt x="244221" y="1441270"/>
                  </a:lnTo>
                  <a:lnTo>
                    <a:pt x="237864" y="1457369"/>
                  </a:lnTo>
                  <a:lnTo>
                    <a:pt x="247757" y="1469599"/>
                  </a:lnTo>
                  <a:lnTo>
                    <a:pt x="254127" y="1468628"/>
                  </a:lnTo>
                  <a:lnTo>
                    <a:pt x="264152" y="1468628"/>
                  </a:lnTo>
                  <a:lnTo>
                    <a:pt x="291846" y="1398270"/>
                  </a:lnTo>
                  <a:lnTo>
                    <a:pt x="294767" y="1391031"/>
                  </a:lnTo>
                  <a:lnTo>
                    <a:pt x="291211" y="1382649"/>
                  </a:lnTo>
                  <a:lnTo>
                    <a:pt x="283845" y="1379855"/>
                  </a:lnTo>
                  <a:lnTo>
                    <a:pt x="276479" y="1376934"/>
                  </a:lnTo>
                  <a:close/>
                </a:path>
                <a:path w="295275" h="1513839">
                  <a:moveTo>
                    <a:pt x="220032" y="1435324"/>
                  </a:moveTo>
                  <a:lnTo>
                    <a:pt x="221487" y="1444752"/>
                  </a:lnTo>
                  <a:lnTo>
                    <a:pt x="226978" y="1443911"/>
                  </a:lnTo>
                  <a:lnTo>
                    <a:pt x="220032" y="1435324"/>
                  </a:lnTo>
                  <a:close/>
                </a:path>
                <a:path w="295275" h="1513839">
                  <a:moveTo>
                    <a:pt x="226978" y="1443911"/>
                  </a:moveTo>
                  <a:lnTo>
                    <a:pt x="221487" y="1444752"/>
                  </a:lnTo>
                  <a:lnTo>
                    <a:pt x="227658" y="1444752"/>
                  </a:lnTo>
                  <a:lnTo>
                    <a:pt x="226978" y="1443911"/>
                  </a:lnTo>
                  <a:close/>
                </a:path>
                <a:path w="295275" h="1513839">
                  <a:moveTo>
                    <a:pt x="236728" y="1355725"/>
                  </a:moveTo>
                  <a:lnTo>
                    <a:pt x="208406" y="1360043"/>
                  </a:lnTo>
                  <a:lnTo>
                    <a:pt x="220032" y="1435324"/>
                  </a:lnTo>
                  <a:lnTo>
                    <a:pt x="226978" y="1443911"/>
                  </a:lnTo>
                  <a:lnTo>
                    <a:pt x="244221" y="1441270"/>
                  </a:lnTo>
                  <a:lnTo>
                    <a:pt x="248249" y="1431069"/>
                  </a:lnTo>
                  <a:lnTo>
                    <a:pt x="236728" y="1355725"/>
                  </a:lnTo>
                  <a:close/>
                </a:path>
                <a:path w="295275" h="1513839">
                  <a:moveTo>
                    <a:pt x="248249" y="1431069"/>
                  </a:moveTo>
                  <a:lnTo>
                    <a:pt x="244221" y="1441270"/>
                  </a:lnTo>
                  <a:lnTo>
                    <a:pt x="249681" y="1440434"/>
                  </a:lnTo>
                  <a:lnTo>
                    <a:pt x="248249" y="1431069"/>
                  </a:lnTo>
                  <a:close/>
                </a:path>
              </a:pathLst>
            </a:custGeom>
            <a:solidFill>
              <a:srgbClr val="497DBA"/>
            </a:solidFill>
            <a:ln w="0">
              <a:noFill/>
            </a:ln>
          </p:spPr>
          <p:style>
            <a:lnRef idx="0">
              <a:scrgbClr r="0" g="0" b="0"/>
            </a:lnRef>
            <a:fillRef idx="0">
              <a:scrgbClr r="0" g="0" b="0"/>
            </a:fillRef>
            <a:effectRef idx="0">
              <a:scrgbClr r="0" g="0" b="0"/>
            </a:effectRef>
            <a:fontRef idx="minor"/>
          </p:style>
          <p:txBody>
            <a:bodyPr lIns="0" tIns="0" rIns="0" bIns="0" anchor="t">
              <a:noAutofit/>
            </a:bodyPr>
            <a:lstStyle/>
            <a:p>
              <a:endParaRPr lang="fr-FR" sz="1657">
                <a:solidFill>
                  <a:schemeClr val="dk1"/>
                </a:solidFill>
                <a:latin typeface="Calibri"/>
              </a:endParaRPr>
            </a:p>
          </p:txBody>
        </p:sp>
        <p:sp>
          <p:nvSpPr>
            <p:cNvPr id="255" name="object 80"/>
            <p:cNvSpPr/>
            <p:nvPr/>
          </p:nvSpPr>
          <p:spPr>
            <a:xfrm>
              <a:off x="1437480" y="1292760"/>
              <a:ext cx="267120" cy="279000"/>
            </a:xfrm>
            <a:custGeom>
              <a:avLst/>
              <a:gdLst>
                <a:gd name="textAreaLeft" fmla="*/ 0 w 267120"/>
                <a:gd name="textAreaRight" fmla="*/ 267480 w 267120"/>
                <a:gd name="textAreaTop" fmla="*/ 0 h 279000"/>
                <a:gd name="textAreaBottom" fmla="*/ 279360 h 279000"/>
              </a:gdLst>
              <a:ahLst/>
              <a:cxnLst/>
              <a:rect l="textAreaLeft" t="textAreaTop" r="textAreaRight" b="textAreaBottom"/>
              <a:pathLst>
                <a:path w="425450" h="444500">
                  <a:moveTo>
                    <a:pt x="212598" y="0"/>
                  </a:moveTo>
                  <a:lnTo>
                    <a:pt x="163832" y="5865"/>
                  </a:lnTo>
                  <a:lnTo>
                    <a:pt x="119076" y="22572"/>
                  </a:lnTo>
                  <a:lnTo>
                    <a:pt x="79603" y="48785"/>
                  </a:lnTo>
                  <a:lnTo>
                    <a:pt x="46686" y="83169"/>
                  </a:lnTo>
                  <a:lnTo>
                    <a:pt x="21598" y="124389"/>
                  </a:lnTo>
                  <a:lnTo>
                    <a:pt x="5611" y="171110"/>
                  </a:lnTo>
                  <a:lnTo>
                    <a:pt x="0" y="221996"/>
                  </a:lnTo>
                  <a:lnTo>
                    <a:pt x="5611" y="272921"/>
                  </a:lnTo>
                  <a:lnTo>
                    <a:pt x="21598" y="319657"/>
                  </a:lnTo>
                  <a:lnTo>
                    <a:pt x="46686" y="360875"/>
                  </a:lnTo>
                  <a:lnTo>
                    <a:pt x="79603" y="395246"/>
                  </a:lnTo>
                  <a:lnTo>
                    <a:pt x="119076" y="421441"/>
                  </a:lnTo>
                  <a:lnTo>
                    <a:pt x="163832" y="438132"/>
                  </a:lnTo>
                  <a:lnTo>
                    <a:pt x="212598" y="443992"/>
                  </a:lnTo>
                  <a:lnTo>
                    <a:pt x="261363" y="438132"/>
                  </a:lnTo>
                  <a:lnTo>
                    <a:pt x="306119" y="421441"/>
                  </a:lnTo>
                  <a:lnTo>
                    <a:pt x="345592" y="395246"/>
                  </a:lnTo>
                  <a:lnTo>
                    <a:pt x="378509" y="360875"/>
                  </a:lnTo>
                  <a:lnTo>
                    <a:pt x="403597" y="319657"/>
                  </a:lnTo>
                  <a:lnTo>
                    <a:pt x="419584" y="272921"/>
                  </a:lnTo>
                  <a:lnTo>
                    <a:pt x="425196" y="221996"/>
                  </a:lnTo>
                  <a:lnTo>
                    <a:pt x="419584" y="171110"/>
                  </a:lnTo>
                  <a:lnTo>
                    <a:pt x="403597" y="124389"/>
                  </a:lnTo>
                  <a:lnTo>
                    <a:pt x="378509" y="83169"/>
                  </a:lnTo>
                  <a:lnTo>
                    <a:pt x="345592" y="48785"/>
                  </a:lnTo>
                  <a:lnTo>
                    <a:pt x="306119" y="22572"/>
                  </a:lnTo>
                  <a:lnTo>
                    <a:pt x="261363" y="5865"/>
                  </a:lnTo>
                  <a:lnTo>
                    <a:pt x="212598" y="0"/>
                  </a:lnTo>
                  <a:close/>
                </a:path>
              </a:pathLst>
            </a:custGeom>
            <a:solidFill>
              <a:srgbClr val="4F81BC"/>
            </a:solidFill>
            <a:ln w="0">
              <a:noFill/>
            </a:ln>
          </p:spPr>
          <p:style>
            <a:lnRef idx="0">
              <a:scrgbClr r="0" g="0" b="0"/>
            </a:lnRef>
            <a:fillRef idx="0">
              <a:scrgbClr r="0" g="0" b="0"/>
            </a:fillRef>
            <a:effectRef idx="0">
              <a:scrgbClr r="0" g="0" b="0"/>
            </a:effectRef>
            <a:fontRef idx="minor"/>
          </p:style>
          <p:txBody>
            <a:bodyPr lIns="0" tIns="0" rIns="0" bIns="0" anchor="t">
              <a:noAutofit/>
            </a:bodyPr>
            <a:lstStyle/>
            <a:p>
              <a:endParaRPr lang="fr-FR" sz="1657">
                <a:solidFill>
                  <a:schemeClr val="dk1"/>
                </a:solidFill>
                <a:latin typeface="Calibri"/>
              </a:endParaRPr>
            </a:p>
          </p:txBody>
        </p:sp>
        <p:sp>
          <p:nvSpPr>
            <p:cNvPr id="256" name="object 81"/>
            <p:cNvSpPr/>
            <p:nvPr/>
          </p:nvSpPr>
          <p:spPr>
            <a:xfrm>
              <a:off x="1437480" y="1292760"/>
              <a:ext cx="267120" cy="279000"/>
            </a:xfrm>
            <a:custGeom>
              <a:avLst/>
              <a:gdLst>
                <a:gd name="textAreaLeft" fmla="*/ 0 w 267120"/>
                <a:gd name="textAreaRight" fmla="*/ 267480 w 267120"/>
                <a:gd name="textAreaTop" fmla="*/ 0 h 279000"/>
                <a:gd name="textAreaBottom" fmla="*/ 279360 h 279000"/>
              </a:gdLst>
              <a:ahLst/>
              <a:cxnLst/>
              <a:rect l="textAreaLeft" t="textAreaTop" r="textAreaRight" b="textAreaBottom"/>
              <a:pathLst>
                <a:path w="425450" h="444500">
                  <a:moveTo>
                    <a:pt x="0" y="221996"/>
                  </a:moveTo>
                  <a:lnTo>
                    <a:pt x="5611" y="171110"/>
                  </a:lnTo>
                  <a:lnTo>
                    <a:pt x="21598" y="124389"/>
                  </a:lnTo>
                  <a:lnTo>
                    <a:pt x="46686" y="83169"/>
                  </a:lnTo>
                  <a:lnTo>
                    <a:pt x="79603" y="48785"/>
                  </a:lnTo>
                  <a:lnTo>
                    <a:pt x="119076" y="22572"/>
                  </a:lnTo>
                  <a:lnTo>
                    <a:pt x="163832" y="5865"/>
                  </a:lnTo>
                  <a:lnTo>
                    <a:pt x="212598" y="0"/>
                  </a:lnTo>
                  <a:lnTo>
                    <a:pt x="261363" y="5865"/>
                  </a:lnTo>
                  <a:lnTo>
                    <a:pt x="306119" y="22572"/>
                  </a:lnTo>
                  <a:lnTo>
                    <a:pt x="345592" y="48785"/>
                  </a:lnTo>
                  <a:lnTo>
                    <a:pt x="378509" y="83169"/>
                  </a:lnTo>
                  <a:lnTo>
                    <a:pt x="403597" y="124389"/>
                  </a:lnTo>
                  <a:lnTo>
                    <a:pt x="419584" y="171110"/>
                  </a:lnTo>
                  <a:lnTo>
                    <a:pt x="425196" y="221996"/>
                  </a:lnTo>
                  <a:lnTo>
                    <a:pt x="419584" y="272921"/>
                  </a:lnTo>
                  <a:lnTo>
                    <a:pt x="403597" y="319657"/>
                  </a:lnTo>
                  <a:lnTo>
                    <a:pt x="378509" y="360875"/>
                  </a:lnTo>
                  <a:lnTo>
                    <a:pt x="345592" y="395246"/>
                  </a:lnTo>
                  <a:lnTo>
                    <a:pt x="306119" y="421441"/>
                  </a:lnTo>
                  <a:lnTo>
                    <a:pt x="261363" y="438132"/>
                  </a:lnTo>
                  <a:lnTo>
                    <a:pt x="212598" y="443992"/>
                  </a:lnTo>
                  <a:lnTo>
                    <a:pt x="163832" y="438132"/>
                  </a:lnTo>
                  <a:lnTo>
                    <a:pt x="119076" y="421441"/>
                  </a:lnTo>
                  <a:lnTo>
                    <a:pt x="79603" y="395246"/>
                  </a:lnTo>
                  <a:lnTo>
                    <a:pt x="46686" y="360875"/>
                  </a:lnTo>
                  <a:lnTo>
                    <a:pt x="21598" y="319657"/>
                  </a:lnTo>
                  <a:lnTo>
                    <a:pt x="5611" y="272921"/>
                  </a:lnTo>
                  <a:lnTo>
                    <a:pt x="0" y="221996"/>
                  </a:lnTo>
                  <a:close/>
                </a:path>
              </a:pathLst>
            </a:custGeom>
            <a:noFill/>
            <a:ln w="25400">
              <a:solidFill>
                <a:srgbClr val="385D89"/>
              </a:solidFill>
              <a:round/>
            </a:ln>
          </p:spPr>
          <p:style>
            <a:lnRef idx="0">
              <a:scrgbClr r="0" g="0" b="0"/>
            </a:lnRef>
            <a:fillRef idx="0">
              <a:scrgbClr r="0" g="0" b="0"/>
            </a:fillRef>
            <a:effectRef idx="0">
              <a:scrgbClr r="0" g="0" b="0"/>
            </a:effectRef>
            <a:fontRef idx="minor"/>
          </p:style>
          <p:txBody>
            <a:bodyPr lIns="0" tIns="0" rIns="0" bIns="0" anchor="t">
              <a:noAutofit/>
            </a:bodyPr>
            <a:lstStyle/>
            <a:p>
              <a:endParaRPr lang="fr-FR" sz="1657">
                <a:solidFill>
                  <a:schemeClr val="dk1"/>
                </a:solidFill>
                <a:latin typeface="Calibri"/>
              </a:endParaRPr>
            </a:p>
          </p:txBody>
        </p:sp>
        <p:sp>
          <p:nvSpPr>
            <p:cNvPr id="257" name="object 82"/>
            <p:cNvSpPr/>
            <p:nvPr/>
          </p:nvSpPr>
          <p:spPr>
            <a:xfrm>
              <a:off x="1678680" y="2482560"/>
              <a:ext cx="267120" cy="279360"/>
            </a:xfrm>
            <a:custGeom>
              <a:avLst/>
              <a:gdLst>
                <a:gd name="textAreaLeft" fmla="*/ 0 w 267120"/>
                <a:gd name="textAreaRight" fmla="*/ 267480 w 267120"/>
                <a:gd name="textAreaTop" fmla="*/ 0 h 279360"/>
                <a:gd name="textAreaBottom" fmla="*/ 279720 h 279360"/>
              </a:gdLst>
              <a:ahLst/>
              <a:cxnLst/>
              <a:rect l="textAreaLeft" t="textAreaTop" r="textAreaRight" b="textAreaBottom"/>
              <a:pathLst>
                <a:path w="425450" h="444500">
                  <a:moveTo>
                    <a:pt x="212725" y="0"/>
                  </a:moveTo>
                  <a:lnTo>
                    <a:pt x="163952" y="5866"/>
                  </a:lnTo>
                  <a:lnTo>
                    <a:pt x="119178" y="22575"/>
                  </a:lnTo>
                  <a:lnTo>
                    <a:pt x="79680" y="48795"/>
                  </a:lnTo>
                  <a:lnTo>
                    <a:pt x="46736" y="83193"/>
                  </a:lnTo>
                  <a:lnTo>
                    <a:pt x="21623" y="124435"/>
                  </a:lnTo>
                  <a:lnTo>
                    <a:pt x="5618" y="171190"/>
                  </a:lnTo>
                  <a:lnTo>
                    <a:pt x="0" y="222123"/>
                  </a:lnTo>
                  <a:lnTo>
                    <a:pt x="5618" y="273008"/>
                  </a:lnTo>
                  <a:lnTo>
                    <a:pt x="21623" y="319729"/>
                  </a:lnTo>
                  <a:lnTo>
                    <a:pt x="46736" y="360949"/>
                  </a:lnTo>
                  <a:lnTo>
                    <a:pt x="79680" y="395333"/>
                  </a:lnTo>
                  <a:lnTo>
                    <a:pt x="119178" y="421546"/>
                  </a:lnTo>
                  <a:lnTo>
                    <a:pt x="163952" y="438253"/>
                  </a:lnTo>
                  <a:lnTo>
                    <a:pt x="212725" y="444119"/>
                  </a:lnTo>
                  <a:lnTo>
                    <a:pt x="261490" y="438253"/>
                  </a:lnTo>
                  <a:lnTo>
                    <a:pt x="306246" y="421546"/>
                  </a:lnTo>
                  <a:lnTo>
                    <a:pt x="345719" y="395333"/>
                  </a:lnTo>
                  <a:lnTo>
                    <a:pt x="378636" y="360949"/>
                  </a:lnTo>
                  <a:lnTo>
                    <a:pt x="403724" y="319729"/>
                  </a:lnTo>
                  <a:lnTo>
                    <a:pt x="419711" y="273008"/>
                  </a:lnTo>
                  <a:lnTo>
                    <a:pt x="425323" y="222123"/>
                  </a:lnTo>
                  <a:lnTo>
                    <a:pt x="419711" y="171190"/>
                  </a:lnTo>
                  <a:lnTo>
                    <a:pt x="403724" y="124435"/>
                  </a:lnTo>
                  <a:lnTo>
                    <a:pt x="378636" y="83193"/>
                  </a:lnTo>
                  <a:lnTo>
                    <a:pt x="345719" y="48795"/>
                  </a:lnTo>
                  <a:lnTo>
                    <a:pt x="306246" y="22575"/>
                  </a:lnTo>
                  <a:lnTo>
                    <a:pt x="261490" y="5866"/>
                  </a:lnTo>
                  <a:lnTo>
                    <a:pt x="212725" y="0"/>
                  </a:lnTo>
                  <a:close/>
                </a:path>
              </a:pathLst>
            </a:custGeom>
            <a:solidFill>
              <a:srgbClr val="C0504D"/>
            </a:solidFill>
            <a:ln w="0">
              <a:noFill/>
            </a:ln>
          </p:spPr>
          <p:style>
            <a:lnRef idx="0">
              <a:scrgbClr r="0" g="0" b="0"/>
            </a:lnRef>
            <a:fillRef idx="0">
              <a:scrgbClr r="0" g="0" b="0"/>
            </a:fillRef>
            <a:effectRef idx="0">
              <a:scrgbClr r="0" g="0" b="0"/>
            </a:effectRef>
            <a:fontRef idx="minor"/>
          </p:style>
          <p:txBody>
            <a:bodyPr lIns="0" tIns="0" rIns="0" bIns="0" anchor="t">
              <a:noAutofit/>
            </a:bodyPr>
            <a:lstStyle/>
            <a:p>
              <a:endParaRPr lang="fr-FR" sz="1657">
                <a:solidFill>
                  <a:schemeClr val="dk1"/>
                </a:solidFill>
                <a:latin typeface="Calibri"/>
              </a:endParaRPr>
            </a:p>
          </p:txBody>
        </p:sp>
        <p:sp>
          <p:nvSpPr>
            <p:cNvPr id="258" name="object 83"/>
            <p:cNvSpPr/>
            <p:nvPr/>
          </p:nvSpPr>
          <p:spPr>
            <a:xfrm>
              <a:off x="1678680" y="2482560"/>
              <a:ext cx="267120" cy="279360"/>
            </a:xfrm>
            <a:custGeom>
              <a:avLst/>
              <a:gdLst>
                <a:gd name="textAreaLeft" fmla="*/ 0 w 267120"/>
                <a:gd name="textAreaRight" fmla="*/ 267480 w 267120"/>
                <a:gd name="textAreaTop" fmla="*/ 0 h 279360"/>
                <a:gd name="textAreaBottom" fmla="*/ 279720 h 279360"/>
              </a:gdLst>
              <a:ahLst/>
              <a:cxnLst/>
              <a:rect l="textAreaLeft" t="textAreaTop" r="textAreaRight" b="textAreaBottom"/>
              <a:pathLst>
                <a:path w="425450" h="444500">
                  <a:moveTo>
                    <a:pt x="0" y="222123"/>
                  </a:moveTo>
                  <a:lnTo>
                    <a:pt x="5618" y="171190"/>
                  </a:lnTo>
                  <a:lnTo>
                    <a:pt x="21623" y="124435"/>
                  </a:lnTo>
                  <a:lnTo>
                    <a:pt x="46736" y="83193"/>
                  </a:lnTo>
                  <a:lnTo>
                    <a:pt x="79680" y="48795"/>
                  </a:lnTo>
                  <a:lnTo>
                    <a:pt x="119178" y="22575"/>
                  </a:lnTo>
                  <a:lnTo>
                    <a:pt x="163952" y="5866"/>
                  </a:lnTo>
                  <a:lnTo>
                    <a:pt x="212725" y="0"/>
                  </a:lnTo>
                  <a:lnTo>
                    <a:pt x="261490" y="5866"/>
                  </a:lnTo>
                  <a:lnTo>
                    <a:pt x="306246" y="22575"/>
                  </a:lnTo>
                  <a:lnTo>
                    <a:pt x="345719" y="48795"/>
                  </a:lnTo>
                  <a:lnTo>
                    <a:pt x="378636" y="83193"/>
                  </a:lnTo>
                  <a:lnTo>
                    <a:pt x="403724" y="124435"/>
                  </a:lnTo>
                  <a:lnTo>
                    <a:pt x="419711" y="171190"/>
                  </a:lnTo>
                  <a:lnTo>
                    <a:pt x="425323" y="222123"/>
                  </a:lnTo>
                  <a:lnTo>
                    <a:pt x="419711" y="273008"/>
                  </a:lnTo>
                  <a:lnTo>
                    <a:pt x="403724" y="319729"/>
                  </a:lnTo>
                  <a:lnTo>
                    <a:pt x="378636" y="360949"/>
                  </a:lnTo>
                  <a:lnTo>
                    <a:pt x="345719" y="395333"/>
                  </a:lnTo>
                  <a:lnTo>
                    <a:pt x="306246" y="421546"/>
                  </a:lnTo>
                  <a:lnTo>
                    <a:pt x="261490" y="438253"/>
                  </a:lnTo>
                  <a:lnTo>
                    <a:pt x="212725" y="444119"/>
                  </a:lnTo>
                  <a:lnTo>
                    <a:pt x="163952" y="438253"/>
                  </a:lnTo>
                  <a:lnTo>
                    <a:pt x="119178" y="421546"/>
                  </a:lnTo>
                  <a:lnTo>
                    <a:pt x="79680" y="395333"/>
                  </a:lnTo>
                  <a:lnTo>
                    <a:pt x="46736" y="360949"/>
                  </a:lnTo>
                  <a:lnTo>
                    <a:pt x="21623" y="319729"/>
                  </a:lnTo>
                  <a:lnTo>
                    <a:pt x="5618" y="273008"/>
                  </a:lnTo>
                  <a:lnTo>
                    <a:pt x="0" y="222123"/>
                  </a:lnTo>
                  <a:close/>
                </a:path>
              </a:pathLst>
            </a:custGeom>
            <a:noFill/>
            <a:ln w="25400">
              <a:solidFill>
                <a:srgbClr val="385D89"/>
              </a:solidFill>
              <a:round/>
            </a:ln>
          </p:spPr>
          <p:style>
            <a:lnRef idx="0">
              <a:scrgbClr r="0" g="0" b="0"/>
            </a:lnRef>
            <a:fillRef idx="0">
              <a:scrgbClr r="0" g="0" b="0"/>
            </a:fillRef>
            <a:effectRef idx="0">
              <a:scrgbClr r="0" g="0" b="0"/>
            </a:effectRef>
            <a:fontRef idx="minor"/>
          </p:style>
          <p:txBody>
            <a:bodyPr lIns="0" tIns="0" rIns="0" bIns="0" anchor="t">
              <a:noAutofit/>
            </a:bodyPr>
            <a:lstStyle/>
            <a:p>
              <a:endParaRPr lang="fr-FR" sz="1657">
                <a:solidFill>
                  <a:schemeClr val="dk1"/>
                </a:solidFill>
                <a:latin typeface="Calibri"/>
              </a:endParaRPr>
            </a:p>
          </p:txBody>
        </p:sp>
        <p:sp>
          <p:nvSpPr>
            <p:cNvPr id="259" name="object 84"/>
            <p:cNvSpPr/>
            <p:nvPr/>
          </p:nvSpPr>
          <p:spPr>
            <a:xfrm>
              <a:off x="1035720" y="1887480"/>
              <a:ext cx="267120" cy="279360"/>
            </a:xfrm>
            <a:custGeom>
              <a:avLst/>
              <a:gdLst>
                <a:gd name="textAreaLeft" fmla="*/ 0 w 267120"/>
                <a:gd name="textAreaRight" fmla="*/ 267480 w 267120"/>
                <a:gd name="textAreaTop" fmla="*/ 0 h 279360"/>
                <a:gd name="textAreaBottom" fmla="*/ 279720 h 279360"/>
              </a:gdLst>
              <a:ahLst/>
              <a:cxnLst/>
              <a:rect l="textAreaLeft" t="textAreaTop" r="textAreaRight" b="textAreaBottom"/>
              <a:pathLst>
                <a:path w="425450" h="444500">
                  <a:moveTo>
                    <a:pt x="212725" y="0"/>
                  </a:moveTo>
                  <a:lnTo>
                    <a:pt x="163952" y="5859"/>
                  </a:lnTo>
                  <a:lnTo>
                    <a:pt x="119178" y="22550"/>
                  </a:lnTo>
                  <a:lnTo>
                    <a:pt x="79680" y="48745"/>
                  </a:lnTo>
                  <a:lnTo>
                    <a:pt x="46736" y="83116"/>
                  </a:lnTo>
                  <a:lnTo>
                    <a:pt x="21623" y="124334"/>
                  </a:lnTo>
                  <a:lnTo>
                    <a:pt x="5618" y="171070"/>
                  </a:lnTo>
                  <a:lnTo>
                    <a:pt x="0" y="221995"/>
                  </a:lnTo>
                  <a:lnTo>
                    <a:pt x="5618" y="272881"/>
                  </a:lnTo>
                  <a:lnTo>
                    <a:pt x="21623" y="319602"/>
                  </a:lnTo>
                  <a:lnTo>
                    <a:pt x="46736" y="360822"/>
                  </a:lnTo>
                  <a:lnTo>
                    <a:pt x="79680" y="395206"/>
                  </a:lnTo>
                  <a:lnTo>
                    <a:pt x="119178" y="421419"/>
                  </a:lnTo>
                  <a:lnTo>
                    <a:pt x="163952" y="438126"/>
                  </a:lnTo>
                  <a:lnTo>
                    <a:pt x="212725" y="443991"/>
                  </a:lnTo>
                  <a:lnTo>
                    <a:pt x="261490" y="438126"/>
                  </a:lnTo>
                  <a:lnTo>
                    <a:pt x="306246" y="421419"/>
                  </a:lnTo>
                  <a:lnTo>
                    <a:pt x="345719" y="395206"/>
                  </a:lnTo>
                  <a:lnTo>
                    <a:pt x="378636" y="360822"/>
                  </a:lnTo>
                  <a:lnTo>
                    <a:pt x="403724" y="319602"/>
                  </a:lnTo>
                  <a:lnTo>
                    <a:pt x="419711" y="272881"/>
                  </a:lnTo>
                  <a:lnTo>
                    <a:pt x="425322" y="221995"/>
                  </a:lnTo>
                  <a:lnTo>
                    <a:pt x="419711" y="171070"/>
                  </a:lnTo>
                  <a:lnTo>
                    <a:pt x="403724" y="124334"/>
                  </a:lnTo>
                  <a:lnTo>
                    <a:pt x="378636" y="83116"/>
                  </a:lnTo>
                  <a:lnTo>
                    <a:pt x="345719" y="48745"/>
                  </a:lnTo>
                  <a:lnTo>
                    <a:pt x="306246" y="22550"/>
                  </a:lnTo>
                  <a:lnTo>
                    <a:pt x="261490" y="5859"/>
                  </a:lnTo>
                  <a:lnTo>
                    <a:pt x="212725" y="0"/>
                  </a:lnTo>
                  <a:close/>
                </a:path>
              </a:pathLst>
            </a:custGeom>
            <a:solidFill>
              <a:srgbClr val="4F81BC"/>
            </a:solidFill>
            <a:ln w="0">
              <a:noFill/>
            </a:ln>
          </p:spPr>
          <p:style>
            <a:lnRef idx="0">
              <a:scrgbClr r="0" g="0" b="0"/>
            </a:lnRef>
            <a:fillRef idx="0">
              <a:scrgbClr r="0" g="0" b="0"/>
            </a:fillRef>
            <a:effectRef idx="0">
              <a:scrgbClr r="0" g="0" b="0"/>
            </a:effectRef>
            <a:fontRef idx="minor"/>
          </p:style>
          <p:txBody>
            <a:bodyPr lIns="0" tIns="0" rIns="0" bIns="0" anchor="t">
              <a:noAutofit/>
            </a:bodyPr>
            <a:lstStyle/>
            <a:p>
              <a:endParaRPr lang="fr-FR" sz="1657">
                <a:solidFill>
                  <a:schemeClr val="dk1"/>
                </a:solidFill>
                <a:latin typeface="Calibri"/>
              </a:endParaRPr>
            </a:p>
          </p:txBody>
        </p:sp>
        <p:sp>
          <p:nvSpPr>
            <p:cNvPr id="260" name="object 85"/>
            <p:cNvSpPr/>
            <p:nvPr/>
          </p:nvSpPr>
          <p:spPr>
            <a:xfrm>
              <a:off x="1035720" y="1887480"/>
              <a:ext cx="267120" cy="279360"/>
            </a:xfrm>
            <a:custGeom>
              <a:avLst/>
              <a:gdLst>
                <a:gd name="textAreaLeft" fmla="*/ 0 w 267120"/>
                <a:gd name="textAreaRight" fmla="*/ 267480 w 267120"/>
                <a:gd name="textAreaTop" fmla="*/ 0 h 279360"/>
                <a:gd name="textAreaBottom" fmla="*/ 279720 h 279360"/>
              </a:gdLst>
              <a:ahLst/>
              <a:cxnLst/>
              <a:rect l="textAreaLeft" t="textAreaTop" r="textAreaRight" b="textAreaBottom"/>
              <a:pathLst>
                <a:path w="425450" h="444500">
                  <a:moveTo>
                    <a:pt x="0" y="221995"/>
                  </a:moveTo>
                  <a:lnTo>
                    <a:pt x="5618" y="171070"/>
                  </a:lnTo>
                  <a:lnTo>
                    <a:pt x="21623" y="124334"/>
                  </a:lnTo>
                  <a:lnTo>
                    <a:pt x="46736" y="83116"/>
                  </a:lnTo>
                  <a:lnTo>
                    <a:pt x="79680" y="48745"/>
                  </a:lnTo>
                  <a:lnTo>
                    <a:pt x="119178" y="22550"/>
                  </a:lnTo>
                  <a:lnTo>
                    <a:pt x="163952" y="5859"/>
                  </a:lnTo>
                  <a:lnTo>
                    <a:pt x="212725" y="0"/>
                  </a:lnTo>
                  <a:lnTo>
                    <a:pt x="261490" y="5859"/>
                  </a:lnTo>
                  <a:lnTo>
                    <a:pt x="306246" y="22550"/>
                  </a:lnTo>
                  <a:lnTo>
                    <a:pt x="345719" y="48745"/>
                  </a:lnTo>
                  <a:lnTo>
                    <a:pt x="378636" y="83116"/>
                  </a:lnTo>
                  <a:lnTo>
                    <a:pt x="403724" y="124334"/>
                  </a:lnTo>
                  <a:lnTo>
                    <a:pt x="419711" y="171070"/>
                  </a:lnTo>
                  <a:lnTo>
                    <a:pt x="425322" y="221995"/>
                  </a:lnTo>
                  <a:lnTo>
                    <a:pt x="419711" y="272881"/>
                  </a:lnTo>
                  <a:lnTo>
                    <a:pt x="403724" y="319602"/>
                  </a:lnTo>
                  <a:lnTo>
                    <a:pt x="378636" y="360822"/>
                  </a:lnTo>
                  <a:lnTo>
                    <a:pt x="345719" y="395206"/>
                  </a:lnTo>
                  <a:lnTo>
                    <a:pt x="306246" y="421419"/>
                  </a:lnTo>
                  <a:lnTo>
                    <a:pt x="261490" y="438126"/>
                  </a:lnTo>
                  <a:lnTo>
                    <a:pt x="212725" y="443991"/>
                  </a:lnTo>
                  <a:lnTo>
                    <a:pt x="163952" y="438126"/>
                  </a:lnTo>
                  <a:lnTo>
                    <a:pt x="119178" y="421419"/>
                  </a:lnTo>
                  <a:lnTo>
                    <a:pt x="79680" y="395206"/>
                  </a:lnTo>
                  <a:lnTo>
                    <a:pt x="46736" y="360822"/>
                  </a:lnTo>
                  <a:lnTo>
                    <a:pt x="21623" y="319602"/>
                  </a:lnTo>
                  <a:lnTo>
                    <a:pt x="5618" y="272881"/>
                  </a:lnTo>
                  <a:lnTo>
                    <a:pt x="0" y="221995"/>
                  </a:lnTo>
                  <a:close/>
                </a:path>
              </a:pathLst>
            </a:custGeom>
            <a:noFill/>
            <a:ln w="25400">
              <a:solidFill>
                <a:srgbClr val="385D89"/>
              </a:solidFill>
              <a:round/>
            </a:ln>
          </p:spPr>
          <p:style>
            <a:lnRef idx="0">
              <a:scrgbClr r="0" g="0" b="0"/>
            </a:lnRef>
            <a:fillRef idx="0">
              <a:scrgbClr r="0" g="0" b="0"/>
            </a:fillRef>
            <a:effectRef idx="0">
              <a:scrgbClr r="0" g="0" b="0"/>
            </a:effectRef>
            <a:fontRef idx="minor"/>
          </p:style>
          <p:txBody>
            <a:bodyPr lIns="0" tIns="0" rIns="0" bIns="0" anchor="t">
              <a:noAutofit/>
            </a:bodyPr>
            <a:lstStyle/>
            <a:p>
              <a:endParaRPr lang="fr-FR" sz="1657">
                <a:solidFill>
                  <a:schemeClr val="dk1"/>
                </a:solidFill>
                <a:latin typeface="Calibri"/>
              </a:endParaRPr>
            </a:p>
          </p:txBody>
        </p:sp>
        <p:sp>
          <p:nvSpPr>
            <p:cNvPr id="261" name="object 86"/>
            <p:cNvSpPr/>
            <p:nvPr/>
          </p:nvSpPr>
          <p:spPr>
            <a:xfrm>
              <a:off x="1257480" y="1526760"/>
              <a:ext cx="420840" cy="1095480"/>
            </a:xfrm>
            <a:custGeom>
              <a:avLst/>
              <a:gdLst>
                <a:gd name="textAreaLeft" fmla="*/ 0 w 420840"/>
                <a:gd name="textAreaRight" fmla="*/ 421200 w 420840"/>
                <a:gd name="textAreaTop" fmla="*/ 0 h 1095480"/>
                <a:gd name="textAreaBottom" fmla="*/ 1095840 h 1095480"/>
              </a:gdLst>
              <a:ahLst/>
              <a:cxnLst/>
              <a:rect l="textAreaLeft" t="textAreaTop" r="textAreaRight" b="textAreaBottom"/>
              <a:pathLst>
                <a:path w="669289" h="1740535">
                  <a:moveTo>
                    <a:pt x="76962" y="1008507"/>
                  </a:moveTo>
                  <a:lnTo>
                    <a:pt x="21971" y="942721"/>
                  </a:lnTo>
                  <a:lnTo>
                    <a:pt x="0" y="961009"/>
                  </a:lnTo>
                  <a:lnTo>
                    <a:pt x="54991" y="1026795"/>
                  </a:lnTo>
                  <a:lnTo>
                    <a:pt x="76962" y="1008507"/>
                  </a:lnTo>
                  <a:close/>
                </a:path>
                <a:path w="669289" h="1740535">
                  <a:moveTo>
                    <a:pt x="150114" y="1096264"/>
                  </a:moveTo>
                  <a:lnTo>
                    <a:pt x="95250" y="1030478"/>
                  </a:lnTo>
                  <a:lnTo>
                    <a:pt x="73279" y="1048766"/>
                  </a:lnTo>
                  <a:lnTo>
                    <a:pt x="128270" y="1114552"/>
                  </a:lnTo>
                  <a:lnTo>
                    <a:pt x="150114" y="1096264"/>
                  </a:lnTo>
                  <a:close/>
                </a:path>
                <a:path w="669289" h="1740535">
                  <a:moveTo>
                    <a:pt x="223393" y="1184021"/>
                  </a:moveTo>
                  <a:lnTo>
                    <a:pt x="168402" y="1118235"/>
                  </a:lnTo>
                  <a:lnTo>
                    <a:pt x="146558" y="1136523"/>
                  </a:lnTo>
                  <a:lnTo>
                    <a:pt x="201422" y="1202309"/>
                  </a:lnTo>
                  <a:lnTo>
                    <a:pt x="223393" y="1184021"/>
                  </a:lnTo>
                  <a:close/>
                </a:path>
                <a:path w="669289" h="1740535">
                  <a:moveTo>
                    <a:pt x="296672" y="1271778"/>
                  </a:moveTo>
                  <a:lnTo>
                    <a:pt x="241681" y="1205992"/>
                  </a:lnTo>
                  <a:lnTo>
                    <a:pt x="219710" y="1224280"/>
                  </a:lnTo>
                  <a:lnTo>
                    <a:pt x="274701" y="1290066"/>
                  </a:lnTo>
                  <a:lnTo>
                    <a:pt x="296672" y="1271778"/>
                  </a:lnTo>
                  <a:close/>
                </a:path>
                <a:path w="669289" h="1740535">
                  <a:moveTo>
                    <a:pt x="360807" y="13462"/>
                  </a:moveTo>
                  <a:lnTo>
                    <a:pt x="335661" y="0"/>
                  </a:lnTo>
                  <a:lnTo>
                    <a:pt x="36639" y="559473"/>
                  </a:lnTo>
                  <a:lnTo>
                    <a:pt x="34950" y="514223"/>
                  </a:lnTo>
                  <a:lnTo>
                    <a:pt x="34696" y="506349"/>
                  </a:lnTo>
                  <a:lnTo>
                    <a:pt x="34671" y="505345"/>
                  </a:lnTo>
                  <a:lnTo>
                    <a:pt x="27940" y="499237"/>
                  </a:lnTo>
                  <a:lnTo>
                    <a:pt x="12192" y="499745"/>
                  </a:lnTo>
                  <a:lnTo>
                    <a:pt x="6096" y="506349"/>
                  </a:lnTo>
                  <a:lnTo>
                    <a:pt x="6311" y="513207"/>
                  </a:lnTo>
                  <a:lnTo>
                    <a:pt x="11049" y="637921"/>
                  </a:lnTo>
                  <a:lnTo>
                    <a:pt x="40716" y="619633"/>
                  </a:lnTo>
                  <a:lnTo>
                    <a:pt x="116255" y="573074"/>
                  </a:lnTo>
                  <a:lnTo>
                    <a:pt x="123063" y="568960"/>
                  </a:lnTo>
                  <a:lnTo>
                    <a:pt x="125095" y="560070"/>
                  </a:lnTo>
                  <a:lnTo>
                    <a:pt x="121031" y="553339"/>
                  </a:lnTo>
                  <a:lnTo>
                    <a:pt x="116840" y="546608"/>
                  </a:lnTo>
                  <a:lnTo>
                    <a:pt x="108077" y="544576"/>
                  </a:lnTo>
                  <a:lnTo>
                    <a:pt x="61823" y="573074"/>
                  </a:lnTo>
                  <a:lnTo>
                    <a:pt x="360807" y="13462"/>
                  </a:lnTo>
                  <a:close/>
                </a:path>
                <a:path w="669289" h="1740535">
                  <a:moveTo>
                    <a:pt x="369824" y="1359535"/>
                  </a:moveTo>
                  <a:lnTo>
                    <a:pt x="314960" y="1293749"/>
                  </a:lnTo>
                  <a:lnTo>
                    <a:pt x="292989" y="1312037"/>
                  </a:lnTo>
                  <a:lnTo>
                    <a:pt x="347853" y="1377823"/>
                  </a:lnTo>
                  <a:lnTo>
                    <a:pt x="369824" y="1359535"/>
                  </a:lnTo>
                  <a:close/>
                </a:path>
                <a:path w="669289" h="1740535">
                  <a:moveTo>
                    <a:pt x="443103" y="1447292"/>
                  </a:moveTo>
                  <a:lnTo>
                    <a:pt x="388112" y="1381506"/>
                  </a:lnTo>
                  <a:lnTo>
                    <a:pt x="366268" y="1399794"/>
                  </a:lnTo>
                  <a:lnTo>
                    <a:pt x="421132" y="1465580"/>
                  </a:lnTo>
                  <a:lnTo>
                    <a:pt x="443103" y="1447292"/>
                  </a:lnTo>
                  <a:close/>
                </a:path>
                <a:path w="669289" h="1740535">
                  <a:moveTo>
                    <a:pt x="516382" y="1535049"/>
                  </a:moveTo>
                  <a:lnTo>
                    <a:pt x="461391" y="1469263"/>
                  </a:lnTo>
                  <a:lnTo>
                    <a:pt x="439420" y="1487551"/>
                  </a:lnTo>
                  <a:lnTo>
                    <a:pt x="494411" y="1553337"/>
                  </a:lnTo>
                  <a:lnTo>
                    <a:pt x="516382" y="1535049"/>
                  </a:lnTo>
                  <a:close/>
                </a:path>
                <a:path w="669289" h="1740535">
                  <a:moveTo>
                    <a:pt x="589534" y="1622806"/>
                  </a:moveTo>
                  <a:lnTo>
                    <a:pt x="534670" y="1557020"/>
                  </a:lnTo>
                  <a:lnTo>
                    <a:pt x="512699" y="1575308"/>
                  </a:lnTo>
                  <a:lnTo>
                    <a:pt x="567563" y="1641094"/>
                  </a:lnTo>
                  <a:lnTo>
                    <a:pt x="589534" y="1622806"/>
                  </a:lnTo>
                  <a:close/>
                </a:path>
                <a:path w="669289" h="1740535">
                  <a:moveTo>
                    <a:pt x="668782" y="1740027"/>
                  </a:moveTo>
                  <a:lnTo>
                    <a:pt x="666661" y="1727454"/>
                  </a:lnTo>
                  <a:lnTo>
                    <a:pt x="648208" y="1617980"/>
                  </a:lnTo>
                  <a:lnTo>
                    <a:pt x="646811" y="1610233"/>
                  </a:lnTo>
                  <a:lnTo>
                    <a:pt x="639445" y="1605026"/>
                  </a:lnTo>
                  <a:lnTo>
                    <a:pt x="631698" y="1606296"/>
                  </a:lnTo>
                  <a:lnTo>
                    <a:pt x="623951" y="1607693"/>
                  </a:lnTo>
                  <a:lnTo>
                    <a:pt x="618617" y="1615059"/>
                  </a:lnTo>
                  <a:lnTo>
                    <a:pt x="620014" y="1622806"/>
                  </a:lnTo>
                  <a:lnTo>
                    <a:pt x="627710" y="1668399"/>
                  </a:lnTo>
                  <a:lnTo>
                    <a:pt x="627748" y="1668678"/>
                  </a:lnTo>
                  <a:lnTo>
                    <a:pt x="607822" y="1644777"/>
                  </a:lnTo>
                  <a:lnTo>
                    <a:pt x="585978" y="1663065"/>
                  </a:lnTo>
                  <a:lnTo>
                    <a:pt x="605790" y="1686890"/>
                  </a:lnTo>
                  <a:lnTo>
                    <a:pt x="554736" y="1668399"/>
                  </a:lnTo>
                  <a:lnTo>
                    <a:pt x="546481" y="1672209"/>
                  </a:lnTo>
                  <a:lnTo>
                    <a:pt x="543814" y="1679575"/>
                  </a:lnTo>
                  <a:lnTo>
                    <a:pt x="541210" y="1686890"/>
                  </a:lnTo>
                  <a:lnTo>
                    <a:pt x="541147" y="1687068"/>
                  </a:lnTo>
                  <a:lnTo>
                    <a:pt x="544957" y="1695196"/>
                  </a:lnTo>
                  <a:lnTo>
                    <a:pt x="668782" y="1740027"/>
                  </a:lnTo>
                  <a:close/>
                </a:path>
              </a:pathLst>
            </a:custGeom>
            <a:solidFill>
              <a:srgbClr val="497DBA"/>
            </a:solidFill>
            <a:ln w="0">
              <a:noFill/>
            </a:ln>
          </p:spPr>
          <p:style>
            <a:lnRef idx="0">
              <a:scrgbClr r="0" g="0" b="0"/>
            </a:lnRef>
            <a:fillRef idx="0">
              <a:scrgbClr r="0" g="0" b="0"/>
            </a:fillRef>
            <a:effectRef idx="0">
              <a:scrgbClr r="0" g="0" b="0"/>
            </a:effectRef>
            <a:fontRef idx="minor"/>
          </p:style>
          <p:txBody>
            <a:bodyPr lIns="0" tIns="0" rIns="0" bIns="0" anchor="t">
              <a:noAutofit/>
            </a:bodyPr>
            <a:lstStyle/>
            <a:p>
              <a:endParaRPr lang="fr-FR" sz="1657">
                <a:solidFill>
                  <a:schemeClr val="dk1"/>
                </a:solidFill>
                <a:latin typeface="Calibri"/>
              </a:endParaRPr>
            </a:p>
          </p:txBody>
        </p:sp>
      </p:grpSp>
      <p:grpSp>
        <p:nvGrpSpPr>
          <p:cNvPr id="262" name="object 87"/>
          <p:cNvGrpSpPr/>
          <p:nvPr/>
        </p:nvGrpSpPr>
        <p:grpSpPr>
          <a:xfrm>
            <a:off x="1512662" y="3666691"/>
            <a:ext cx="707067" cy="1579582"/>
            <a:chOff x="1302120" y="3272760"/>
            <a:chExt cx="584640" cy="1306080"/>
          </a:xfrm>
        </p:grpSpPr>
        <p:sp>
          <p:nvSpPr>
            <p:cNvPr id="263" name="object 88"/>
            <p:cNvSpPr/>
            <p:nvPr/>
          </p:nvSpPr>
          <p:spPr>
            <a:xfrm>
              <a:off x="1760760" y="3663000"/>
              <a:ext cx="126000" cy="915840"/>
            </a:xfrm>
            <a:custGeom>
              <a:avLst/>
              <a:gdLst>
                <a:gd name="textAreaLeft" fmla="*/ 0 w 126000"/>
                <a:gd name="textAreaRight" fmla="*/ 126360 w 126000"/>
                <a:gd name="textAreaTop" fmla="*/ 0 h 915840"/>
                <a:gd name="textAreaBottom" fmla="*/ 916200 h 915840"/>
              </a:gdLst>
              <a:ahLst/>
              <a:cxnLst/>
              <a:rect l="textAreaLeft" t="textAreaTop" r="textAreaRight" b="textAreaBottom"/>
              <a:pathLst>
                <a:path w="201294" h="1454784">
                  <a:moveTo>
                    <a:pt x="28447" y="0"/>
                  </a:moveTo>
                  <a:lnTo>
                    <a:pt x="0" y="2539"/>
                  </a:lnTo>
                  <a:lnTo>
                    <a:pt x="7619" y="88011"/>
                  </a:lnTo>
                  <a:lnTo>
                    <a:pt x="36068" y="85471"/>
                  </a:lnTo>
                  <a:lnTo>
                    <a:pt x="28447" y="0"/>
                  </a:lnTo>
                  <a:close/>
                </a:path>
                <a:path w="201294" h="1454784">
                  <a:moveTo>
                    <a:pt x="38607" y="113919"/>
                  </a:moveTo>
                  <a:lnTo>
                    <a:pt x="10159" y="116459"/>
                  </a:lnTo>
                  <a:lnTo>
                    <a:pt x="17906" y="201802"/>
                  </a:lnTo>
                  <a:lnTo>
                    <a:pt x="46355" y="199262"/>
                  </a:lnTo>
                  <a:lnTo>
                    <a:pt x="38607" y="113919"/>
                  </a:lnTo>
                  <a:close/>
                </a:path>
                <a:path w="201294" h="1454784">
                  <a:moveTo>
                    <a:pt x="48894" y="227711"/>
                  </a:moveTo>
                  <a:lnTo>
                    <a:pt x="20446" y="230250"/>
                  </a:lnTo>
                  <a:lnTo>
                    <a:pt x="28066" y="315722"/>
                  </a:lnTo>
                  <a:lnTo>
                    <a:pt x="56514" y="313054"/>
                  </a:lnTo>
                  <a:lnTo>
                    <a:pt x="48894" y="227711"/>
                  </a:lnTo>
                  <a:close/>
                </a:path>
                <a:path w="201294" h="1454784">
                  <a:moveTo>
                    <a:pt x="59181" y="341502"/>
                  </a:moveTo>
                  <a:lnTo>
                    <a:pt x="30733" y="344170"/>
                  </a:lnTo>
                  <a:lnTo>
                    <a:pt x="38353" y="429513"/>
                  </a:lnTo>
                  <a:lnTo>
                    <a:pt x="66801" y="426974"/>
                  </a:lnTo>
                  <a:lnTo>
                    <a:pt x="59181" y="341502"/>
                  </a:lnTo>
                  <a:close/>
                </a:path>
                <a:path w="201294" h="1454784">
                  <a:moveTo>
                    <a:pt x="69341" y="455422"/>
                  </a:moveTo>
                  <a:lnTo>
                    <a:pt x="40893" y="457962"/>
                  </a:lnTo>
                  <a:lnTo>
                    <a:pt x="48640" y="543306"/>
                  </a:lnTo>
                  <a:lnTo>
                    <a:pt x="77088" y="540766"/>
                  </a:lnTo>
                  <a:lnTo>
                    <a:pt x="69341" y="455422"/>
                  </a:lnTo>
                  <a:close/>
                </a:path>
                <a:path w="201294" h="1454784">
                  <a:moveTo>
                    <a:pt x="79628" y="569213"/>
                  </a:moveTo>
                  <a:lnTo>
                    <a:pt x="51181" y="571754"/>
                  </a:lnTo>
                  <a:lnTo>
                    <a:pt x="58800" y="657225"/>
                  </a:lnTo>
                  <a:lnTo>
                    <a:pt x="87249" y="654557"/>
                  </a:lnTo>
                  <a:lnTo>
                    <a:pt x="79628" y="569213"/>
                  </a:lnTo>
                  <a:close/>
                </a:path>
                <a:path w="201294" h="1454784">
                  <a:moveTo>
                    <a:pt x="89788" y="683132"/>
                  </a:moveTo>
                  <a:lnTo>
                    <a:pt x="61340" y="685673"/>
                  </a:lnTo>
                  <a:lnTo>
                    <a:pt x="69087" y="771017"/>
                  </a:lnTo>
                  <a:lnTo>
                    <a:pt x="97535" y="768476"/>
                  </a:lnTo>
                  <a:lnTo>
                    <a:pt x="89788" y="683132"/>
                  </a:lnTo>
                  <a:close/>
                </a:path>
                <a:path w="201294" h="1454784">
                  <a:moveTo>
                    <a:pt x="100075" y="796925"/>
                  </a:moveTo>
                  <a:lnTo>
                    <a:pt x="71627" y="799464"/>
                  </a:lnTo>
                  <a:lnTo>
                    <a:pt x="79247" y="884808"/>
                  </a:lnTo>
                  <a:lnTo>
                    <a:pt x="107822" y="882269"/>
                  </a:lnTo>
                  <a:lnTo>
                    <a:pt x="100075" y="796925"/>
                  </a:lnTo>
                  <a:close/>
                </a:path>
                <a:path w="201294" h="1454784">
                  <a:moveTo>
                    <a:pt x="110362" y="910717"/>
                  </a:moveTo>
                  <a:lnTo>
                    <a:pt x="81914" y="913383"/>
                  </a:lnTo>
                  <a:lnTo>
                    <a:pt x="89534" y="998727"/>
                  </a:lnTo>
                  <a:lnTo>
                    <a:pt x="117982" y="996188"/>
                  </a:lnTo>
                  <a:lnTo>
                    <a:pt x="110362" y="910717"/>
                  </a:lnTo>
                  <a:close/>
                </a:path>
                <a:path w="201294" h="1454784">
                  <a:moveTo>
                    <a:pt x="120522" y="1024636"/>
                  </a:moveTo>
                  <a:lnTo>
                    <a:pt x="92075" y="1027176"/>
                  </a:lnTo>
                  <a:lnTo>
                    <a:pt x="99821" y="1112520"/>
                  </a:lnTo>
                  <a:lnTo>
                    <a:pt x="128269" y="1109980"/>
                  </a:lnTo>
                  <a:lnTo>
                    <a:pt x="120522" y="1024636"/>
                  </a:lnTo>
                  <a:close/>
                </a:path>
                <a:path w="201294" h="1454784">
                  <a:moveTo>
                    <a:pt x="130809" y="1138427"/>
                  </a:moveTo>
                  <a:lnTo>
                    <a:pt x="102362" y="1140968"/>
                  </a:lnTo>
                  <a:lnTo>
                    <a:pt x="109981" y="1226439"/>
                  </a:lnTo>
                  <a:lnTo>
                    <a:pt x="138430" y="1223772"/>
                  </a:lnTo>
                  <a:lnTo>
                    <a:pt x="130809" y="1138427"/>
                  </a:lnTo>
                  <a:close/>
                </a:path>
                <a:path w="201294" h="1454784">
                  <a:moveTo>
                    <a:pt x="83057" y="1328927"/>
                  </a:moveTo>
                  <a:lnTo>
                    <a:pt x="70103" y="1338072"/>
                  </a:lnTo>
                  <a:lnTo>
                    <a:pt x="68580" y="1347089"/>
                  </a:lnTo>
                  <a:lnTo>
                    <a:pt x="73151" y="1353439"/>
                  </a:lnTo>
                  <a:lnTo>
                    <a:pt x="144906" y="1454277"/>
                  </a:lnTo>
                  <a:lnTo>
                    <a:pt x="157514" y="1427352"/>
                  </a:lnTo>
                  <a:lnTo>
                    <a:pt x="128143" y="1427352"/>
                  </a:lnTo>
                  <a:lnTo>
                    <a:pt x="123361" y="1374756"/>
                  </a:lnTo>
                  <a:lnTo>
                    <a:pt x="91947" y="1330452"/>
                  </a:lnTo>
                  <a:lnTo>
                    <a:pt x="83057" y="1328927"/>
                  </a:lnTo>
                  <a:close/>
                </a:path>
                <a:path w="201294" h="1454784">
                  <a:moveTo>
                    <a:pt x="123361" y="1374756"/>
                  </a:moveTo>
                  <a:lnTo>
                    <a:pt x="128143" y="1427352"/>
                  </a:lnTo>
                  <a:lnTo>
                    <a:pt x="156590" y="1424813"/>
                  </a:lnTo>
                  <a:lnTo>
                    <a:pt x="156152" y="1419987"/>
                  </a:lnTo>
                  <a:lnTo>
                    <a:pt x="129412" y="1419987"/>
                  </a:lnTo>
                  <a:lnTo>
                    <a:pt x="139784" y="1397901"/>
                  </a:lnTo>
                  <a:lnTo>
                    <a:pt x="123361" y="1374756"/>
                  </a:lnTo>
                  <a:close/>
                </a:path>
                <a:path w="201294" h="1454784">
                  <a:moveTo>
                    <a:pt x="183387" y="1319911"/>
                  </a:moveTo>
                  <a:lnTo>
                    <a:pt x="174878" y="1322958"/>
                  </a:lnTo>
                  <a:lnTo>
                    <a:pt x="171576" y="1330198"/>
                  </a:lnTo>
                  <a:lnTo>
                    <a:pt x="151815" y="1372280"/>
                  </a:lnTo>
                  <a:lnTo>
                    <a:pt x="156590" y="1424813"/>
                  </a:lnTo>
                  <a:lnTo>
                    <a:pt x="128143" y="1427352"/>
                  </a:lnTo>
                  <a:lnTo>
                    <a:pt x="157514" y="1427352"/>
                  </a:lnTo>
                  <a:lnTo>
                    <a:pt x="197357" y="1342263"/>
                  </a:lnTo>
                  <a:lnTo>
                    <a:pt x="200787" y="1335151"/>
                  </a:lnTo>
                  <a:lnTo>
                    <a:pt x="197612" y="1326642"/>
                  </a:lnTo>
                  <a:lnTo>
                    <a:pt x="190500" y="1323339"/>
                  </a:lnTo>
                  <a:lnTo>
                    <a:pt x="183387" y="1319911"/>
                  </a:lnTo>
                  <a:close/>
                </a:path>
                <a:path w="201294" h="1454784">
                  <a:moveTo>
                    <a:pt x="139784" y="1397901"/>
                  </a:moveTo>
                  <a:lnTo>
                    <a:pt x="129412" y="1419987"/>
                  </a:lnTo>
                  <a:lnTo>
                    <a:pt x="153924" y="1417827"/>
                  </a:lnTo>
                  <a:lnTo>
                    <a:pt x="139784" y="1397901"/>
                  </a:lnTo>
                  <a:close/>
                </a:path>
                <a:path w="201294" h="1454784">
                  <a:moveTo>
                    <a:pt x="151815" y="1372280"/>
                  </a:moveTo>
                  <a:lnTo>
                    <a:pt x="139784" y="1397901"/>
                  </a:lnTo>
                  <a:lnTo>
                    <a:pt x="153924" y="1417827"/>
                  </a:lnTo>
                  <a:lnTo>
                    <a:pt x="129412" y="1419987"/>
                  </a:lnTo>
                  <a:lnTo>
                    <a:pt x="156152" y="1419987"/>
                  </a:lnTo>
                  <a:lnTo>
                    <a:pt x="151815" y="1372280"/>
                  </a:lnTo>
                  <a:close/>
                </a:path>
                <a:path w="201294" h="1454784">
                  <a:moveTo>
                    <a:pt x="151256" y="1366139"/>
                  </a:moveTo>
                  <a:lnTo>
                    <a:pt x="122808" y="1368679"/>
                  </a:lnTo>
                  <a:lnTo>
                    <a:pt x="123361" y="1374756"/>
                  </a:lnTo>
                  <a:lnTo>
                    <a:pt x="139784" y="1397901"/>
                  </a:lnTo>
                  <a:lnTo>
                    <a:pt x="151815" y="1372280"/>
                  </a:lnTo>
                  <a:lnTo>
                    <a:pt x="151256" y="1366139"/>
                  </a:lnTo>
                  <a:close/>
                </a:path>
                <a:path w="201294" h="1454784">
                  <a:moveTo>
                    <a:pt x="141096" y="1252220"/>
                  </a:moveTo>
                  <a:lnTo>
                    <a:pt x="112521" y="1254887"/>
                  </a:lnTo>
                  <a:lnTo>
                    <a:pt x="120268" y="1340231"/>
                  </a:lnTo>
                  <a:lnTo>
                    <a:pt x="148716" y="1337691"/>
                  </a:lnTo>
                  <a:lnTo>
                    <a:pt x="141096" y="1252220"/>
                  </a:lnTo>
                  <a:close/>
                </a:path>
              </a:pathLst>
            </a:custGeom>
            <a:solidFill>
              <a:srgbClr val="497DBA"/>
            </a:solidFill>
            <a:ln w="0">
              <a:noFill/>
            </a:ln>
          </p:spPr>
          <p:style>
            <a:lnRef idx="0">
              <a:scrgbClr r="0" g="0" b="0"/>
            </a:lnRef>
            <a:fillRef idx="0">
              <a:scrgbClr r="0" g="0" b="0"/>
            </a:fillRef>
            <a:effectRef idx="0">
              <a:scrgbClr r="0" g="0" b="0"/>
            </a:effectRef>
            <a:fontRef idx="minor"/>
          </p:style>
          <p:txBody>
            <a:bodyPr lIns="0" tIns="0" rIns="0" bIns="0" anchor="t">
              <a:noAutofit/>
            </a:bodyPr>
            <a:lstStyle/>
            <a:p>
              <a:endParaRPr lang="fr-FR" sz="1657">
                <a:solidFill>
                  <a:schemeClr val="dk1"/>
                </a:solidFill>
                <a:latin typeface="Calibri"/>
              </a:endParaRPr>
            </a:p>
          </p:txBody>
        </p:sp>
        <p:sp>
          <p:nvSpPr>
            <p:cNvPr id="264" name="object 89"/>
            <p:cNvSpPr/>
            <p:nvPr/>
          </p:nvSpPr>
          <p:spPr>
            <a:xfrm>
              <a:off x="1302120" y="3272760"/>
              <a:ext cx="547560" cy="457560"/>
            </a:xfrm>
            <a:custGeom>
              <a:avLst/>
              <a:gdLst>
                <a:gd name="textAreaLeft" fmla="*/ 0 w 547560"/>
                <a:gd name="textAreaRight" fmla="*/ 547920 w 547560"/>
                <a:gd name="textAreaTop" fmla="*/ 0 h 457560"/>
                <a:gd name="textAreaBottom" fmla="*/ 457920 h 457560"/>
              </a:gdLst>
              <a:ahLst/>
              <a:cxnLst/>
              <a:rect l="textAreaLeft" t="textAreaTop" r="textAreaRight" b="textAreaBottom"/>
              <a:pathLst>
                <a:path w="870585" h="727710">
                  <a:moveTo>
                    <a:pt x="0" y="363855"/>
                  </a:moveTo>
                  <a:lnTo>
                    <a:pt x="2927" y="321428"/>
                  </a:lnTo>
                  <a:lnTo>
                    <a:pt x="11492" y="280438"/>
                  </a:lnTo>
                  <a:lnTo>
                    <a:pt x="25368" y="241156"/>
                  </a:lnTo>
                  <a:lnTo>
                    <a:pt x="44230" y="203857"/>
                  </a:lnTo>
                  <a:lnTo>
                    <a:pt x="67749" y="168813"/>
                  </a:lnTo>
                  <a:lnTo>
                    <a:pt x="95602" y="136298"/>
                  </a:lnTo>
                  <a:lnTo>
                    <a:pt x="127460" y="106584"/>
                  </a:lnTo>
                  <a:lnTo>
                    <a:pt x="162998" y="79946"/>
                  </a:lnTo>
                  <a:lnTo>
                    <a:pt x="201889" y="56657"/>
                  </a:lnTo>
                  <a:lnTo>
                    <a:pt x="243808" y="36989"/>
                  </a:lnTo>
                  <a:lnTo>
                    <a:pt x="288428" y="21216"/>
                  </a:lnTo>
                  <a:lnTo>
                    <a:pt x="335422" y="9611"/>
                  </a:lnTo>
                  <a:lnTo>
                    <a:pt x="384464" y="2448"/>
                  </a:lnTo>
                  <a:lnTo>
                    <a:pt x="435228" y="0"/>
                  </a:lnTo>
                  <a:lnTo>
                    <a:pt x="485968" y="2448"/>
                  </a:lnTo>
                  <a:lnTo>
                    <a:pt x="534988" y="9611"/>
                  </a:lnTo>
                  <a:lnTo>
                    <a:pt x="581964" y="21216"/>
                  </a:lnTo>
                  <a:lnTo>
                    <a:pt x="626568" y="36989"/>
                  </a:lnTo>
                  <a:lnTo>
                    <a:pt x="668474" y="56657"/>
                  </a:lnTo>
                  <a:lnTo>
                    <a:pt x="707356" y="79946"/>
                  </a:lnTo>
                  <a:lnTo>
                    <a:pt x="742886" y="106584"/>
                  </a:lnTo>
                  <a:lnTo>
                    <a:pt x="774738" y="136298"/>
                  </a:lnTo>
                  <a:lnTo>
                    <a:pt x="802586" y="168813"/>
                  </a:lnTo>
                  <a:lnTo>
                    <a:pt x="826103" y="203857"/>
                  </a:lnTo>
                  <a:lnTo>
                    <a:pt x="844963" y="241156"/>
                  </a:lnTo>
                  <a:lnTo>
                    <a:pt x="858838" y="280438"/>
                  </a:lnTo>
                  <a:lnTo>
                    <a:pt x="867403" y="321428"/>
                  </a:lnTo>
                  <a:lnTo>
                    <a:pt x="870331" y="363855"/>
                  </a:lnTo>
                  <a:lnTo>
                    <a:pt x="867403" y="406279"/>
                  </a:lnTo>
                  <a:lnTo>
                    <a:pt x="858838" y="447264"/>
                  </a:lnTo>
                  <a:lnTo>
                    <a:pt x="844963" y="486538"/>
                  </a:lnTo>
                  <a:lnTo>
                    <a:pt x="826103" y="523827"/>
                  </a:lnTo>
                  <a:lnTo>
                    <a:pt x="802586" y="558859"/>
                  </a:lnTo>
                  <a:lnTo>
                    <a:pt x="774738" y="591361"/>
                  </a:lnTo>
                  <a:lnTo>
                    <a:pt x="742886" y="621061"/>
                  </a:lnTo>
                  <a:lnTo>
                    <a:pt x="707356" y="647686"/>
                  </a:lnTo>
                  <a:lnTo>
                    <a:pt x="668474" y="670962"/>
                  </a:lnTo>
                  <a:lnTo>
                    <a:pt x="626568" y="690618"/>
                  </a:lnTo>
                  <a:lnTo>
                    <a:pt x="581964" y="706381"/>
                  </a:lnTo>
                  <a:lnTo>
                    <a:pt x="534988" y="717978"/>
                  </a:lnTo>
                  <a:lnTo>
                    <a:pt x="485968" y="725136"/>
                  </a:lnTo>
                  <a:lnTo>
                    <a:pt x="435228" y="727583"/>
                  </a:lnTo>
                  <a:lnTo>
                    <a:pt x="384464" y="725136"/>
                  </a:lnTo>
                  <a:lnTo>
                    <a:pt x="335422" y="717978"/>
                  </a:lnTo>
                  <a:lnTo>
                    <a:pt x="288428" y="706381"/>
                  </a:lnTo>
                  <a:lnTo>
                    <a:pt x="243808" y="690618"/>
                  </a:lnTo>
                  <a:lnTo>
                    <a:pt x="201889" y="670962"/>
                  </a:lnTo>
                  <a:lnTo>
                    <a:pt x="162998" y="647686"/>
                  </a:lnTo>
                  <a:lnTo>
                    <a:pt x="127460" y="621061"/>
                  </a:lnTo>
                  <a:lnTo>
                    <a:pt x="95602" y="591361"/>
                  </a:lnTo>
                  <a:lnTo>
                    <a:pt x="67749" y="558859"/>
                  </a:lnTo>
                  <a:lnTo>
                    <a:pt x="44230" y="523827"/>
                  </a:lnTo>
                  <a:lnTo>
                    <a:pt x="25368" y="486538"/>
                  </a:lnTo>
                  <a:lnTo>
                    <a:pt x="11492" y="447264"/>
                  </a:lnTo>
                  <a:lnTo>
                    <a:pt x="2927" y="406279"/>
                  </a:lnTo>
                  <a:lnTo>
                    <a:pt x="0" y="363855"/>
                  </a:lnTo>
                  <a:close/>
                </a:path>
              </a:pathLst>
            </a:custGeom>
            <a:noFill/>
            <a:ln w="25400">
              <a:solidFill>
                <a:srgbClr val="385D89"/>
              </a:solidFill>
              <a:round/>
            </a:ln>
          </p:spPr>
          <p:style>
            <a:lnRef idx="0">
              <a:scrgbClr r="0" g="0" b="0"/>
            </a:lnRef>
            <a:fillRef idx="0">
              <a:scrgbClr r="0" g="0" b="0"/>
            </a:fillRef>
            <a:effectRef idx="0">
              <a:scrgbClr r="0" g="0" b="0"/>
            </a:effectRef>
            <a:fontRef idx="minor"/>
          </p:style>
          <p:txBody>
            <a:bodyPr lIns="0" tIns="0" rIns="0" bIns="0" anchor="t">
              <a:noAutofit/>
            </a:bodyPr>
            <a:lstStyle/>
            <a:p>
              <a:endParaRPr lang="fr-FR" sz="1657">
                <a:solidFill>
                  <a:schemeClr val="dk1"/>
                </a:solidFill>
                <a:latin typeface="Calibri"/>
              </a:endParaRPr>
            </a:p>
          </p:txBody>
        </p:sp>
      </p:grpSp>
      <p:sp>
        <p:nvSpPr>
          <p:cNvPr id="265" name="object 90"/>
          <p:cNvSpPr/>
          <p:nvPr/>
        </p:nvSpPr>
        <p:spPr>
          <a:xfrm>
            <a:off x="1724695" y="3666691"/>
            <a:ext cx="495034" cy="636473"/>
          </a:xfrm>
          <a:prstGeom prst="rect">
            <a:avLst/>
          </a:prstGeom>
          <a:noFill/>
          <a:ln w="0">
            <a:noFill/>
          </a:ln>
        </p:spPr>
        <p:style>
          <a:lnRef idx="0">
            <a:scrgbClr r="0" g="0" b="0"/>
          </a:lnRef>
          <a:fillRef idx="0">
            <a:scrgbClr r="0" g="0" b="0"/>
          </a:fillRef>
          <a:effectRef idx="0">
            <a:scrgbClr r="0" g="0" b="0"/>
          </a:effectRef>
          <a:fontRef idx="minor"/>
        </p:style>
        <p:txBody>
          <a:bodyPr wrap="square" lIns="0" tIns="11320" rIns="0" bIns="0" anchor="t">
            <a:spAutoFit/>
          </a:bodyPr>
          <a:lstStyle/>
          <a:p>
            <a:pPr marL="70097" defTabSz="1105875">
              <a:spcBef>
                <a:spcPts val="86"/>
              </a:spcBef>
            </a:pPr>
            <a:r>
              <a:rPr lang="fr-FR" sz="2031" spc="-45" dirty="0">
                <a:solidFill>
                  <a:schemeClr val="dk1"/>
                </a:solidFill>
                <a:latin typeface="Calibri"/>
              </a:rPr>
              <a:t>A</a:t>
            </a:r>
            <a:endParaRPr lang="fr-MA" sz="2031" dirty="0">
              <a:solidFill>
                <a:srgbClr val="000000"/>
              </a:solidFill>
              <a:latin typeface="Arial"/>
            </a:endParaRPr>
          </a:p>
          <a:p>
            <a:pPr marL="11755" defTabSz="1105875">
              <a:spcBef>
                <a:spcPts val="28"/>
              </a:spcBef>
            </a:pPr>
            <a:r>
              <a:rPr lang="fr-FR" sz="2031" spc="-24" dirty="0">
                <a:solidFill>
                  <a:schemeClr val="dk1"/>
                </a:solidFill>
                <a:latin typeface="Calibri"/>
              </a:rPr>
              <a:t>10</a:t>
            </a:r>
            <a:endParaRPr lang="fr-MA" sz="2031" dirty="0">
              <a:solidFill>
                <a:srgbClr val="000000"/>
              </a:solidFill>
              <a:latin typeface="Arial"/>
            </a:endParaRPr>
          </a:p>
        </p:txBody>
      </p:sp>
      <p:grpSp>
        <p:nvGrpSpPr>
          <p:cNvPr id="266" name="object 91"/>
          <p:cNvGrpSpPr/>
          <p:nvPr/>
        </p:nvGrpSpPr>
        <p:grpSpPr>
          <a:xfrm>
            <a:off x="631439" y="4132119"/>
            <a:ext cx="1213857" cy="1413264"/>
            <a:chOff x="573480" y="3657600"/>
            <a:chExt cx="1003680" cy="1168560"/>
          </a:xfrm>
        </p:grpSpPr>
        <p:sp>
          <p:nvSpPr>
            <p:cNvPr id="267" name="object 92"/>
            <p:cNvSpPr/>
            <p:nvPr/>
          </p:nvSpPr>
          <p:spPr>
            <a:xfrm>
              <a:off x="847440" y="3657600"/>
              <a:ext cx="729720" cy="1168560"/>
            </a:xfrm>
            <a:custGeom>
              <a:avLst/>
              <a:gdLst>
                <a:gd name="textAreaLeft" fmla="*/ 0 w 729720"/>
                <a:gd name="textAreaRight" fmla="*/ 730080 w 729720"/>
                <a:gd name="textAreaTop" fmla="*/ 0 h 1168560"/>
                <a:gd name="textAreaBottom" fmla="*/ 1168920 h 1168560"/>
              </a:gdLst>
              <a:ahLst/>
              <a:cxnLst/>
              <a:rect l="textAreaLeft" t="textAreaTop" r="textAreaRight" b="textAreaBottom"/>
              <a:pathLst>
                <a:path w="1160145" h="1856740">
                  <a:moveTo>
                    <a:pt x="309880" y="1546352"/>
                  </a:moveTo>
                  <a:lnTo>
                    <a:pt x="228053" y="1520825"/>
                  </a:lnTo>
                  <a:lnTo>
                    <a:pt x="219532" y="1548003"/>
                  </a:lnTo>
                  <a:lnTo>
                    <a:pt x="301358" y="1573657"/>
                  </a:lnTo>
                  <a:lnTo>
                    <a:pt x="309880" y="1546352"/>
                  </a:lnTo>
                  <a:close/>
                </a:path>
                <a:path w="1160145" h="1856740">
                  <a:moveTo>
                    <a:pt x="418973" y="1580388"/>
                  </a:moveTo>
                  <a:lnTo>
                    <a:pt x="337159" y="1554861"/>
                  </a:lnTo>
                  <a:lnTo>
                    <a:pt x="328637" y="1582166"/>
                  </a:lnTo>
                  <a:lnTo>
                    <a:pt x="410451" y="1607693"/>
                  </a:lnTo>
                  <a:lnTo>
                    <a:pt x="418973" y="1580388"/>
                  </a:lnTo>
                  <a:close/>
                </a:path>
                <a:path w="1160145" h="1856740">
                  <a:moveTo>
                    <a:pt x="528027" y="1614551"/>
                  </a:moveTo>
                  <a:lnTo>
                    <a:pt x="446252" y="1588897"/>
                  </a:lnTo>
                  <a:lnTo>
                    <a:pt x="437730" y="1616202"/>
                  </a:lnTo>
                  <a:lnTo>
                    <a:pt x="519518" y="1641856"/>
                  </a:lnTo>
                  <a:lnTo>
                    <a:pt x="528027" y="1614551"/>
                  </a:lnTo>
                  <a:close/>
                </a:path>
                <a:path w="1160145" h="1856740">
                  <a:moveTo>
                    <a:pt x="637120" y="1648587"/>
                  </a:moveTo>
                  <a:lnTo>
                    <a:pt x="555332" y="1623060"/>
                  </a:lnTo>
                  <a:lnTo>
                    <a:pt x="546823" y="1650365"/>
                  </a:lnTo>
                  <a:lnTo>
                    <a:pt x="628611" y="1675892"/>
                  </a:lnTo>
                  <a:lnTo>
                    <a:pt x="637120" y="1648587"/>
                  </a:lnTo>
                  <a:close/>
                </a:path>
                <a:path w="1160145" h="1856740">
                  <a:moveTo>
                    <a:pt x="746213" y="1682750"/>
                  </a:moveTo>
                  <a:lnTo>
                    <a:pt x="664425" y="1657096"/>
                  </a:lnTo>
                  <a:lnTo>
                    <a:pt x="655916" y="1684401"/>
                  </a:lnTo>
                  <a:lnTo>
                    <a:pt x="737704" y="1709928"/>
                  </a:lnTo>
                  <a:lnTo>
                    <a:pt x="746213" y="1682750"/>
                  </a:lnTo>
                  <a:close/>
                </a:path>
                <a:path w="1160145" h="1856740">
                  <a:moveTo>
                    <a:pt x="855433" y="1716786"/>
                  </a:moveTo>
                  <a:lnTo>
                    <a:pt x="773518" y="1691259"/>
                  </a:lnTo>
                  <a:lnTo>
                    <a:pt x="765009" y="1718564"/>
                  </a:lnTo>
                  <a:lnTo>
                    <a:pt x="846797" y="1744091"/>
                  </a:lnTo>
                  <a:lnTo>
                    <a:pt x="855433" y="1716786"/>
                  </a:lnTo>
                  <a:close/>
                </a:path>
                <a:path w="1160145" h="1856740">
                  <a:moveTo>
                    <a:pt x="858989" y="20447"/>
                  </a:moveTo>
                  <a:lnTo>
                    <a:pt x="839050" y="0"/>
                  </a:lnTo>
                  <a:lnTo>
                    <a:pt x="48310" y="767842"/>
                  </a:lnTo>
                  <a:lnTo>
                    <a:pt x="62890" y="715645"/>
                  </a:lnTo>
                  <a:lnTo>
                    <a:pt x="58508" y="707898"/>
                  </a:lnTo>
                  <a:lnTo>
                    <a:pt x="58889" y="707898"/>
                  </a:lnTo>
                  <a:lnTo>
                    <a:pt x="43243" y="703453"/>
                  </a:lnTo>
                  <a:lnTo>
                    <a:pt x="35356" y="707898"/>
                  </a:lnTo>
                  <a:lnTo>
                    <a:pt x="33248" y="715518"/>
                  </a:lnTo>
                  <a:lnTo>
                    <a:pt x="0" y="834771"/>
                  </a:lnTo>
                  <a:lnTo>
                    <a:pt x="38481" y="825246"/>
                  </a:lnTo>
                  <a:lnTo>
                    <a:pt x="127774" y="803148"/>
                  </a:lnTo>
                  <a:lnTo>
                    <a:pt x="132448" y="795401"/>
                  </a:lnTo>
                  <a:lnTo>
                    <a:pt x="128651" y="780034"/>
                  </a:lnTo>
                  <a:lnTo>
                    <a:pt x="120904" y="775335"/>
                  </a:lnTo>
                  <a:lnTo>
                    <a:pt x="68237" y="788403"/>
                  </a:lnTo>
                  <a:lnTo>
                    <a:pt x="858989" y="20447"/>
                  </a:lnTo>
                  <a:close/>
                </a:path>
                <a:path w="1160145" h="1856740">
                  <a:moveTo>
                    <a:pt x="964526" y="1750949"/>
                  </a:moveTo>
                  <a:lnTo>
                    <a:pt x="882611" y="1725295"/>
                  </a:lnTo>
                  <a:lnTo>
                    <a:pt x="874102" y="1752600"/>
                  </a:lnTo>
                  <a:lnTo>
                    <a:pt x="955890" y="1778127"/>
                  </a:lnTo>
                  <a:lnTo>
                    <a:pt x="964526" y="1750949"/>
                  </a:lnTo>
                  <a:close/>
                </a:path>
                <a:path w="1160145" h="1856740">
                  <a:moveTo>
                    <a:pt x="1073619" y="1784985"/>
                  </a:moveTo>
                  <a:lnTo>
                    <a:pt x="991704" y="1759458"/>
                  </a:lnTo>
                  <a:lnTo>
                    <a:pt x="983195" y="1786636"/>
                  </a:lnTo>
                  <a:lnTo>
                    <a:pt x="1064983" y="1812290"/>
                  </a:lnTo>
                  <a:lnTo>
                    <a:pt x="1073619" y="1784985"/>
                  </a:lnTo>
                  <a:close/>
                </a:path>
                <a:path w="1160145" h="1856740">
                  <a:moveTo>
                    <a:pt x="1160106" y="1827022"/>
                  </a:moveTo>
                  <a:lnTo>
                    <a:pt x="1129512" y="1793494"/>
                  </a:lnTo>
                  <a:lnTo>
                    <a:pt x="1071333" y="1729740"/>
                  </a:lnTo>
                  <a:lnTo>
                    <a:pt x="1062316" y="1729359"/>
                  </a:lnTo>
                  <a:lnTo>
                    <a:pt x="1050632" y="1740027"/>
                  </a:lnTo>
                  <a:lnTo>
                    <a:pt x="1050251" y="1749044"/>
                  </a:lnTo>
                  <a:lnTo>
                    <a:pt x="1098245" y="1801685"/>
                  </a:lnTo>
                  <a:lnTo>
                    <a:pt x="1094930" y="1812290"/>
                  </a:lnTo>
                  <a:lnTo>
                    <a:pt x="1094841" y="1812569"/>
                  </a:lnTo>
                  <a:lnTo>
                    <a:pt x="1025359" y="1828546"/>
                  </a:lnTo>
                  <a:lnTo>
                    <a:pt x="1020533" y="1836166"/>
                  </a:lnTo>
                  <a:lnTo>
                    <a:pt x="1022311" y="1843913"/>
                  </a:lnTo>
                  <a:lnTo>
                    <a:pt x="1024089" y="1851533"/>
                  </a:lnTo>
                  <a:lnTo>
                    <a:pt x="1031709" y="1856359"/>
                  </a:lnTo>
                  <a:lnTo>
                    <a:pt x="1137869" y="1832102"/>
                  </a:lnTo>
                  <a:lnTo>
                    <a:pt x="1160106" y="1827022"/>
                  </a:lnTo>
                  <a:close/>
                </a:path>
              </a:pathLst>
            </a:custGeom>
            <a:solidFill>
              <a:srgbClr val="497DBA"/>
            </a:solidFill>
            <a:ln w="0">
              <a:noFill/>
            </a:ln>
          </p:spPr>
          <p:style>
            <a:lnRef idx="0">
              <a:scrgbClr r="0" g="0" b="0"/>
            </a:lnRef>
            <a:fillRef idx="0">
              <a:scrgbClr r="0" g="0" b="0"/>
            </a:fillRef>
            <a:effectRef idx="0">
              <a:scrgbClr r="0" g="0" b="0"/>
            </a:effectRef>
            <a:fontRef idx="minor"/>
          </p:style>
          <p:txBody>
            <a:bodyPr lIns="0" tIns="0" rIns="0" bIns="0" anchor="t">
              <a:noAutofit/>
            </a:bodyPr>
            <a:lstStyle/>
            <a:p>
              <a:endParaRPr lang="fr-FR" sz="1657">
                <a:solidFill>
                  <a:schemeClr val="dk1"/>
                </a:solidFill>
                <a:latin typeface="Calibri"/>
              </a:endParaRPr>
            </a:p>
          </p:txBody>
        </p:sp>
        <p:sp>
          <p:nvSpPr>
            <p:cNvPr id="268" name="object 93"/>
            <p:cNvSpPr/>
            <p:nvPr/>
          </p:nvSpPr>
          <p:spPr>
            <a:xfrm>
              <a:off x="573480" y="4183200"/>
              <a:ext cx="547560" cy="457920"/>
            </a:xfrm>
            <a:custGeom>
              <a:avLst/>
              <a:gdLst>
                <a:gd name="textAreaLeft" fmla="*/ 0 w 547560"/>
                <a:gd name="textAreaRight" fmla="*/ 547920 w 547560"/>
                <a:gd name="textAreaTop" fmla="*/ 0 h 457920"/>
                <a:gd name="textAreaBottom" fmla="*/ 458280 h 457920"/>
              </a:gdLst>
              <a:ahLst/>
              <a:cxnLst/>
              <a:rect l="textAreaLeft" t="textAreaTop" r="textAreaRight" b="textAreaBottom"/>
              <a:pathLst>
                <a:path w="870585" h="727709">
                  <a:moveTo>
                    <a:pt x="0" y="363855"/>
                  </a:moveTo>
                  <a:lnTo>
                    <a:pt x="2927" y="321428"/>
                  </a:lnTo>
                  <a:lnTo>
                    <a:pt x="11493" y="280438"/>
                  </a:lnTo>
                  <a:lnTo>
                    <a:pt x="25369" y="241156"/>
                  </a:lnTo>
                  <a:lnTo>
                    <a:pt x="44231" y="203857"/>
                  </a:lnTo>
                  <a:lnTo>
                    <a:pt x="67750" y="168813"/>
                  </a:lnTo>
                  <a:lnTo>
                    <a:pt x="95602" y="136298"/>
                  </a:lnTo>
                  <a:lnTo>
                    <a:pt x="127458" y="106584"/>
                  </a:lnTo>
                  <a:lnTo>
                    <a:pt x="162994" y="79946"/>
                  </a:lnTo>
                  <a:lnTo>
                    <a:pt x="201882" y="56657"/>
                  </a:lnTo>
                  <a:lnTo>
                    <a:pt x="243795" y="36989"/>
                  </a:lnTo>
                  <a:lnTo>
                    <a:pt x="288408" y="21216"/>
                  </a:lnTo>
                  <a:lnTo>
                    <a:pt x="335394" y="9611"/>
                  </a:lnTo>
                  <a:lnTo>
                    <a:pt x="384426" y="2448"/>
                  </a:lnTo>
                  <a:lnTo>
                    <a:pt x="435178" y="0"/>
                  </a:lnTo>
                  <a:lnTo>
                    <a:pt x="485927" y="2448"/>
                  </a:lnTo>
                  <a:lnTo>
                    <a:pt x="534958" y="9611"/>
                  </a:lnTo>
                  <a:lnTo>
                    <a:pt x="581942" y="21216"/>
                  </a:lnTo>
                  <a:lnTo>
                    <a:pt x="626555" y="36989"/>
                  </a:lnTo>
                  <a:lnTo>
                    <a:pt x="668468" y="56657"/>
                  </a:lnTo>
                  <a:lnTo>
                    <a:pt x="707356" y="79946"/>
                  </a:lnTo>
                  <a:lnTo>
                    <a:pt x="742892" y="106584"/>
                  </a:lnTo>
                  <a:lnTo>
                    <a:pt x="774750" y="136298"/>
                  </a:lnTo>
                  <a:lnTo>
                    <a:pt x="802602" y="168813"/>
                  </a:lnTo>
                  <a:lnTo>
                    <a:pt x="826123" y="203857"/>
                  </a:lnTo>
                  <a:lnTo>
                    <a:pt x="844985" y="241156"/>
                  </a:lnTo>
                  <a:lnTo>
                    <a:pt x="858862" y="280438"/>
                  </a:lnTo>
                  <a:lnTo>
                    <a:pt x="867428" y="321428"/>
                  </a:lnTo>
                  <a:lnTo>
                    <a:pt x="870356" y="363855"/>
                  </a:lnTo>
                  <a:lnTo>
                    <a:pt x="867428" y="406279"/>
                  </a:lnTo>
                  <a:lnTo>
                    <a:pt x="858862" y="447264"/>
                  </a:lnTo>
                  <a:lnTo>
                    <a:pt x="844985" y="486538"/>
                  </a:lnTo>
                  <a:lnTo>
                    <a:pt x="826123" y="523827"/>
                  </a:lnTo>
                  <a:lnTo>
                    <a:pt x="802602" y="558859"/>
                  </a:lnTo>
                  <a:lnTo>
                    <a:pt x="774750" y="591361"/>
                  </a:lnTo>
                  <a:lnTo>
                    <a:pt x="742892" y="621061"/>
                  </a:lnTo>
                  <a:lnTo>
                    <a:pt x="707356" y="647686"/>
                  </a:lnTo>
                  <a:lnTo>
                    <a:pt x="668468" y="670962"/>
                  </a:lnTo>
                  <a:lnTo>
                    <a:pt x="626555" y="690618"/>
                  </a:lnTo>
                  <a:lnTo>
                    <a:pt x="581942" y="706381"/>
                  </a:lnTo>
                  <a:lnTo>
                    <a:pt x="534958" y="717978"/>
                  </a:lnTo>
                  <a:lnTo>
                    <a:pt x="485927" y="725136"/>
                  </a:lnTo>
                  <a:lnTo>
                    <a:pt x="435178" y="727583"/>
                  </a:lnTo>
                  <a:lnTo>
                    <a:pt x="384426" y="725136"/>
                  </a:lnTo>
                  <a:lnTo>
                    <a:pt x="335394" y="717978"/>
                  </a:lnTo>
                  <a:lnTo>
                    <a:pt x="288408" y="706381"/>
                  </a:lnTo>
                  <a:lnTo>
                    <a:pt x="243795" y="690618"/>
                  </a:lnTo>
                  <a:lnTo>
                    <a:pt x="201882" y="670962"/>
                  </a:lnTo>
                  <a:lnTo>
                    <a:pt x="162994" y="647686"/>
                  </a:lnTo>
                  <a:lnTo>
                    <a:pt x="127458" y="621061"/>
                  </a:lnTo>
                  <a:lnTo>
                    <a:pt x="95602" y="591361"/>
                  </a:lnTo>
                  <a:lnTo>
                    <a:pt x="67750" y="558859"/>
                  </a:lnTo>
                  <a:lnTo>
                    <a:pt x="44231" y="523827"/>
                  </a:lnTo>
                  <a:lnTo>
                    <a:pt x="25369" y="486538"/>
                  </a:lnTo>
                  <a:lnTo>
                    <a:pt x="11493" y="447264"/>
                  </a:lnTo>
                  <a:lnTo>
                    <a:pt x="2927" y="406279"/>
                  </a:lnTo>
                  <a:lnTo>
                    <a:pt x="0" y="363855"/>
                  </a:lnTo>
                  <a:close/>
                </a:path>
              </a:pathLst>
            </a:custGeom>
            <a:noFill/>
            <a:ln w="25400">
              <a:solidFill>
                <a:srgbClr val="385D89"/>
              </a:solidFill>
              <a:round/>
            </a:ln>
          </p:spPr>
          <p:style>
            <a:lnRef idx="0">
              <a:scrgbClr r="0" g="0" b="0"/>
            </a:lnRef>
            <a:fillRef idx="0">
              <a:scrgbClr r="0" g="0" b="0"/>
            </a:fillRef>
            <a:effectRef idx="0">
              <a:scrgbClr r="0" g="0" b="0"/>
            </a:effectRef>
            <a:fontRef idx="minor"/>
          </p:style>
          <p:txBody>
            <a:bodyPr lIns="0" tIns="0" rIns="0" bIns="0" anchor="t">
              <a:noAutofit/>
            </a:bodyPr>
            <a:lstStyle/>
            <a:p>
              <a:endParaRPr lang="fr-FR" sz="1657">
                <a:solidFill>
                  <a:schemeClr val="dk1"/>
                </a:solidFill>
                <a:latin typeface="Calibri"/>
              </a:endParaRPr>
            </a:p>
          </p:txBody>
        </p:sp>
      </p:grpSp>
      <p:sp>
        <p:nvSpPr>
          <p:cNvPr id="269" name="object 94"/>
          <p:cNvSpPr/>
          <p:nvPr/>
        </p:nvSpPr>
        <p:spPr>
          <a:xfrm>
            <a:off x="823880" y="4731175"/>
            <a:ext cx="134099" cy="627561"/>
          </a:xfrm>
          <a:prstGeom prst="rect">
            <a:avLst/>
          </a:prstGeom>
          <a:noFill/>
          <a:ln w="0">
            <a:noFill/>
          </a:ln>
        </p:spPr>
        <p:style>
          <a:lnRef idx="0">
            <a:scrgbClr r="0" g="0" b="0"/>
          </a:lnRef>
          <a:fillRef idx="0">
            <a:scrgbClr r="0" g="0" b="0"/>
          </a:fillRef>
          <a:effectRef idx="0">
            <a:scrgbClr r="0" g="0" b="0"/>
          </a:effectRef>
          <a:fontRef idx="minor"/>
        </p:style>
        <p:txBody>
          <a:bodyPr lIns="0" tIns="8272" rIns="0" bIns="0" anchor="t">
            <a:spAutoFit/>
          </a:bodyPr>
          <a:lstStyle/>
          <a:p>
            <a:pPr marL="15674" indent="-4789" defTabSz="1105875">
              <a:lnSpc>
                <a:spcPct val="101000"/>
              </a:lnSpc>
              <a:spcBef>
                <a:spcPts val="65"/>
              </a:spcBef>
              <a:tabLst>
                <a:tab pos="0" algn="l"/>
              </a:tabLst>
            </a:pPr>
            <a:r>
              <a:rPr lang="fr-FR" sz="2031" spc="-45" dirty="0">
                <a:solidFill>
                  <a:schemeClr val="dk1"/>
                </a:solidFill>
                <a:latin typeface="Calibri"/>
              </a:rPr>
              <a:t>B 5</a:t>
            </a:r>
            <a:endParaRPr lang="fr-MA" sz="2031" dirty="0">
              <a:solidFill>
                <a:srgbClr val="000000"/>
              </a:solidFill>
              <a:latin typeface="Arial"/>
            </a:endParaRPr>
          </a:p>
        </p:txBody>
      </p:sp>
      <p:grpSp>
        <p:nvGrpSpPr>
          <p:cNvPr id="270" name="object 95"/>
          <p:cNvGrpSpPr/>
          <p:nvPr/>
        </p:nvGrpSpPr>
        <p:grpSpPr>
          <a:xfrm>
            <a:off x="1846167" y="5246273"/>
            <a:ext cx="662223" cy="553376"/>
            <a:chOff x="1577880" y="4578840"/>
            <a:chExt cx="547560" cy="457560"/>
          </a:xfrm>
        </p:grpSpPr>
        <p:sp>
          <p:nvSpPr>
            <p:cNvPr id="271" name="object 96"/>
            <p:cNvSpPr/>
            <p:nvPr/>
          </p:nvSpPr>
          <p:spPr>
            <a:xfrm>
              <a:off x="1577880" y="4578840"/>
              <a:ext cx="547560" cy="457560"/>
            </a:xfrm>
            <a:custGeom>
              <a:avLst/>
              <a:gdLst>
                <a:gd name="textAreaLeft" fmla="*/ 0 w 547560"/>
                <a:gd name="textAreaRight" fmla="*/ 547920 w 547560"/>
                <a:gd name="textAreaTop" fmla="*/ 0 h 457560"/>
                <a:gd name="textAreaBottom" fmla="*/ 457920 h 457560"/>
              </a:gdLst>
              <a:ahLst/>
              <a:cxnLst/>
              <a:rect l="textAreaLeft" t="textAreaTop" r="textAreaRight" b="textAreaBottom"/>
              <a:pathLst>
                <a:path w="870585" h="727709">
                  <a:moveTo>
                    <a:pt x="435229" y="0"/>
                  </a:moveTo>
                  <a:lnTo>
                    <a:pt x="384464" y="2446"/>
                  </a:lnTo>
                  <a:lnTo>
                    <a:pt x="335422" y="9604"/>
                  </a:lnTo>
                  <a:lnTo>
                    <a:pt x="288428" y="21201"/>
                  </a:lnTo>
                  <a:lnTo>
                    <a:pt x="243808" y="36964"/>
                  </a:lnTo>
                  <a:lnTo>
                    <a:pt x="201889" y="56620"/>
                  </a:lnTo>
                  <a:lnTo>
                    <a:pt x="162998" y="79896"/>
                  </a:lnTo>
                  <a:lnTo>
                    <a:pt x="127460" y="106521"/>
                  </a:lnTo>
                  <a:lnTo>
                    <a:pt x="95602" y="136221"/>
                  </a:lnTo>
                  <a:lnTo>
                    <a:pt x="67749" y="168723"/>
                  </a:lnTo>
                  <a:lnTo>
                    <a:pt x="44230" y="203755"/>
                  </a:lnTo>
                  <a:lnTo>
                    <a:pt x="25368" y="241044"/>
                  </a:lnTo>
                  <a:lnTo>
                    <a:pt x="11492" y="280318"/>
                  </a:lnTo>
                  <a:lnTo>
                    <a:pt x="2927" y="321303"/>
                  </a:lnTo>
                  <a:lnTo>
                    <a:pt x="0" y="363728"/>
                  </a:lnTo>
                  <a:lnTo>
                    <a:pt x="2927" y="406177"/>
                  </a:lnTo>
                  <a:lnTo>
                    <a:pt x="11492" y="447184"/>
                  </a:lnTo>
                  <a:lnTo>
                    <a:pt x="25368" y="486476"/>
                  </a:lnTo>
                  <a:lnTo>
                    <a:pt x="44230" y="523781"/>
                  </a:lnTo>
                  <a:lnTo>
                    <a:pt x="67749" y="558825"/>
                  </a:lnTo>
                  <a:lnTo>
                    <a:pt x="95602" y="591338"/>
                  </a:lnTo>
                  <a:lnTo>
                    <a:pt x="127460" y="621045"/>
                  </a:lnTo>
                  <a:lnTo>
                    <a:pt x="162998" y="647676"/>
                  </a:lnTo>
                  <a:lnTo>
                    <a:pt x="201889" y="670957"/>
                  </a:lnTo>
                  <a:lnTo>
                    <a:pt x="243808" y="690616"/>
                  </a:lnTo>
                  <a:lnTo>
                    <a:pt x="288428" y="706380"/>
                  </a:lnTo>
                  <a:lnTo>
                    <a:pt x="335422" y="717978"/>
                  </a:lnTo>
                  <a:lnTo>
                    <a:pt x="384464" y="725136"/>
                  </a:lnTo>
                  <a:lnTo>
                    <a:pt x="435229" y="727583"/>
                  </a:lnTo>
                  <a:lnTo>
                    <a:pt x="485968" y="725136"/>
                  </a:lnTo>
                  <a:lnTo>
                    <a:pt x="534988" y="717978"/>
                  </a:lnTo>
                  <a:lnTo>
                    <a:pt x="581964" y="706380"/>
                  </a:lnTo>
                  <a:lnTo>
                    <a:pt x="626568" y="690616"/>
                  </a:lnTo>
                  <a:lnTo>
                    <a:pt x="668474" y="670957"/>
                  </a:lnTo>
                  <a:lnTo>
                    <a:pt x="707356" y="647676"/>
                  </a:lnTo>
                  <a:lnTo>
                    <a:pt x="742886" y="621045"/>
                  </a:lnTo>
                  <a:lnTo>
                    <a:pt x="774738" y="591338"/>
                  </a:lnTo>
                  <a:lnTo>
                    <a:pt x="802586" y="558825"/>
                  </a:lnTo>
                  <a:lnTo>
                    <a:pt x="826103" y="523781"/>
                  </a:lnTo>
                  <a:lnTo>
                    <a:pt x="844963" y="486476"/>
                  </a:lnTo>
                  <a:lnTo>
                    <a:pt x="858838" y="447184"/>
                  </a:lnTo>
                  <a:lnTo>
                    <a:pt x="867403" y="406177"/>
                  </a:lnTo>
                  <a:lnTo>
                    <a:pt x="870331" y="363728"/>
                  </a:lnTo>
                  <a:lnTo>
                    <a:pt x="867403" y="321303"/>
                  </a:lnTo>
                  <a:lnTo>
                    <a:pt x="858838" y="280318"/>
                  </a:lnTo>
                  <a:lnTo>
                    <a:pt x="844963" y="241044"/>
                  </a:lnTo>
                  <a:lnTo>
                    <a:pt x="826103" y="203755"/>
                  </a:lnTo>
                  <a:lnTo>
                    <a:pt x="802586" y="168723"/>
                  </a:lnTo>
                  <a:lnTo>
                    <a:pt x="774738" y="136221"/>
                  </a:lnTo>
                  <a:lnTo>
                    <a:pt x="742886" y="106521"/>
                  </a:lnTo>
                  <a:lnTo>
                    <a:pt x="707356" y="79896"/>
                  </a:lnTo>
                  <a:lnTo>
                    <a:pt x="668474" y="56620"/>
                  </a:lnTo>
                  <a:lnTo>
                    <a:pt x="626568" y="36964"/>
                  </a:lnTo>
                  <a:lnTo>
                    <a:pt x="581964" y="21201"/>
                  </a:lnTo>
                  <a:lnTo>
                    <a:pt x="534988" y="9604"/>
                  </a:lnTo>
                  <a:lnTo>
                    <a:pt x="485968" y="2446"/>
                  </a:lnTo>
                  <a:lnTo>
                    <a:pt x="435229" y="0"/>
                  </a:lnTo>
                  <a:close/>
                </a:path>
              </a:pathLst>
            </a:custGeom>
            <a:solidFill>
              <a:srgbClr val="F1DCDB"/>
            </a:solidFill>
            <a:ln w="0">
              <a:noFill/>
            </a:ln>
          </p:spPr>
          <p:style>
            <a:lnRef idx="0">
              <a:scrgbClr r="0" g="0" b="0"/>
            </a:lnRef>
            <a:fillRef idx="0">
              <a:scrgbClr r="0" g="0" b="0"/>
            </a:fillRef>
            <a:effectRef idx="0">
              <a:scrgbClr r="0" g="0" b="0"/>
            </a:effectRef>
            <a:fontRef idx="minor"/>
          </p:style>
          <p:txBody>
            <a:bodyPr lIns="0" tIns="0" rIns="0" bIns="0" anchor="t">
              <a:noAutofit/>
            </a:bodyPr>
            <a:lstStyle/>
            <a:p>
              <a:endParaRPr lang="fr-FR" sz="1657">
                <a:solidFill>
                  <a:schemeClr val="dk1"/>
                </a:solidFill>
                <a:latin typeface="Calibri"/>
              </a:endParaRPr>
            </a:p>
          </p:txBody>
        </p:sp>
        <p:sp>
          <p:nvSpPr>
            <p:cNvPr id="272" name="object 97"/>
            <p:cNvSpPr/>
            <p:nvPr/>
          </p:nvSpPr>
          <p:spPr>
            <a:xfrm>
              <a:off x="1577880" y="4578840"/>
              <a:ext cx="547560" cy="457560"/>
            </a:xfrm>
            <a:custGeom>
              <a:avLst/>
              <a:gdLst>
                <a:gd name="textAreaLeft" fmla="*/ 0 w 547560"/>
                <a:gd name="textAreaRight" fmla="*/ 547920 w 547560"/>
                <a:gd name="textAreaTop" fmla="*/ 0 h 457560"/>
                <a:gd name="textAreaBottom" fmla="*/ 457920 h 457560"/>
              </a:gdLst>
              <a:ahLst/>
              <a:cxnLst/>
              <a:rect l="textAreaLeft" t="textAreaTop" r="textAreaRight" b="textAreaBottom"/>
              <a:pathLst>
                <a:path w="870585" h="727709">
                  <a:moveTo>
                    <a:pt x="0" y="363728"/>
                  </a:moveTo>
                  <a:lnTo>
                    <a:pt x="2927" y="321303"/>
                  </a:lnTo>
                  <a:lnTo>
                    <a:pt x="11492" y="280318"/>
                  </a:lnTo>
                  <a:lnTo>
                    <a:pt x="25368" y="241044"/>
                  </a:lnTo>
                  <a:lnTo>
                    <a:pt x="44230" y="203755"/>
                  </a:lnTo>
                  <a:lnTo>
                    <a:pt x="67749" y="168723"/>
                  </a:lnTo>
                  <a:lnTo>
                    <a:pt x="95602" y="136221"/>
                  </a:lnTo>
                  <a:lnTo>
                    <a:pt x="127460" y="106521"/>
                  </a:lnTo>
                  <a:lnTo>
                    <a:pt x="162998" y="79896"/>
                  </a:lnTo>
                  <a:lnTo>
                    <a:pt x="201889" y="56620"/>
                  </a:lnTo>
                  <a:lnTo>
                    <a:pt x="243808" y="36964"/>
                  </a:lnTo>
                  <a:lnTo>
                    <a:pt x="288428" y="21201"/>
                  </a:lnTo>
                  <a:lnTo>
                    <a:pt x="335422" y="9604"/>
                  </a:lnTo>
                  <a:lnTo>
                    <a:pt x="384464" y="2446"/>
                  </a:lnTo>
                  <a:lnTo>
                    <a:pt x="435229" y="0"/>
                  </a:lnTo>
                  <a:lnTo>
                    <a:pt x="485968" y="2446"/>
                  </a:lnTo>
                  <a:lnTo>
                    <a:pt x="534988" y="9604"/>
                  </a:lnTo>
                  <a:lnTo>
                    <a:pt x="581964" y="21201"/>
                  </a:lnTo>
                  <a:lnTo>
                    <a:pt x="626568" y="36964"/>
                  </a:lnTo>
                  <a:lnTo>
                    <a:pt x="668474" y="56620"/>
                  </a:lnTo>
                  <a:lnTo>
                    <a:pt x="707356" y="79896"/>
                  </a:lnTo>
                  <a:lnTo>
                    <a:pt x="742886" y="106521"/>
                  </a:lnTo>
                  <a:lnTo>
                    <a:pt x="774738" y="136221"/>
                  </a:lnTo>
                  <a:lnTo>
                    <a:pt x="802586" y="168723"/>
                  </a:lnTo>
                  <a:lnTo>
                    <a:pt x="826103" y="203755"/>
                  </a:lnTo>
                  <a:lnTo>
                    <a:pt x="844963" y="241044"/>
                  </a:lnTo>
                  <a:lnTo>
                    <a:pt x="858838" y="280318"/>
                  </a:lnTo>
                  <a:lnTo>
                    <a:pt x="867403" y="321303"/>
                  </a:lnTo>
                  <a:lnTo>
                    <a:pt x="870331" y="363728"/>
                  </a:lnTo>
                  <a:lnTo>
                    <a:pt x="867403" y="406177"/>
                  </a:lnTo>
                  <a:lnTo>
                    <a:pt x="858838" y="447184"/>
                  </a:lnTo>
                  <a:lnTo>
                    <a:pt x="844963" y="486476"/>
                  </a:lnTo>
                  <a:lnTo>
                    <a:pt x="826103" y="523781"/>
                  </a:lnTo>
                  <a:lnTo>
                    <a:pt x="802586" y="558825"/>
                  </a:lnTo>
                  <a:lnTo>
                    <a:pt x="774738" y="591338"/>
                  </a:lnTo>
                  <a:lnTo>
                    <a:pt x="742886" y="621045"/>
                  </a:lnTo>
                  <a:lnTo>
                    <a:pt x="707356" y="647676"/>
                  </a:lnTo>
                  <a:lnTo>
                    <a:pt x="668474" y="670957"/>
                  </a:lnTo>
                  <a:lnTo>
                    <a:pt x="626568" y="690616"/>
                  </a:lnTo>
                  <a:lnTo>
                    <a:pt x="581964" y="706380"/>
                  </a:lnTo>
                  <a:lnTo>
                    <a:pt x="534988" y="717978"/>
                  </a:lnTo>
                  <a:lnTo>
                    <a:pt x="485968" y="725136"/>
                  </a:lnTo>
                  <a:lnTo>
                    <a:pt x="435229" y="727583"/>
                  </a:lnTo>
                  <a:lnTo>
                    <a:pt x="384464" y="725136"/>
                  </a:lnTo>
                  <a:lnTo>
                    <a:pt x="335422" y="717978"/>
                  </a:lnTo>
                  <a:lnTo>
                    <a:pt x="288428" y="706380"/>
                  </a:lnTo>
                  <a:lnTo>
                    <a:pt x="243808" y="690616"/>
                  </a:lnTo>
                  <a:lnTo>
                    <a:pt x="201889" y="670957"/>
                  </a:lnTo>
                  <a:lnTo>
                    <a:pt x="162998" y="647676"/>
                  </a:lnTo>
                  <a:lnTo>
                    <a:pt x="127460" y="621045"/>
                  </a:lnTo>
                  <a:lnTo>
                    <a:pt x="95602" y="591338"/>
                  </a:lnTo>
                  <a:lnTo>
                    <a:pt x="67749" y="558825"/>
                  </a:lnTo>
                  <a:lnTo>
                    <a:pt x="44230" y="523781"/>
                  </a:lnTo>
                  <a:lnTo>
                    <a:pt x="25368" y="486476"/>
                  </a:lnTo>
                  <a:lnTo>
                    <a:pt x="11492" y="447184"/>
                  </a:lnTo>
                  <a:lnTo>
                    <a:pt x="2927" y="406177"/>
                  </a:lnTo>
                  <a:lnTo>
                    <a:pt x="0" y="363728"/>
                  </a:lnTo>
                  <a:close/>
                </a:path>
              </a:pathLst>
            </a:custGeom>
            <a:noFill/>
            <a:ln w="25400">
              <a:solidFill>
                <a:srgbClr val="385D89"/>
              </a:solidFill>
              <a:round/>
            </a:ln>
          </p:spPr>
          <p:style>
            <a:lnRef idx="0">
              <a:scrgbClr r="0" g="0" b="0"/>
            </a:lnRef>
            <a:fillRef idx="0">
              <a:scrgbClr r="0" g="0" b="0"/>
            </a:fillRef>
            <a:effectRef idx="0">
              <a:scrgbClr r="0" g="0" b="0"/>
            </a:effectRef>
            <a:fontRef idx="minor"/>
          </p:style>
          <p:txBody>
            <a:bodyPr lIns="0" tIns="0" rIns="0" bIns="0" anchor="t">
              <a:noAutofit/>
            </a:bodyPr>
            <a:lstStyle/>
            <a:p>
              <a:endParaRPr lang="fr-FR" sz="1657">
                <a:solidFill>
                  <a:schemeClr val="dk1"/>
                </a:solidFill>
                <a:latin typeface="Calibri"/>
              </a:endParaRPr>
            </a:p>
          </p:txBody>
        </p:sp>
      </p:grpSp>
      <p:sp>
        <p:nvSpPr>
          <p:cNvPr id="273" name="object 98"/>
          <p:cNvSpPr/>
          <p:nvPr/>
        </p:nvSpPr>
        <p:spPr>
          <a:xfrm>
            <a:off x="1981070" y="5311868"/>
            <a:ext cx="927802" cy="603534"/>
          </a:xfrm>
          <a:prstGeom prst="rect">
            <a:avLst/>
          </a:prstGeom>
          <a:noFill/>
          <a:ln w="0">
            <a:noFill/>
          </a:ln>
        </p:spPr>
        <p:style>
          <a:lnRef idx="0">
            <a:scrgbClr r="0" g="0" b="0"/>
          </a:lnRef>
          <a:fillRef idx="0">
            <a:scrgbClr r="0" g="0" b="0"/>
          </a:fillRef>
          <a:effectRef idx="0">
            <a:scrgbClr r="0" g="0" b="0"/>
          </a:effectRef>
          <a:fontRef idx="minor"/>
        </p:style>
        <p:txBody>
          <a:bodyPr wrap="square" lIns="0" tIns="13497" rIns="0" bIns="0" anchor="t">
            <a:spAutoFit/>
          </a:bodyPr>
          <a:lstStyle/>
          <a:p>
            <a:pPr marL="11755" defTabSz="1105875">
              <a:lnSpc>
                <a:spcPts val="2205"/>
              </a:lnSpc>
              <a:spcBef>
                <a:spcPts val="106"/>
              </a:spcBef>
            </a:pPr>
            <a:r>
              <a:rPr lang="fr-FR" sz="1850" b="1" spc="-24" dirty="0">
                <a:solidFill>
                  <a:srgbClr val="C00000"/>
                </a:solidFill>
                <a:latin typeface="Calibri"/>
              </a:rPr>
              <a:t>But</a:t>
            </a:r>
            <a:endParaRPr lang="fr-MA" sz="1850" dirty="0">
              <a:solidFill>
                <a:srgbClr val="000000"/>
              </a:solidFill>
              <a:latin typeface="Arial"/>
            </a:endParaRPr>
          </a:p>
          <a:p>
            <a:pPr marL="117118" defTabSz="1105875">
              <a:lnSpc>
                <a:spcPts val="2427"/>
              </a:lnSpc>
            </a:pPr>
            <a:r>
              <a:rPr lang="fr-FR" sz="2031" spc="-45" dirty="0">
                <a:solidFill>
                  <a:schemeClr val="dk1"/>
                </a:solidFill>
                <a:latin typeface="Calibri"/>
              </a:rPr>
              <a:t>0</a:t>
            </a:r>
            <a:endParaRPr lang="fr-MA" sz="2031" dirty="0">
              <a:solidFill>
                <a:srgbClr val="000000"/>
              </a:solidFill>
              <a:latin typeface="Arial"/>
            </a:endParaRPr>
          </a:p>
        </p:txBody>
      </p:sp>
      <p:sp>
        <p:nvSpPr>
          <p:cNvPr id="275" name="object 100"/>
          <p:cNvSpPr/>
          <p:nvPr/>
        </p:nvSpPr>
        <p:spPr>
          <a:xfrm>
            <a:off x="962768" y="4055927"/>
            <a:ext cx="1328799" cy="1069309"/>
          </a:xfrm>
          <a:custGeom>
            <a:avLst/>
            <a:gdLst>
              <a:gd name="textAreaLeft" fmla="*/ 0 w 1098720"/>
              <a:gd name="textAreaRight" fmla="*/ 1099080 w 1098720"/>
              <a:gd name="textAreaTop" fmla="*/ 0 h 884160"/>
              <a:gd name="textAreaBottom" fmla="*/ 884520 h 884160"/>
            </a:gdLst>
            <a:ahLst/>
            <a:cxnLst/>
            <a:rect l="textAreaLeft" t="textAreaTop" r="textAreaRight" b="textAreaBottom"/>
            <a:pathLst>
              <a:path w="1746250" h="1405254">
                <a:moveTo>
                  <a:pt x="12827" y="1405001"/>
                </a:moveTo>
                <a:lnTo>
                  <a:pt x="12700" y="1392301"/>
                </a:lnTo>
                <a:lnTo>
                  <a:pt x="0" y="1392301"/>
                </a:lnTo>
                <a:lnTo>
                  <a:pt x="127" y="1405001"/>
                </a:lnTo>
                <a:lnTo>
                  <a:pt x="12827" y="1405001"/>
                </a:lnTo>
                <a:close/>
              </a:path>
              <a:path w="1746250" h="1405254">
                <a:moveTo>
                  <a:pt x="38341" y="1404493"/>
                </a:moveTo>
                <a:lnTo>
                  <a:pt x="37973" y="1392047"/>
                </a:lnTo>
                <a:lnTo>
                  <a:pt x="37960" y="1391793"/>
                </a:lnTo>
                <a:lnTo>
                  <a:pt x="29248" y="1392047"/>
                </a:lnTo>
                <a:lnTo>
                  <a:pt x="25400" y="1392047"/>
                </a:lnTo>
                <a:lnTo>
                  <a:pt x="25527" y="1404747"/>
                </a:lnTo>
                <a:lnTo>
                  <a:pt x="29362" y="1404747"/>
                </a:lnTo>
                <a:lnTo>
                  <a:pt x="38341" y="1404493"/>
                </a:lnTo>
                <a:close/>
              </a:path>
              <a:path w="1746250" h="1405254">
                <a:moveTo>
                  <a:pt x="63842" y="1403604"/>
                </a:moveTo>
                <a:lnTo>
                  <a:pt x="63258" y="1391412"/>
                </a:lnTo>
                <a:lnTo>
                  <a:pt x="63246" y="1390904"/>
                </a:lnTo>
                <a:lnTo>
                  <a:pt x="58267" y="1391158"/>
                </a:lnTo>
                <a:lnTo>
                  <a:pt x="50660" y="1391412"/>
                </a:lnTo>
                <a:lnTo>
                  <a:pt x="51015" y="1403604"/>
                </a:lnTo>
                <a:lnTo>
                  <a:pt x="51041" y="1404112"/>
                </a:lnTo>
                <a:lnTo>
                  <a:pt x="58635" y="1403858"/>
                </a:lnTo>
                <a:lnTo>
                  <a:pt x="63842" y="1403604"/>
                </a:lnTo>
                <a:close/>
              </a:path>
              <a:path w="1746250" h="1405254">
                <a:moveTo>
                  <a:pt x="89319" y="1402461"/>
                </a:moveTo>
                <a:lnTo>
                  <a:pt x="88544" y="1390396"/>
                </a:lnTo>
                <a:lnTo>
                  <a:pt x="88506" y="1389888"/>
                </a:lnTo>
                <a:lnTo>
                  <a:pt x="86728" y="1389888"/>
                </a:lnTo>
                <a:lnTo>
                  <a:pt x="75933" y="1390396"/>
                </a:lnTo>
                <a:lnTo>
                  <a:pt x="76504" y="1402461"/>
                </a:lnTo>
                <a:lnTo>
                  <a:pt x="76530" y="1402969"/>
                </a:lnTo>
                <a:lnTo>
                  <a:pt x="87325" y="1402461"/>
                </a:lnTo>
                <a:lnTo>
                  <a:pt x="89319" y="1402461"/>
                </a:lnTo>
                <a:close/>
              </a:path>
              <a:path w="1746250" h="1405254">
                <a:moveTo>
                  <a:pt x="114668" y="1400683"/>
                </a:moveTo>
                <a:lnTo>
                  <a:pt x="113893" y="1388872"/>
                </a:lnTo>
                <a:lnTo>
                  <a:pt x="113855" y="1388110"/>
                </a:lnTo>
                <a:lnTo>
                  <a:pt x="101180" y="1388872"/>
                </a:lnTo>
                <a:lnTo>
                  <a:pt x="101930" y="1400683"/>
                </a:lnTo>
                <a:lnTo>
                  <a:pt x="101993" y="1401572"/>
                </a:lnTo>
                <a:lnTo>
                  <a:pt x="114668" y="1400683"/>
                </a:lnTo>
                <a:close/>
              </a:path>
              <a:path w="1746250" h="1405254">
                <a:moveTo>
                  <a:pt x="140106" y="1398651"/>
                </a:moveTo>
                <a:lnTo>
                  <a:pt x="139115" y="1386967"/>
                </a:lnTo>
                <a:lnTo>
                  <a:pt x="139039" y="1385951"/>
                </a:lnTo>
                <a:lnTo>
                  <a:pt x="126377" y="1386967"/>
                </a:lnTo>
                <a:lnTo>
                  <a:pt x="127368" y="1398651"/>
                </a:lnTo>
                <a:lnTo>
                  <a:pt x="127457" y="1399667"/>
                </a:lnTo>
                <a:lnTo>
                  <a:pt x="140106" y="1398651"/>
                </a:lnTo>
                <a:close/>
              </a:path>
              <a:path w="1746250" h="1405254">
                <a:moveTo>
                  <a:pt x="165493" y="1395984"/>
                </a:moveTo>
                <a:lnTo>
                  <a:pt x="164185" y="1383411"/>
                </a:lnTo>
                <a:lnTo>
                  <a:pt x="151549" y="1384681"/>
                </a:lnTo>
                <a:lnTo>
                  <a:pt x="152857" y="1397381"/>
                </a:lnTo>
                <a:lnTo>
                  <a:pt x="165493" y="1395984"/>
                </a:lnTo>
                <a:close/>
              </a:path>
              <a:path w="1746250" h="1405254">
                <a:moveTo>
                  <a:pt x="190842" y="1392936"/>
                </a:moveTo>
                <a:lnTo>
                  <a:pt x="189268" y="1380363"/>
                </a:lnTo>
                <a:lnTo>
                  <a:pt x="176669" y="1381887"/>
                </a:lnTo>
                <a:lnTo>
                  <a:pt x="178231" y="1394460"/>
                </a:lnTo>
                <a:lnTo>
                  <a:pt x="190842" y="1392936"/>
                </a:lnTo>
                <a:close/>
              </a:path>
              <a:path w="1746250" h="1405254">
                <a:moveTo>
                  <a:pt x="216255" y="1389126"/>
                </a:moveTo>
                <a:lnTo>
                  <a:pt x="214096" y="1376680"/>
                </a:lnTo>
                <a:lnTo>
                  <a:pt x="201676" y="1378458"/>
                </a:lnTo>
                <a:lnTo>
                  <a:pt x="203555" y="1391031"/>
                </a:lnTo>
                <a:lnTo>
                  <a:pt x="215988" y="1389253"/>
                </a:lnTo>
                <a:lnTo>
                  <a:pt x="216255" y="1389126"/>
                </a:lnTo>
                <a:close/>
              </a:path>
              <a:path w="1746250" h="1405254">
                <a:moveTo>
                  <a:pt x="241414" y="1384681"/>
                </a:moveTo>
                <a:lnTo>
                  <a:pt x="238975" y="1372235"/>
                </a:lnTo>
                <a:lnTo>
                  <a:pt x="235013" y="1372997"/>
                </a:lnTo>
                <a:lnTo>
                  <a:pt x="226618" y="1374521"/>
                </a:lnTo>
                <a:lnTo>
                  <a:pt x="228765" y="1386967"/>
                </a:lnTo>
                <a:lnTo>
                  <a:pt x="237172" y="1385570"/>
                </a:lnTo>
                <a:lnTo>
                  <a:pt x="241414" y="1384681"/>
                </a:lnTo>
                <a:close/>
              </a:path>
              <a:path w="1746250" h="1405254">
                <a:moveTo>
                  <a:pt x="266585" y="1379093"/>
                </a:moveTo>
                <a:lnTo>
                  <a:pt x="263436" y="1367155"/>
                </a:lnTo>
                <a:lnTo>
                  <a:pt x="263372" y="1366901"/>
                </a:lnTo>
                <a:lnTo>
                  <a:pt x="262216" y="1367155"/>
                </a:lnTo>
                <a:lnTo>
                  <a:pt x="253707" y="1369187"/>
                </a:lnTo>
                <a:lnTo>
                  <a:pt x="251282" y="1369695"/>
                </a:lnTo>
                <a:lnTo>
                  <a:pt x="253860" y="1381633"/>
                </a:lnTo>
                <a:lnTo>
                  <a:pt x="253974" y="1382141"/>
                </a:lnTo>
                <a:lnTo>
                  <a:pt x="256387" y="1381633"/>
                </a:lnTo>
                <a:lnTo>
                  <a:pt x="265201" y="1379474"/>
                </a:lnTo>
                <a:lnTo>
                  <a:pt x="266585" y="1379093"/>
                </a:lnTo>
                <a:close/>
              </a:path>
              <a:path w="1746250" h="1405254">
                <a:moveTo>
                  <a:pt x="291515" y="1371600"/>
                </a:moveTo>
                <a:lnTo>
                  <a:pt x="287058" y="1359662"/>
                </a:lnTo>
                <a:lnTo>
                  <a:pt x="283946" y="1360932"/>
                </a:lnTo>
                <a:lnTo>
                  <a:pt x="277418" y="1362964"/>
                </a:lnTo>
                <a:lnTo>
                  <a:pt x="275513" y="1363599"/>
                </a:lnTo>
                <a:lnTo>
                  <a:pt x="278955" y="1375791"/>
                </a:lnTo>
                <a:lnTo>
                  <a:pt x="280873" y="1375283"/>
                </a:lnTo>
                <a:lnTo>
                  <a:pt x="287870" y="1372997"/>
                </a:lnTo>
                <a:lnTo>
                  <a:pt x="291515" y="1371600"/>
                </a:lnTo>
                <a:close/>
              </a:path>
              <a:path w="1746250" h="1405254">
                <a:moveTo>
                  <a:pt x="316484" y="1356233"/>
                </a:moveTo>
                <a:lnTo>
                  <a:pt x="305384" y="1349819"/>
                </a:lnTo>
                <a:lnTo>
                  <a:pt x="304952" y="1350391"/>
                </a:lnTo>
                <a:lnTo>
                  <a:pt x="302348" y="1352423"/>
                </a:lnTo>
                <a:lnTo>
                  <a:pt x="299072" y="1354455"/>
                </a:lnTo>
                <a:lnTo>
                  <a:pt x="298107" y="1354963"/>
                </a:lnTo>
                <a:lnTo>
                  <a:pt x="303784" y="1366393"/>
                </a:lnTo>
                <a:lnTo>
                  <a:pt x="315633" y="1357376"/>
                </a:lnTo>
                <a:lnTo>
                  <a:pt x="315937" y="1357122"/>
                </a:lnTo>
                <a:lnTo>
                  <a:pt x="316217" y="1356741"/>
                </a:lnTo>
                <a:lnTo>
                  <a:pt x="316445" y="1356360"/>
                </a:lnTo>
                <a:lnTo>
                  <a:pt x="316484" y="1356233"/>
                </a:lnTo>
                <a:close/>
              </a:path>
              <a:path w="1746250" h="1405254">
                <a:moveTo>
                  <a:pt x="329907" y="1340739"/>
                </a:moveTo>
                <a:lnTo>
                  <a:pt x="324231" y="1329436"/>
                </a:lnTo>
                <a:lnTo>
                  <a:pt x="320357" y="1331341"/>
                </a:lnTo>
                <a:lnTo>
                  <a:pt x="316001" y="1334008"/>
                </a:lnTo>
                <a:lnTo>
                  <a:pt x="312953" y="1336294"/>
                </a:lnTo>
                <a:lnTo>
                  <a:pt x="312356" y="1336802"/>
                </a:lnTo>
                <a:lnTo>
                  <a:pt x="312102" y="1337056"/>
                </a:lnTo>
                <a:lnTo>
                  <a:pt x="311683" y="1337564"/>
                </a:lnTo>
                <a:lnTo>
                  <a:pt x="320941" y="1346123"/>
                </a:lnTo>
                <a:lnTo>
                  <a:pt x="321589" y="1345692"/>
                </a:lnTo>
                <a:lnTo>
                  <a:pt x="323621" y="1344168"/>
                </a:lnTo>
                <a:lnTo>
                  <a:pt x="326898" y="1342263"/>
                </a:lnTo>
                <a:lnTo>
                  <a:pt x="329907" y="1340739"/>
                </a:lnTo>
                <a:close/>
              </a:path>
              <a:path w="1746250" h="1405254">
                <a:moveTo>
                  <a:pt x="352742" y="1332611"/>
                </a:moveTo>
                <a:lnTo>
                  <a:pt x="349148" y="1320419"/>
                </a:lnTo>
                <a:lnTo>
                  <a:pt x="344436" y="1321816"/>
                </a:lnTo>
                <a:lnTo>
                  <a:pt x="336677" y="1324356"/>
                </a:lnTo>
                <a:lnTo>
                  <a:pt x="340982" y="1336294"/>
                </a:lnTo>
                <a:lnTo>
                  <a:pt x="348348" y="1333881"/>
                </a:lnTo>
                <a:lnTo>
                  <a:pt x="352742" y="1332611"/>
                </a:lnTo>
                <a:close/>
              </a:path>
              <a:path w="1746250" h="1405254">
                <a:moveTo>
                  <a:pt x="376948" y="1326642"/>
                </a:moveTo>
                <a:lnTo>
                  <a:pt x="374256" y="1314323"/>
                </a:lnTo>
                <a:lnTo>
                  <a:pt x="361784" y="1317117"/>
                </a:lnTo>
                <a:lnTo>
                  <a:pt x="364642" y="1329436"/>
                </a:lnTo>
                <a:lnTo>
                  <a:pt x="376948" y="1326642"/>
                </a:lnTo>
                <a:close/>
              </a:path>
              <a:path w="1746250" h="1405254">
                <a:moveTo>
                  <a:pt x="401650" y="1321943"/>
                </a:moveTo>
                <a:lnTo>
                  <a:pt x="399440" y="1309497"/>
                </a:lnTo>
                <a:lnTo>
                  <a:pt x="388226" y="1311402"/>
                </a:lnTo>
                <a:lnTo>
                  <a:pt x="386829" y="1311783"/>
                </a:lnTo>
                <a:lnTo>
                  <a:pt x="389267" y="1324229"/>
                </a:lnTo>
                <a:lnTo>
                  <a:pt x="401650" y="1321943"/>
                </a:lnTo>
                <a:close/>
              </a:path>
              <a:path w="1746250" h="1405254">
                <a:moveTo>
                  <a:pt x="426554" y="1318006"/>
                </a:moveTo>
                <a:lnTo>
                  <a:pt x="424713" y="1305433"/>
                </a:lnTo>
                <a:lnTo>
                  <a:pt x="412153" y="1307338"/>
                </a:lnTo>
                <a:lnTo>
                  <a:pt x="413981" y="1319911"/>
                </a:lnTo>
                <a:lnTo>
                  <a:pt x="426554" y="1318006"/>
                </a:lnTo>
                <a:close/>
              </a:path>
              <a:path w="1746250" h="1405254">
                <a:moveTo>
                  <a:pt x="451599" y="1314831"/>
                </a:moveTo>
                <a:lnTo>
                  <a:pt x="450037" y="1302131"/>
                </a:lnTo>
                <a:lnTo>
                  <a:pt x="437426" y="1303782"/>
                </a:lnTo>
                <a:lnTo>
                  <a:pt x="439000" y="1316355"/>
                </a:lnTo>
                <a:lnTo>
                  <a:pt x="451599" y="1314831"/>
                </a:lnTo>
                <a:close/>
              </a:path>
              <a:path w="1746250" h="1405254">
                <a:moveTo>
                  <a:pt x="476719" y="1312037"/>
                </a:moveTo>
                <a:lnTo>
                  <a:pt x="475411" y="1299337"/>
                </a:lnTo>
                <a:lnTo>
                  <a:pt x="462788" y="1300734"/>
                </a:lnTo>
                <a:lnTo>
                  <a:pt x="464083" y="1313307"/>
                </a:lnTo>
                <a:lnTo>
                  <a:pt x="476719" y="1312037"/>
                </a:lnTo>
                <a:close/>
              </a:path>
              <a:path w="1746250" h="1405254">
                <a:moveTo>
                  <a:pt x="501840" y="1309751"/>
                </a:moveTo>
                <a:lnTo>
                  <a:pt x="500913" y="1298194"/>
                </a:lnTo>
                <a:lnTo>
                  <a:pt x="500824" y="1297051"/>
                </a:lnTo>
                <a:lnTo>
                  <a:pt x="488124" y="1298194"/>
                </a:lnTo>
                <a:lnTo>
                  <a:pt x="489165" y="1309751"/>
                </a:lnTo>
                <a:lnTo>
                  <a:pt x="489267" y="1310767"/>
                </a:lnTo>
                <a:lnTo>
                  <a:pt x="501840" y="1309751"/>
                </a:lnTo>
                <a:close/>
              </a:path>
              <a:path w="1746250" h="1405254">
                <a:moveTo>
                  <a:pt x="527113" y="1307973"/>
                </a:moveTo>
                <a:lnTo>
                  <a:pt x="526275" y="1296035"/>
                </a:lnTo>
                <a:lnTo>
                  <a:pt x="526224" y="1295273"/>
                </a:lnTo>
                <a:lnTo>
                  <a:pt x="513651" y="1296035"/>
                </a:lnTo>
                <a:lnTo>
                  <a:pt x="514362" y="1307973"/>
                </a:lnTo>
                <a:lnTo>
                  <a:pt x="514413" y="1308735"/>
                </a:lnTo>
                <a:lnTo>
                  <a:pt x="527113" y="1307973"/>
                </a:lnTo>
                <a:close/>
              </a:path>
              <a:path w="1746250" h="1405254">
                <a:moveTo>
                  <a:pt x="552386" y="1306576"/>
                </a:moveTo>
                <a:lnTo>
                  <a:pt x="551764" y="1294384"/>
                </a:lnTo>
                <a:lnTo>
                  <a:pt x="551751" y="1293876"/>
                </a:lnTo>
                <a:lnTo>
                  <a:pt x="539051" y="1294384"/>
                </a:lnTo>
                <a:lnTo>
                  <a:pt x="539534" y="1304036"/>
                </a:lnTo>
                <a:lnTo>
                  <a:pt x="539572" y="1304925"/>
                </a:lnTo>
                <a:lnTo>
                  <a:pt x="539686" y="1307084"/>
                </a:lnTo>
                <a:lnTo>
                  <a:pt x="552386" y="1306576"/>
                </a:lnTo>
                <a:close/>
              </a:path>
              <a:path w="1746250" h="1405254">
                <a:moveTo>
                  <a:pt x="577659" y="1305560"/>
                </a:moveTo>
                <a:lnTo>
                  <a:pt x="577608" y="1304036"/>
                </a:lnTo>
                <a:lnTo>
                  <a:pt x="577494" y="1300111"/>
                </a:lnTo>
                <a:lnTo>
                  <a:pt x="577392" y="1297051"/>
                </a:lnTo>
                <a:lnTo>
                  <a:pt x="577278" y="1293114"/>
                </a:lnTo>
                <a:lnTo>
                  <a:pt x="566864" y="1293114"/>
                </a:lnTo>
                <a:lnTo>
                  <a:pt x="564451" y="1293241"/>
                </a:lnTo>
                <a:lnTo>
                  <a:pt x="564984" y="1304036"/>
                </a:lnTo>
                <a:lnTo>
                  <a:pt x="565086" y="1305941"/>
                </a:lnTo>
                <a:lnTo>
                  <a:pt x="567499" y="1305814"/>
                </a:lnTo>
                <a:lnTo>
                  <a:pt x="577659" y="1305560"/>
                </a:lnTo>
                <a:close/>
              </a:path>
              <a:path w="1746250" h="1405254">
                <a:moveTo>
                  <a:pt x="625538" y="1298321"/>
                </a:moveTo>
                <a:lnTo>
                  <a:pt x="616381" y="1293114"/>
                </a:lnTo>
                <a:lnTo>
                  <a:pt x="614819" y="1292225"/>
                </a:lnTo>
                <a:lnTo>
                  <a:pt x="539432" y="1249299"/>
                </a:lnTo>
                <a:lnTo>
                  <a:pt x="536384" y="1247521"/>
                </a:lnTo>
                <a:lnTo>
                  <a:pt x="532447" y="1248537"/>
                </a:lnTo>
                <a:lnTo>
                  <a:pt x="530796" y="1251585"/>
                </a:lnTo>
                <a:lnTo>
                  <a:pt x="529018" y="1254633"/>
                </a:lnTo>
                <a:lnTo>
                  <a:pt x="530034" y="1258570"/>
                </a:lnTo>
                <a:lnTo>
                  <a:pt x="533082" y="1260348"/>
                </a:lnTo>
                <a:lnTo>
                  <a:pt x="589978" y="1292771"/>
                </a:lnTo>
                <a:lnTo>
                  <a:pt x="590588" y="1293114"/>
                </a:lnTo>
                <a:lnTo>
                  <a:pt x="589991" y="1293114"/>
                </a:lnTo>
                <a:lnTo>
                  <a:pt x="590105" y="1297051"/>
                </a:lnTo>
                <a:lnTo>
                  <a:pt x="590207" y="1300111"/>
                </a:lnTo>
                <a:lnTo>
                  <a:pt x="590321" y="1304036"/>
                </a:lnTo>
                <a:lnTo>
                  <a:pt x="590334" y="1304518"/>
                </a:lnTo>
                <a:lnTo>
                  <a:pt x="533844" y="1338199"/>
                </a:lnTo>
                <a:lnTo>
                  <a:pt x="530923" y="1339977"/>
                </a:lnTo>
                <a:lnTo>
                  <a:pt x="529907" y="1343914"/>
                </a:lnTo>
                <a:lnTo>
                  <a:pt x="531685" y="1346962"/>
                </a:lnTo>
                <a:lnTo>
                  <a:pt x="533463" y="1349883"/>
                </a:lnTo>
                <a:lnTo>
                  <a:pt x="537400" y="1350899"/>
                </a:lnTo>
                <a:lnTo>
                  <a:pt x="540448" y="1349121"/>
                </a:lnTo>
                <a:lnTo>
                  <a:pt x="614045" y="1305179"/>
                </a:lnTo>
                <a:lnTo>
                  <a:pt x="615962" y="1304036"/>
                </a:lnTo>
                <a:lnTo>
                  <a:pt x="625538" y="1298321"/>
                </a:lnTo>
                <a:close/>
              </a:path>
              <a:path w="1746250" h="1405254">
                <a:moveTo>
                  <a:pt x="1287462" y="9271"/>
                </a:moveTo>
                <a:lnTo>
                  <a:pt x="1286700" y="8128"/>
                </a:lnTo>
                <a:lnTo>
                  <a:pt x="1285557" y="5588"/>
                </a:lnTo>
                <a:lnTo>
                  <a:pt x="1284960" y="3302"/>
                </a:lnTo>
                <a:lnTo>
                  <a:pt x="1284719" y="2374"/>
                </a:lnTo>
                <a:lnTo>
                  <a:pt x="1284795" y="3302"/>
                </a:lnTo>
                <a:lnTo>
                  <a:pt x="1284681" y="2374"/>
                </a:lnTo>
                <a:lnTo>
                  <a:pt x="1284617" y="1143"/>
                </a:lnTo>
                <a:lnTo>
                  <a:pt x="1284541" y="0"/>
                </a:lnTo>
                <a:lnTo>
                  <a:pt x="1271841" y="1143"/>
                </a:lnTo>
                <a:lnTo>
                  <a:pt x="1272222" y="4445"/>
                </a:lnTo>
                <a:lnTo>
                  <a:pt x="1272349" y="5588"/>
                </a:lnTo>
                <a:lnTo>
                  <a:pt x="1273365" y="9017"/>
                </a:lnTo>
                <a:lnTo>
                  <a:pt x="1275016" y="13208"/>
                </a:lnTo>
                <a:lnTo>
                  <a:pt x="1276540" y="15748"/>
                </a:lnTo>
                <a:lnTo>
                  <a:pt x="1287462" y="9271"/>
                </a:lnTo>
                <a:close/>
              </a:path>
              <a:path w="1746250" h="1405254">
                <a:moveTo>
                  <a:pt x="1303845" y="24384"/>
                </a:moveTo>
                <a:lnTo>
                  <a:pt x="1300289" y="22098"/>
                </a:lnTo>
                <a:lnTo>
                  <a:pt x="1294447" y="17145"/>
                </a:lnTo>
                <a:lnTo>
                  <a:pt x="1286192" y="26924"/>
                </a:lnTo>
                <a:lnTo>
                  <a:pt x="1292034" y="31750"/>
                </a:lnTo>
                <a:lnTo>
                  <a:pt x="1296860" y="35052"/>
                </a:lnTo>
                <a:lnTo>
                  <a:pt x="1303845" y="24384"/>
                </a:lnTo>
                <a:close/>
              </a:path>
              <a:path w="1746250" h="1405254">
                <a:moveTo>
                  <a:pt x="1325308" y="35941"/>
                </a:moveTo>
                <a:lnTo>
                  <a:pt x="1319720" y="33401"/>
                </a:lnTo>
                <a:lnTo>
                  <a:pt x="1314259" y="30607"/>
                </a:lnTo>
                <a:lnTo>
                  <a:pt x="1308290" y="41783"/>
                </a:lnTo>
                <a:lnTo>
                  <a:pt x="1313751" y="44704"/>
                </a:lnTo>
                <a:lnTo>
                  <a:pt x="1320228" y="47498"/>
                </a:lnTo>
                <a:lnTo>
                  <a:pt x="1325308" y="35941"/>
                </a:lnTo>
                <a:close/>
              </a:path>
              <a:path w="1746250" h="1405254">
                <a:moveTo>
                  <a:pt x="1348295" y="44831"/>
                </a:moveTo>
                <a:lnTo>
                  <a:pt x="1345628" y="43942"/>
                </a:lnTo>
                <a:lnTo>
                  <a:pt x="1336738" y="40640"/>
                </a:lnTo>
                <a:lnTo>
                  <a:pt x="1332293" y="52578"/>
                </a:lnTo>
                <a:lnTo>
                  <a:pt x="1341183" y="55880"/>
                </a:lnTo>
                <a:lnTo>
                  <a:pt x="1344485" y="56896"/>
                </a:lnTo>
                <a:lnTo>
                  <a:pt x="1348295" y="44831"/>
                </a:lnTo>
                <a:close/>
              </a:path>
              <a:path w="1746250" h="1405254">
                <a:moveTo>
                  <a:pt x="1372425" y="51816"/>
                </a:moveTo>
                <a:lnTo>
                  <a:pt x="1360487" y="48641"/>
                </a:lnTo>
                <a:lnTo>
                  <a:pt x="1356677" y="60706"/>
                </a:lnTo>
                <a:lnTo>
                  <a:pt x="1369123" y="64135"/>
                </a:lnTo>
                <a:lnTo>
                  <a:pt x="1372425" y="51816"/>
                </a:lnTo>
                <a:close/>
              </a:path>
              <a:path w="1746250" h="1405254">
                <a:moveTo>
                  <a:pt x="1396682" y="57277"/>
                </a:moveTo>
                <a:lnTo>
                  <a:pt x="1393507" y="56642"/>
                </a:lnTo>
                <a:lnTo>
                  <a:pt x="1384490" y="54737"/>
                </a:lnTo>
                <a:lnTo>
                  <a:pt x="1381823" y="67056"/>
                </a:lnTo>
                <a:lnTo>
                  <a:pt x="1390713" y="69088"/>
                </a:lnTo>
                <a:lnTo>
                  <a:pt x="1394523" y="69723"/>
                </a:lnTo>
                <a:lnTo>
                  <a:pt x="1396682" y="57277"/>
                </a:lnTo>
                <a:close/>
              </a:path>
              <a:path w="1746250" h="1405254">
                <a:moveTo>
                  <a:pt x="1421574" y="61341"/>
                </a:moveTo>
                <a:lnTo>
                  <a:pt x="1411287" y="59817"/>
                </a:lnTo>
                <a:lnTo>
                  <a:pt x="1409255" y="59436"/>
                </a:lnTo>
                <a:lnTo>
                  <a:pt x="1406969" y="72009"/>
                </a:lnTo>
                <a:lnTo>
                  <a:pt x="1409001" y="72390"/>
                </a:lnTo>
                <a:lnTo>
                  <a:pt x="1419796" y="73914"/>
                </a:lnTo>
                <a:lnTo>
                  <a:pt x="1421574" y="61341"/>
                </a:lnTo>
                <a:close/>
              </a:path>
              <a:path w="1746250" h="1405254">
                <a:moveTo>
                  <a:pt x="1446466" y="64135"/>
                </a:moveTo>
                <a:lnTo>
                  <a:pt x="1433893" y="62865"/>
                </a:lnTo>
                <a:lnTo>
                  <a:pt x="1432623" y="75565"/>
                </a:lnTo>
                <a:lnTo>
                  <a:pt x="1445196" y="76835"/>
                </a:lnTo>
                <a:lnTo>
                  <a:pt x="1446466" y="64135"/>
                </a:lnTo>
                <a:close/>
              </a:path>
              <a:path w="1746250" h="1405254">
                <a:moveTo>
                  <a:pt x="1471358" y="65532"/>
                </a:moveTo>
                <a:lnTo>
                  <a:pt x="1467548" y="65532"/>
                </a:lnTo>
                <a:lnTo>
                  <a:pt x="1458912" y="65024"/>
                </a:lnTo>
                <a:lnTo>
                  <a:pt x="1458150" y="77597"/>
                </a:lnTo>
                <a:lnTo>
                  <a:pt x="1466786" y="78105"/>
                </a:lnTo>
                <a:lnTo>
                  <a:pt x="1471104" y="78232"/>
                </a:lnTo>
                <a:lnTo>
                  <a:pt x="1471358" y="65532"/>
                </a:lnTo>
                <a:close/>
              </a:path>
              <a:path w="1746250" h="1405254">
                <a:moveTo>
                  <a:pt x="1498701" y="66802"/>
                </a:moveTo>
                <a:lnTo>
                  <a:pt x="1486852" y="65913"/>
                </a:lnTo>
                <a:lnTo>
                  <a:pt x="1484058" y="65913"/>
                </a:lnTo>
                <a:lnTo>
                  <a:pt x="1483804" y="78613"/>
                </a:lnTo>
                <a:lnTo>
                  <a:pt x="1486598" y="78613"/>
                </a:lnTo>
                <a:lnTo>
                  <a:pt x="1496123" y="79248"/>
                </a:lnTo>
                <a:lnTo>
                  <a:pt x="1497901" y="66802"/>
                </a:lnTo>
                <a:lnTo>
                  <a:pt x="1498701" y="66802"/>
                </a:lnTo>
                <a:close/>
              </a:path>
              <a:path w="1746250" h="1405254">
                <a:moveTo>
                  <a:pt x="1523428" y="74422"/>
                </a:moveTo>
                <a:lnTo>
                  <a:pt x="1517967" y="72009"/>
                </a:lnTo>
                <a:lnTo>
                  <a:pt x="1510982" y="69723"/>
                </a:lnTo>
                <a:lnTo>
                  <a:pt x="1507045" y="81788"/>
                </a:lnTo>
                <a:lnTo>
                  <a:pt x="1514030" y="84074"/>
                </a:lnTo>
                <a:lnTo>
                  <a:pt x="1518221" y="85979"/>
                </a:lnTo>
                <a:lnTo>
                  <a:pt x="1523428" y="74422"/>
                </a:lnTo>
                <a:close/>
              </a:path>
              <a:path w="1746250" h="1405254">
                <a:moveTo>
                  <a:pt x="1546288" y="88011"/>
                </a:moveTo>
                <a:lnTo>
                  <a:pt x="1538414" y="82423"/>
                </a:lnTo>
                <a:lnTo>
                  <a:pt x="1535239" y="80645"/>
                </a:lnTo>
                <a:lnTo>
                  <a:pt x="1528889" y="91567"/>
                </a:lnTo>
                <a:lnTo>
                  <a:pt x="1532064" y="93472"/>
                </a:lnTo>
                <a:lnTo>
                  <a:pt x="1538922" y="98298"/>
                </a:lnTo>
                <a:lnTo>
                  <a:pt x="1546288" y="88011"/>
                </a:lnTo>
                <a:close/>
              </a:path>
              <a:path w="1746250" h="1405254">
                <a:moveTo>
                  <a:pt x="1566227" y="105156"/>
                </a:moveTo>
                <a:lnTo>
                  <a:pt x="1557972" y="97282"/>
                </a:lnTo>
                <a:lnTo>
                  <a:pt x="1556575" y="96139"/>
                </a:lnTo>
                <a:lnTo>
                  <a:pt x="1548574" y="106045"/>
                </a:lnTo>
                <a:lnTo>
                  <a:pt x="1549971" y="107061"/>
                </a:lnTo>
                <a:lnTo>
                  <a:pt x="1557464" y="114300"/>
                </a:lnTo>
                <a:lnTo>
                  <a:pt x="1566227" y="105156"/>
                </a:lnTo>
                <a:close/>
              </a:path>
              <a:path w="1746250" h="1405254">
                <a:moveTo>
                  <a:pt x="1583753" y="124460"/>
                </a:moveTo>
                <a:lnTo>
                  <a:pt x="1577022" y="116332"/>
                </a:lnTo>
                <a:lnTo>
                  <a:pt x="1575244" y="114554"/>
                </a:lnTo>
                <a:lnTo>
                  <a:pt x="1566100" y="123190"/>
                </a:lnTo>
                <a:lnTo>
                  <a:pt x="1567751" y="124968"/>
                </a:lnTo>
                <a:lnTo>
                  <a:pt x="1573974" y="132588"/>
                </a:lnTo>
                <a:lnTo>
                  <a:pt x="1583753" y="124460"/>
                </a:lnTo>
                <a:close/>
              </a:path>
              <a:path w="1746250" h="1405254">
                <a:moveTo>
                  <a:pt x="1599374" y="145288"/>
                </a:moveTo>
                <a:lnTo>
                  <a:pt x="1595056" y="139065"/>
                </a:lnTo>
                <a:lnTo>
                  <a:pt x="1591754" y="134747"/>
                </a:lnTo>
                <a:lnTo>
                  <a:pt x="1581594" y="142367"/>
                </a:lnTo>
                <a:lnTo>
                  <a:pt x="1584896" y="146685"/>
                </a:lnTo>
                <a:lnTo>
                  <a:pt x="1588833" y="152527"/>
                </a:lnTo>
                <a:lnTo>
                  <a:pt x="1599374" y="145288"/>
                </a:lnTo>
                <a:close/>
              </a:path>
              <a:path w="1746250" h="1405254">
                <a:moveTo>
                  <a:pt x="1613217" y="167132"/>
                </a:moveTo>
                <a:lnTo>
                  <a:pt x="1612074" y="165227"/>
                </a:lnTo>
                <a:lnTo>
                  <a:pt x="1606486" y="156083"/>
                </a:lnTo>
                <a:lnTo>
                  <a:pt x="1595691" y="162814"/>
                </a:lnTo>
                <a:lnTo>
                  <a:pt x="1601406" y="171958"/>
                </a:lnTo>
                <a:lnTo>
                  <a:pt x="1602168" y="173482"/>
                </a:lnTo>
                <a:lnTo>
                  <a:pt x="1613217" y="167132"/>
                </a:lnTo>
                <a:close/>
              </a:path>
              <a:path w="1746250" h="1405254">
                <a:moveTo>
                  <a:pt x="1625536" y="189611"/>
                </a:moveTo>
                <a:lnTo>
                  <a:pt x="1620202" y="179578"/>
                </a:lnTo>
                <a:lnTo>
                  <a:pt x="1619567" y="178181"/>
                </a:lnTo>
                <a:lnTo>
                  <a:pt x="1608518" y="184531"/>
                </a:lnTo>
                <a:lnTo>
                  <a:pt x="1609280" y="185801"/>
                </a:lnTo>
                <a:lnTo>
                  <a:pt x="1614360" y="195580"/>
                </a:lnTo>
                <a:lnTo>
                  <a:pt x="1625536" y="189611"/>
                </a:lnTo>
                <a:close/>
              </a:path>
              <a:path w="1746250" h="1405254">
                <a:moveTo>
                  <a:pt x="1636839" y="212852"/>
                </a:moveTo>
                <a:lnTo>
                  <a:pt x="1635696" y="210185"/>
                </a:lnTo>
                <a:lnTo>
                  <a:pt x="1631378" y="201168"/>
                </a:lnTo>
                <a:lnTo>
                  <a:pt x="1619948" y="206629"/>
                </a:lnTo>
                <a:lnTo>
                  <a:pt x="1624266" y="215646"/>
                </a:lnTo>
                <a:lnTo>
                  <a:pt x="1625282" y="217932"/>
                </a:lnTo>
                <a:lnTo>
                  <a:pt x="1636839" y="212852"/>
                </a:lnTo>
                <a:close/>
              </a:path>
              <a:path w="1746250" h="1405254">
                <a:moveTo>
                  <a:pt x="1646999" y="236347"/>
                </a:moveTo>
                <a:lnTo>
                  <a:pt x="1643062" y="226441"/>
                </a:lnTo>
                <a:lnTo>
                  <a:pt x="1642046" y="224409"/>
                </a:lnTo>
                <a:lnTo>
                  <a:pt x="1630489" y="229616"/>
                </a:lnTo>
                <a:lnTo>
                  <a:pt x="1631378" y="231648"/>
                </a:lnTo>
                <a:lnTo>
                  <a:pt x="1635188" y="241046"/>
                </a:lnTo>
                <a:lnTo>
                  <a:pt x="1646999" y="236347"/>
                </a:lnTo>
                <a:close/>
              </a:path>
              <a:path w="1746250" h="1405254">
                <a:moveTo>
                  <a:pt x="1656143" y="260223"/>
                </a:moveTo>
                <a:lnTo>
                  <a:pt x="1651698" y="248285"/>
                </a:lnTo>
                <a:lnTo>
                  <a:pt x="1639887" y="252857"/>
                </a:lnTo>
                <a:lnTo>
                  <a:pt x="1644332" y="264668"/>
                </a:lnTo>
                <a:lnTo>
                  <a:pt x="1656143" y="260223"/>
                </a:lnTo>
                <a:close/>
              </a:path>
              <a:path w="1746250" h="1405254">
                <a:moveTo>
                  <a:pt x="1664398" y="284734"/>
                </a:moveTo>
                <a:lnTo>
                  <a:pt x="1662620" y="278892"/>
                </a:lnTo>
                <a:lnTo>
                  <a:pt x="1660461" y="272415"/>
                </a:lnTo>
                <a:lnTo>
                  <a:pt x="1648396" y="276479"/>
                </a:lnTo>
                <a:lnTo>
                  <a:pt x="1650682" y="283083"/>
                </a:lnTo>
                <a:lnTo>
                  <a:pt x="1652206" y="288290"/>
                </a:lnTo>
                <a:lnTo>
                  <a:pt x="1664398" y="284734"/>
                </a:lnTo>
                <a:close/>
              </a:path>
              <a:path w="1746250" h="1405254">
                <a:moveTo>
                  <a:pt x="1671637" y="308991"/>
                </a:moveTo>
                <a:lnTo>
                  <a:pt x="1668081" y="296799"/>
                </a:lnTo>
                <a:lnTo>
                  <a:pt x="1655889" y="300482"/>
                </a:lnTo>
                <a:lnTo>
                  <a:pt x="1659445" y="312674"/>
                </a:lnTo>
                <a:lnTo>
                  <a:pt x="1671637" y="308991"/>
                </a:lnTo>
                <a:close/>
              </a:path>
              <a:path w="1746250" h="1405254">
                <a:moveTo>
                  <a:pt x="1678114" y="333883"/>
                </a:moveTo>
                <a:lnTo>
                  <a:pt x="1675193" y="321564"/>
                </a:lnTo>
                <a:lnTo>
                  <a:pt x="1662747" y="324612"/>
                </a:lnTo>
                <a:lnTo>
                  <a:pt x="1665795" y="336931"/>
                </a:lnTo>
                <a:lnTo>
                  <a:pt x="1678114" y="333883"/>
                </a:lnTo>
                <a:close/>
              </a:path>
              <a:path w="1746250" h="1405254">
                <a:moveTo>
                  <a:pt x="1684083" y="358902"/>
                </a:moveTo>
                <a:lnTo>
                  <a:pt x="1683448" y="355600"/>
                </a:lnTo>
                <a:lnTo>
                  <a:pt x="1681162" y="346202"/>
                </a:lnTo>
                <a:lnTo>
                  <a:pt x="1668843" y="349250"/>
                </a:lnTo>
                <a:lnTo>
                  <a:pt x="1671002" y="358648"/>
                </a:lnTo>
                <a:lnTo>
                  <a:pt x="1671510" y="361315"/>
                </a:lnTo>
                <a:lnTo>
                  <a:pt x="1684083" y="358902"/>
                </a:lnTo>
                <a:close/>
              </a:path>
              <a:path w="1746250" h="1405254">
                <a:moveTo>
                  <a:pt x="1688782" y="383921"/>
                </a:moveTo>
                <a:lnTo>
                  <a:pt x="1686369" y="371475"/>
                </a:lnTo>
                <a:lnTo>
                  <a:pt x="1673923" y="373761"/>
                </a:lnTo>
                <a:lnTo>
                  <a:pt x="1676336" y="386334"/>
                </a:lnTo>
                <a:lnTo>
                  <a:pt x="1688782" y="383921"/>
                </a:lnTo>
                <a:close/>
              </a:path>
              <a:path w="1746250" h="1405254">
                <a:moveTo>
                  <a:pt x="1692846" y="409321"/>
                </a:moveTo>
                <a:lnTo>
                  <a:pt x="1691195" y="396748"/>
                </a:lnTo>
                <a:lnTo>
                  <a:pt x="1678622" y="398399"/>
                </a:lnTo>
                <a:lnTo>
                  <a:pt x="1680273" y="410972"/>
                </a:lnTo>
                <a:lnTo>
                  <a:pt x="1692846" y="409321"/>
                </a:lnTo>
                <a:close/>
              </a:path>
              <a:path w="1746250" h="1405254">
                <a:moveTo>
                  <a:pt x="1696402" y="434467"/>
                </a:moveTo>
                <a:lnTo>
                  <a:pt x="1694624" y="421894"/>
                </a:lnTo>
                <a:lnTo>
                  <a:pt x="1682051" y="423545"/>
                </a:lnTo>
                <a:lnTo>
                  <a:pt x="1683702" y="436118"/>
                </a:lnTo>
                <a:lnTo>
                  <a:pt x="1696402" y="434467"/>
                </a:lnTo>
                <a:close/>
              </a:path>
              <a:path w="1746250" h="1405254">
                <a:moveTo>
                  <a:pt x="1698942" y="460133"/>
                </a:moveTo>
                <a:lnTo>
                  <a:pt x="1698815" y="458597"/>
                </a:lnTo>
                <a:lnTo>
                  <a:pt x="1697672" y="447294"/>
                </a:lnTo>
                <a:lnTo>
                  <a:pt x="1685099" y="448564"/>
                </a:lnTo>
                <a:lnTo>
                  <a:pt x="1686001" y="458597"/>
                </a:lnTo>
                <a:lnTo>
                  <a:pt x="1686115" y="459867"/>
                </a:lnTo>
                <a:lnTo>
                  <a:pt x="1686242" y="461010"/>
                </a:lnTo>
                <a:lnTo>
                  <a:pt x="1698942" y="460133"/>
                </a:lnTo>
                <a:close/>
              </a:path>
              <a:path w="1746250" h="1405254">
                <a:moveTo>
                  <a:pt x="1745678" y="433070"/>
                </a:moveTo>
                <a:lnTo>
                  <a:pt x="1744535" y="429133"/>
                </a:lnTo>
                <a:lnTo>
                  <a:pt x="1741487" y="427482"/>
                </a:lnTo>
                <a:lnTo>
                  <a:pt x="1738439" y="425704"/>
                </a:lnTo>
                <a:lnTo>
                  <a:pt x="1734197" y="426974"/>
                </a:lnTo>
                <a:lnTo>
                  <a:pt x="1734553" y="426974"/>
                </a:lnTo>
                <a:lnTo>
                  <a:pt x="1732851" y="429895"/>
                </a:lnTo>
                <a:lnTo>
                  <a:pt x="1694802" y="497090"/>
                </a:lnTo>
                <a:lnTo>
                  <a:pt x="1688274" y="486295"/>
                </a:lnTo>
                <a:lnTo>
                  <a:pt x="1687766" y="486295"/>
                </a:lnTo>
                <a:lnTo>
                  <a:pt x="1688249" y="486270"/>
                </a:lnTo>
                <a:lnTo>
                  <a:pt x="1700466" y="485648"/>
                </a:lnTo>
                <a:lnTo>
                  <a:pt x="1700237" y="480568"/>
                </a:lnTo>
                <a:lnTo>
                  <a:pt x="1700212" y="479679"/>
                </a:lnTo>
                <a:lnTo>
                  <a:pt x="1699768" y="473710"/>
                </a:lnTo>
                <a:lnTo>
                  <a:pt x="1699704" y="472833"/>
                </a:lnTo>
                <a:lnTo>
                  <a:pt x="1687131" y="473710"/>
                </a:lnTo>
                <a:lnTo>
                  <a:pt x="1687461" y="479679"/>
                </a:lnTo>
                <a:lnTo>
                  <a:pt x="1687715" y="485368"/>
                </a:lnTo>
                <a:lnTo>
                  <a:pt x="1654873" y="430911"/>
                </a:lnTo>
                <a:lnTo>
                  <a:pt x="1653095" y="427863"/>
                </a:lnTo>
                <a:lnTo>
                  <a:pt x="1649158" y="426974"/>
                </a:lnTo>
                <a:lnTo>
                  <a:pt x="1646237" y="428752"/>
                </a:lnTo>
                <a:lnTo>
                  <a:pt x="1643189" y="430530"/>
                </a:lnTo>
                <a:lnTo>
                  <a:pt x="1642300" y="434467"/>
                </a:lnTo>
                <a:lnTo>
                  <a:pt x="1644078" y="437515"/>
                </a:lnTo>
                <a:lnTo>
                  <a:pt x="1695132" y="522351"/>
                </a:lnTo>
                <a:lnTo>
                  <a:pt x="1702168" y="509905"/>
                </a:lnTo>
                <a:lnTo>
                  <a:pt x="1708696" y="498348"/>
                </a:lnTo>
                <a:lnTo>
                  <a:pt x="1743900" y="436118"/>
                </a:lnTo>
                <a:lnTo>
                  <a:pt x="1745678" y="433070"/>
                </a:lnTo>
                <a:close/>
              </a:path>
            </a:pathLst>
          </a:custGeom>
          <a:solidFill>
            <a:srgbClr val="C00000"/>
          </a:solidFill>
          <a:ln w="0">
            <a:noFill/>
          </a:ln>
        </p:spPr>
        <p:style>
          <a:lnRef idx="0">
            <a:scrgbClr r="0" g="0" b="0"/>
          </a:lnRef>
          <a:fillRef idx="0">
            <a:scrgbClr r="0" g="0" b="0"/>
          </a:fillRef>
          <a:effectRef idx="0">
            <a:scrgbClr r="0" g="0" b="0"/>
          </a:effectRef>
          <a:fontRef idx="minor"/>
        </p:style>
        <p:txBody>
          <a:bodyPr lIns="0" tIns="0" rIns="0" bIns="0" anchor="t">
            <a:noAutofit/>
          </a:bodyPr>
          <a:lstStyle/>
          <a:p>
            <a:endParaRPr lang="fr-FR" sz="1657">
              <a:solidFill>
                <a:schemeClr val="dk1"/>
              </a:solidFill>
              <a:latin typeface="Calibri"/>
            </a:endParaRPr>
          </a:p>
        </p:txBody>
      </p:sp>
      <p:pic>
        <p:nvPicPr>
          <p:cNvPr id="5" name="Image 4">
            <a:extLst>
              <a:ext uri="{FF2B5EF4-FFF2-40B4-BE49-F238E27FC236}">
                <a16:creationId xmlns:a16="http://schemas.microsoft.com/office/drawing/2014/main" id="{B458DCA4-FA66-A886-6649-E517D62E5B71}"/>
              </a:ext>
            </a:extLst>
          </p:cNvPr>
          <p:cNvPicPr>
            <a:picLocks noChangeAspect="1"/>
          </p:cNvPicPr>
          <p:nvPr/>
        </p:nvPicPr>
        <p:blipFill>
          <a:blip r:embed="rId3"/>
          <a:stretch>
            <a:fillRect/>
          </a:stretch>
        </p:blipFill>
        <p:spPr>
          <a:xfrm>
            <a:off x="5527266" y="5294759"/>
            <a:ext cx="6322889" cy="838317"/>
          </a:xfrm>
          <a:prstGeom prst="rect">
            <a:avLst/>
          </a:prstGeom>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77" name="Rectangle 41">
            <a:extLst>
              <a:ext uri="{C183D7F6-B498-43B3-948B-1728B52AA6E4}">
                <adec:decorative xmlns:adec="http://schemas.microsoft.com/office/drawing/2017/decorative" val="1"/>
              </a:ext>
            </a:extLst>
          </p:cNvPr>
          <p:cNvSpPr/>
          <p:nvPr/>
        </p:nvSpPr>
        <p:spPr>
          <a:xfrm>
            <a:off x="649" y="0"/>
            <a:ext cx="12189947" cy="6856464"/>
          </a:xfrm>
          <a:prstGeom prst="rect">
            <a:avLst/>
          </a:prstGeom>
          <a:ln>
            <a:noFill/>
          </a:ln>
        </p:spPr>
        <p:style>
          <a:lnRef idx="2">
            <a:schemeClr val="accent1">
              <a:shade val="50000"/>
            </a:schemeClr>
          </a:lnRef>
          <a:fillRef idx="1">
            <a:schemeClr val="accent1"/>
          </a:fillRef>
          <a:effectRef idx="0">
            <a:schemeClr val="accent1"/>
          </a:effectRef>
          <a:fontRef idx="minor"/>
        </p:style>
        <p:txBody>
          <a:bodyPr lIns="108847" tIns="54423" rIns="108847" bIns="54423" anchor="ctr">
            <a:noAutofit/>
          </a:bodyPr>
          <a:lstStyle/>
          <a:p>
            <a:endParaRPr lang="en-US" sz="2177">
              <a:solidFill>
                <a:srgbClr val="FFFFFF"/>
              </a:solidFill>
              <a:latin typeface="Calibri"/>
            </a:endParaRPr>
          </a:p>
        </p:txBody>
      </p:sp>
      <p:sp>
        <p:nvSpPr>
          <p:cNvPr id="278" name="Rectangle 21">
            <a:extLst>
              <a:ext uri="{C183D7F6-B498-43B3-948B-1728B52AA6E4}">
                <adec:decorative xmlns:adec="http://schemas.microsoft.com/office/drawing/2017/decorative" val="1"/>
              </a:ext>
            </a:extLst>
          </p:cNvPr>
          <p:cNvSpPr/>
          <p:nvPr/>
        </p:nvSpPr>
        <p:spPr>
          <a:xfrm>
            <a:off x="214" y="0"/>
            <a:ext cx="12189947" cy="68564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108847" tIns="54423" rIns="108847" bIns="54423" anchor="ctr">
            <a:noAutofit/>
          </a:bodyPr>
          <a:lstStyle/>
          <a:p>
            <a:endParaRPr lang="en-US" sz="2177">
              <a:solidFill>
                <a:srgbClr val="FFFFFF"/>
              </a:solidFill>
              <a:latin typeface="Calibri"/>
            </a:endParaRPr>
          </a:p>
        </p:txBody>
      </p:sp>
      <p:sp>
        <p:nvSpPr>
          <p:cNvPr id="279" name="PlaceHolder 1"/>
          <p:cNvSpPr>
            <a:spLocks noGrp="1"/>
          </p:cNvSpPr>
          <p:nvPr>
            <p:ph type="title"/>
          </p:nvPr>
        </p:nvSpPr>
        <p:spPr>
          <a:xfrm>
            <a:off x="804373" y="802417"/>
            <a:ext cx="4765303" cy="1453320"/>
          </a:xfrm>
          <a:prstGeom prst="rect">
            <a:avLst/>
          </a:prstGeom>
          <a:noFill/>
          <a:ln w="0">
            <a:noFill/>
          </a:ln>
        </p:spPr>
        <p:txBody>
          <a:bodyPr vert="horz" lIns="110588" tIns="55294" rIns="110588" bIns="55294" rtlCol="0" anchor="ctr">
            <a:normAutofit/>
          </a:bodyPr>
          <a:lstStyle/>
          <a:p>
            <a:pPr marL="15238">
              <a:lnSpc>
                <a:spcPct val="90000"/>
              </a:lnSpc>
            </a:pPr>
            <a:r>
              <a:rPr lang="en-US" sz="4354" dirty="0">
                <a:solidFill>
                  <a:schemeClr val="dk2"/>
                </a:solidFill>
                <a:latin typeface="Calibri Light"/>
              </a:rPr>
              <a:t>Exercice1:</a:t>
            </a:r>
            <a:r>
              <a:rPr lang="en-US" sz="4354" spc="-103" dirty="0">
                <a:solidFill>
                  <a:schemeClr val="dk2"/>
                </a:solidFill>
                <a:latin typeface="Calibri Light"/>
              </a:rPr>
              <a:t> </a:t>
            </a:r>
            <a:br>
              <a:rPr sz="4354" dirty="0"/>
            </a:br>
            <a:endParaRPr lang="fr-MA" sz="4354" dirty="0">
              <a:solidFill>
                <a:srgbClr val="000000"/>
              </a:solidFill>
              <a:latin typeface="Arial"/>
            </a:endParaRPr>
          </a:p>
        </p:txBody>
      </p:sp>
      <p:sp>
        <p:nvSpPr>
          <p:cNvPr id="280" name="ZoneTexte 15"/>
          <p:cNvSpPr/>
          <p:nvPr/>
        </p:nvSpPr>
        <p:spPr>
          <a:xfrm>
            <a:off x="804373" y="2421183"/>
            <a:ext cx="4764868" cy="3352475"/>
          </a:xfrm>
          <a:prstGeom prst="rect">
            <a:avLst/>
          </a:prstGeom>
          <a:noFill/>
          <a:ln w="0">
            <a:noFill/>
          </a:ln>
        </p:spPr>
        <p:style>
          <a:lnRef idx="0">
            <a:scrgbClr r="0" g="0" b="0"/>
          </a:lnRef>
          <a:fillRef idx="0">
            <a:scrgbClr r="0" g="0" b="0"/>
          </a:fillRef>
          <a:effectRef idx="0">
            <a:scrgbClr r="0" g="0" b="0"/>
          </a:effectRef>
          <a:fontRef idx="minor"/>
        </p:style>
        <p:txBody>
          <a:bodyPr lIns="108847" tIns="54423" rIns="108847" bIns="54423" anchor="t">
            <a:normAutofit/>
          </a:bodyPr>
          <a:lstStyle/>
          <a:p>
            <a:pPr marL="261230" indent="-276469" defTabSz="1105875">
              <a:lnSpc>
                <a:spcPct val="90000"/>
              </a:lnSpc>
              <a:spcAft>
                <a:spcPts val="727"/>
              </a:spcAft>
              <a:buClr>
                <a:srgbClr val="000000"/>
              </a:buClr>
              <a:buFont typeface="Arial"/>
              <a:buChar char="•"/>
            </a:pPr>
            <a:r>
              <a:rPr lang="fr-FR" sz="2177" dirty="0">
                <a:solidFill>
                  <a:srgbClr val="000000"/>
                </a:solidFill>
                <a:latin typeface="Calibri"/>
              </a:rPr>
              <a:t>Comment un agent intelligent peut-il trouver le meilleur chemin pour aller de </a:t>
            </a:r>
            <a:r>
              <a:rPr lang="fr-FR" sz="2177" b="1" dirty="0">
                <a:solidFill>
                  <a:srgbClr val="000000"/>
                </a:solidFill>
                <a:latin typeface="Calibri"/>
              </a:rPr>
              <a:t>P</a:t>
            </a:r>
            <a:r>
              <a:rPr lang="fr-FR" sz="2177" dirty="0">
                <a:solidFill>
                  <a:srgbClr val="000000"/>
                </a:solidFill>
                <a:latin typeface="Calibri"/>
              </a:rPr>
              <a:t> à </a:t>
            </a:r>
            <a:r>
              <a:rPr lang="fr-FR" sz="2177" b="1" dirty="0">
                <a:solidFill>
                  <a:srgbClr val="000000"/>
                </a:solidFill>
                <a:latin typeface="Calibri"/>
              </a:rPr>
              <a:t>S</a:t>
            </a:r>
            <a:r>
              <a:rPr lang="fr-FR" sz="2177" dirty="0">
                <a:solidFill>
                  <a:srgbClr val="000000"/>
                </a:solidFill>
                <a:latin typeface="Calibri"/>
              </a:rPr>
              <a:t> dans la carte ci-dessous ?</a:t>
            </a:r>
            <a:endParaRPr lang="fr-MA" sz="2177" dirty="0">
              <a:solidFill>
                <a:srgbClr val="000000"/>
              </a:solidFill>
              <a:latin typeface="Arial"/>
            </a:endParaRPr>
          </a:p>
          <a:p>
            <a:pPr defTabSz="1105875">
              <a:lnSpc>
                <a:spcPct val="90000"/>
              </a:lnSpc>
              <a:spcAft>
                <a:spcPts val="727"/>
              </a:spcAft>
            </a:pPr>
            <a:endParaRPr lang="fr-MA" sz="2177" dirty="0">
              <a:solidFill>
                <a:srgbClr val="000000"/>
              </a:solidFill>
              <a:latin typeface="Arial"/>
            </a:endParaRPr>
          </a:p>
          <a:p>
            <a:pPr defTabSz="1105875">
              <a:lnSpc>
                <a:spcPct val="90000"/>
              </a:lnSpc>
              <a:spcAft>
                <a:spcPts val="727"/>
              </a:spcAft>
            </a:pPr>
            <a:endParaRPr lang="fr-MA" sz="2177" dirty="0">
              <a:solidFill>
                <a:srgbClr val="000000"/>
              </a:solidFill>
              <a:latin typeface="Arial"/>
            </a:endParaRPr>
          </a:p>
        </p:txBody>
      </p:sp>
      <p:grpSp>
        <p:nvGrpSpPr>
          <p:cNvPr id="281" name="Group 2">
            <a:extLst>
              <a:ext uri="{C183D7F6-B498-43B3-948B-1728B52AA6E4}">
                <adec:decorative xmlns:adec="http://schemas.microsoft.com/office/drawing/2017/decorative" val="1"/>
              </a:ext>
            </a:extLst>
          </p:cNvPr>
          <p:cNvGrpSpPr/>
          <p:nvPr/>
        </p:nvGrpSpPr>
        <p:grpSpPr>
          <a:xfrm>
            <a:off x="5817846" y="-16109"/>
            <a:ext cx="6372314" cy="6873009"/>
            <a:chOff x="4810320" y="-13320"/>
            <a:chExt cx="5268960" cy="5682960"/>
          </a:xfrm>
        </p:grpSpPr>
        <p:sp>
          <p:nvSpPr>
            <p:cNvPr id="282" name="Freeform: Shape 5">
              <a:extLst>
                <a:ext uri="{C183D7F6-B498-43B3-948B-1728B52AA6E4}">
                  <adec:decorative xmlns:adec="http://schemas.microsoft.com/office/drawing/2017/decorative" val="1"/>
                </a:ext>
              </a:extLst>
            </p:cNvPr>
            <p:cNvSpPr/>
            <p:nvPr/>
          </p:nvSpPr>
          <p:spPr>
            <a:xfrm>
              <a:off x="4810320" y="-13320"/>
              <a:ext cx="5268960" cy="5682960"/>
            </a:xfrm>
            <a:custGeom>
              <a:avLst/>
              <a:gdLst>
                <a:gd name="textAreaLeft" fmla="*/ 0 w 5268960"/>
                <a:gd name="textAreaRight" fmla="*/ 5269320 w 5268960"/>
                <a:gd name="textAreaTop" fmla="*/ 0 h 5682960"/>
                <a:gd name="textAreaBottom" fmla="*/ 5683320 h 5682960"/>
                <a:gd name="GluePoint1X" fmla="*/ 6373761 w 6373761"/>
                <a:gd name="GluePoint1Y" fmla="*/ 5771297 h 6874714"/>
                <a:gd name="GluePoint2X" fmla="*/ 6373761 w 6373761"/>
                <a:gd name="GluePoint2Y" fmla="*/ 6247960 h 6874714"/>
                <a:gd name="GluePoint3X" fmla="*/ 6235932 w 6373761"/>
                <a:gd name="GluePoint3Y" fmla="*/ 6361930 h 6874714"/>
                <a:gd name="GluePoint4X" fmla="*/ 5960375 w 6373761"/>
                <a:gd name="GluePoint4Y" fmla="*/ 6587489 h 6874714"/>
                <a:gd name="GluePoint5X" fmla="*/ 5822907 w 6373761"/>
                <a:gd name="GluePoint5Y" fmla="*/ 6701871 h 6874714"/>
                <a:gd name="GluePoint6X" fmla="*/ 5681115 w 6373761"/>
                <a:gd name="GluePoint6Y" fmla="*/ 6816896 h 6874714"/>
                <a:gd name="GluePoint7X" fmla="*/ 5604096 w 6373761"/>
                <a:gd name="GluePoint7Y" fmla="*/ 6874714 h 6874714"/>
                <a:gd name="GluePoint8X" fmla="*/ 4878485 w 6373761"/>
                <a:gd name="GluePoint8Y" fmla="*/ 6874714 h 6874714"/>
                <a:gd name="GluePoint9X" fmla="*/ 5006014 w 6373761"/>
                <a:gd name="GluePoint9Y" fmla="*/ 6800200 h 6874714"/>
                <a:gd name="GluePoint10X" fmla="*/ 5149855 w 6373761"/>
                <a:gd name="GluePoint10Y" fmla="*/ 6707667 h 6874714"/>
                <a:gd name="GluePoint11X" fmla="*/ 5431866 w 6373761"/>
                <a:gd name="GluePoint11Y" fmla="*/ 6506210 h 6874714"/>
                <a:gd name="GluePoint12X" fmla="*/ 5571036 w 6373761"/>
                <a:gd name="GluePoint12Y" fmla="*/ 6399557 h 6874714"/>
                <a:gd name="GluePoint13X" fmla="*/ 5711649 w 6373761"/>
                <a:gd name="GluePoint13Y" fmla="*/ 6288912 h 6874714"/>
                <a:gd name="GluePoint14X" fmla="*/ 6276589 w 6373761"/>
                <a:gd name="GluePoint14Y" fmla="*/ 5852379 h 6874714"/>
                <a:gd name="GluePoint15X" fmla="*/ 3975975 w 6373761"/>
                <a:gd name="GluePoint15Y" fmla="*/ 263 h 6874714"/>
                <a:gd name="GluePoint16X" fmla="*/ 4350473 w 6373761"/>
                <a:gd name="GluePoint16Y" fmla="*/ 24963 h 6874714"/>
                <a:gd name="GluePoint17X" fmla="*/ 5077909 w 6373761"/>
                <a:gd name="GluePoint17Y" fmla="*/ 189450 h 6874714"/>
                <a:gd name="GluePoint18X" fmla="*/ 5746507 w 6373761"/>
                <a:gd name="GluePoint18Y" fmla="*/ 505804 h 6874714"/>
                <a:gd name="GluePoint19X" fmla="*/ 6322456 w 6373761"/>
                <a:gd name="GluePoint19Y" fmla="*/ 956633 h 6874714"/>
                <a:gd name="GluePoint20X" fmla="*/ 6373761 w 6373761"/>
                <a:gd name="GluePoint20Y" fmla="*/ 1011863 h 6874714"/>
                <a:gd name="GluePoint21X" fmla="*/ 6373761 w 6373761"/>
                <a:gd name="GluePoint21Y" fmla="*/ 1185075 h 6874714"/>
                <a:gd name="GluePoint22X" fmla="*/ 6359489 w 6373761"/>
                <a:gd name="GluePoint22Y" fmla="*/ 1169497 h 6874714"/>
                <a:gd name="GluePoint23X" fmla="*/ 6233869 w 6373761"/>
                <a:gd name="GluePoint23Y" fmla="*/ 1047442 h 6874714"/>
                <a:gd name="GluePoint24X" fmla="*/ 5961423 w 6373761"/>
                <a:gd name="GluePoint24Y" fmla="*/ 827953 h 6874714"/>
                <a:gd name="GluePoint25X" fmla="*/ 5663555 w 6373761"/>
                <a:gd name="GluePoint25Y" fmla="*/ 645304 h 6874714"/>
                <a:gd name="GluePoint26X" fmla="*/ 5013827 w 6373761"/>
                <a:gd name="GluePoint26Y" fmla="*/ 397863 h 6874714"/>
                <a:gd name="GluePoint27X" fmla="*/ 4327409 w 6373761"/>
                <a:gd name="GluePoint27Y" fmla="*/ 302545 h 6874714"/>
                <a:gd name="GluePoint28X" fmla="*/ 3639939 w 6373761"/>
                <a:gd name="GluePoint28Y" fmla="*/ 338868 h 6874714"/>
                <a:gd name="GluePoint29X" fmla="*/ 3302495 w 6373761"/>
                <a:gd name="GluePoint29Y" fmla="*/ 403659 h 6874714"/>
                <a:gd name="GluePoint30X" fmla="*/ 2971604 w 6373761"/>
                <a:gd name="GluePoint30Y" fmla="*/ 496273 h 6874714"/>
                <a:gd name="GluePoint31X" fmla="*/ 2648706 w 6373761"/>
                <a:gd name="GluePoint31Y" fmla="*/ 614389 h 6874714"/>
                <a:gd name="GluePoint32X" fmla="*/ 2335374 w 6373761"/>
                <a:gd name="GluePoint32Y" fmla="*/ 757109 h 6874714"/>
                <a:gd name="GluePoint33X" fmla="*/ 1741342 w 6373761"/>
                <a:gd name="GluePoint33Y" fmla="*/ 1107725 h 6874714"/>
                <a:gd name="GluePoint34X" fmla="*/ 1600861 w 6373761"/>
                <a:gd name="GluePoint34Y" fmla="*/ 1208710 h 6874714"/>
                <a:gd name="GluePoint35X" fmla="*/ 1531799 w 6373761"/>
                <a:gd name="GluePoint35Y" fmla="*/ 1260879 h 6874714"/>
                <a:gd name="GluePoint36X" fmla="*/ 1463655 w 6373761"/>
                <a:gd name="GluePoint36Y" fmla="*/ 1314333 h 6874714"/>
                <a:gd name="GluePoint37X" fmla="*/ 1200777 w 6373761"/>
                <a:gd name="GluePoint37Y" fmla="*/ 1541166 h 6874714"/>
                <a:gd name="GluePoint38X" fmla="*/ 731501 w 6373761"/>
                <a:gd name="GluePoint38Y" fmla="*/ 2055754 h 6874714"/>
                <a:gd name="GluePoint39X" fmla="*/ 531393 w 6373761"/>
                <a:gd name="GluePoint39Y" fmla="*/ 2342739 h 6874714"/>
                <a:gd name="GluePoint40X" fmla="*/ 361033 w 6373761"/>
                <a:gd name="GluePoint40Y" fmla="*/ 2649046 h 6874714"/>
                <a:gd name="GluePoint41X" fmla="*/ 323292 w 6373761"/>
                <a:gd name="GluePoint41Y" fmla="*/ 2728263 h 6874714"/>
                <a:gd name="GluePoint42X" fmla="*/ 304945 w 6373761"/>
                <a:gd name="GluePoint42Y" fmla="*/ 2768193 h 6874714"/>
                <a:gd name="GluePoint43X" fmla="*/ 287516 w 6373761"/>
                <a:gd name="GluePoint43Y" fmla="*/ 2808510 h 6874714"/>
                <a:gd name="GluePoint44X" fmla="*/ 254230 w 6373761"/>
                <a:gd name="GluePoint44Y" fmla="*/ 2889788 h 6874714"/>
                <a:gd name="GluePoint45X" fmla="*/ 223042 w 6373761"/>
                <a:gd name="GluePoint45Y" fmla="*/ 2971968 h 6874714"/>
                <a:gd name="GluePoint46X" fmla="*/ 121611 w 6373761"/>
                <a:gd name="GluePoint46Y" fmla="*/ 3308544 h 6874714"/>
                <a:gd name="GluePoint47X" fmla="*/ 39314 w 6373761"/>
                <a:gd name="GluePoint47Y" fmla="*/ 4005912 h 6874714"/>
                <a:gd name="GluePoint48X" fmla="*/ 73910 w 6373761"/>
                <a:gd name="GluePoint48Y" fmla="*/ 4354081 h 6874714"/>
                <a:gd name="GluePoint49X" fmla="*/ 179534 w 6373761"/>
                <a:gd name="GluePoint49Y" fmla="*/ 4687050 h 6874714"/>
                <a:gd name="GluePoint50X" fmla="*/ 215964 w 6373761"/>
                <a:gd name="GluePoint50Y" fmla="*/ 4766654 h 6874714"/>
                <a:gd name="GluePoint51X" fmla="*/ 256457 w 6373761"/>
                <a:gd name="GluePoint51Y" fmla="*/ 4844455 h 6874714"/>
                <a:gd name="GluePoint52X" fmla="*/ 346225 w 6373761"/>
                <a:gd name="GluePoint52Y" fmla="*/ 4995290 h 6874714"/>
                <a:gd name="GluePoint53X" fmla="*/ 445296 w 6373761"/>
                <a:gd name="GluePoint53Y" fmla="*/ 5140971 h 6874714"/>
                <a:gd name="GluePoint54X" fmla="*/ 551443 w 6373761"/>
                <a:gd name="GluePoint54Y" fmla="*/ 5282531 h 6874714"/>
                <a:gd name="GluePoint55X" fmla="*/ 772387 w 6373761"/>
                <a:gd name="GluePoint55Y" fmla="*/ 5562561 h 6874714"/>
                <a:gd name="GluePoint56X" fmla="*/ 882858 w 6373761"/>
                <a:gd name="GluePoint56Y" fmla="*/ 5704507 h 6874714"/>
                <a:gd name="GluePoint57X" fmla="*/ 990316 w 6373761"/>
                <a:gd name="GluePoint57Y" fmla="*/ 5848258 h 6874714"/>
                <a:gd name="GluePoint58X" fmla="*/ 1097774 w 6373761"/>
                <a:gd name="GluePoint58Y" fmla="*/ 5987114 h 6874714"/>
                <a:gd name="GluePoint59X" fmla="*/ 1210080 w 6373761"/>
                <a:gd name="GluePoint59Y" fmla="*/ 6121203 h 6874714"/>
                <a:gd name="GluePoint60X" fmla="*/ 1448192 w 6373761"/>
                <a:gd name="GluePoint60Y" fmla="*/ 6374054 h 6874714"/>
                <a:gd name="GluePoint61X" fmla="*/ 1982991 w 6373761"/>
                <a:gd name="GluePoint61Y" fmla="*/ 6796158 h 6874714"/>
                <a:gd name="GluePoint62X" fmla="*/ 2118475 w 6373761"/>
                <a:gd name="GluePoint62Y" fmla="*/ 6874714 h 6874714"/>
                <a:gd name="GluePoint63X" fmla="*/ 1569874 w 6373761"/>
                <a:gd name="GluePoint63Y" fmla="*/ 6874714 h 6874714"/>
                <a:gd name="GluePoint64X" fmla="*/ 1507802 w 6373761"/>
                <a:gd name="GluePoint64Y" fmla="*/ 6817815 h 6874714"/>
                <a:gd name="GluePoint65X" fmla="*/ 1256865 w 6373761"/>
                <a:gd name="GluePoint65Y" fmla="*/ 6543437 h 6874714"/>
                <a:gd name="GluePoint66X" fmla="*/ 1038410 w 6373761"/>
                <a:gd name="GluePoint66Y" fmla="*/ 6248722 h 6874714"/>
                <a:gd name="GluePoint67X" fmla="*/ 845380 w 6373761"/>
                <a:gd name="GluePoint67Y" fmla="*/ 5941386 h 6874714"/>
                <a:gd name="GluePoint68X" fmla="*/ 755351 w 6373761"/>
                <a:gd name="GluePoint68Y" fmla="*/ 5788877 h 6874714"/>
                <a:gd name="GluePoint69X" fmla="*/ 661784 w 6373761"/>
                <a:gd name="GluePoint69Y" fmla="*/ 5638944 h 6874714"/>
                <a:gd name="GluePoint70X" fmla="*/ 466525 w 6373761"/>
                <a:gd name="GluePoint70Y" fmla="*/ 5340366 h 6874714"/>
                <a:gd name="GluePoint71X" fmla="*/ 370992 w 6373761"/>
                <a:gd name="GluePoint71Y" fmla="*/ 5188502 h 6874714"/>
                <a:gd name="GluePoint72X" fmla="*/ 280046 w 6373761"/>
                <a:gd name="GluePoint72Y" fmla="*/ 5033287 h 6874714"/>
                <a:gd name="GluePoint73X" fmla="*/ 126853 w 6373761"/>
                <a:gd name="GluePoint73Y" fmla="*/ 4707660 h 6874714"/>
                <a:gd name="GluePoint74X" fmla="*/ 30272 w 6373761"/>
                <a:gd name="GluePoint74Y" fmla="*/ 4362068 h 6874714"/>
                <a:gd name="GluePoint75X" fmla="*/ 0 w 6373761"/>
                <a:gd name="GluePoint75Y" fmla="*/ 4005912 h 6874714"/>
                <a:gd name="GluePoint76X" fmla="*/ 270480 w 6373761"/>
                <a:gd name="GluePoint76Y" fmla="*/ 2610532 h 6874714"/>
                <a:gd name="GluePoint77X" fmla="*/ 415942 w 6373761"/>
                <a:gd name="GluePoint77Y" fmla="*/ 2280526 h 6874714"/>
                <a:gd name="GluePoint78X" fmla="*/ 590102 w 6373761"/>
                <a:gd name="GluePoint78Y" fmla="*/ 1962626 h 6874714"/>
                <a:gd name="GluePoint79X" fmla="*/ 1020719 w 6373761"/>
                <a:gd name="GluePoint79Y" fmla="*/ 1373070 h 6874714"/>
                <a:gd name="GluePoint80X" fmla="*/ 1275080 w 6373761"/>
                <a:gd name="GluePoint80Y" fmla="*/ 1107081 h 6874714"/>
                <a:gd name="GluePoint81X" fmla="*/ 1342437 w 6373761"/>
                <a:gd name="GluePoint81Y" fmla="*/ 1043965 h 6874714"/>
                <a:gd name="GluePoint82X" fmla="*/ 1411106 w 6373761"/>
                <a:gd name="GluePoint82Y" fmla="*/ 982138 h 6874714"/>
                <a:gd name="GluePoint83X" fmla="*/ 1553029 w 6373761"/>
                <a:gd name="GluePoint83Y" fmla="*/ 863376 h 6874714"/>
                <a:gd name="GluePoint84X" fmla="*/ 2173401 w 6373761"/>
                <a:gd name="GluePoint84Y" fmla="*/ 454409 h 6874714"/>
                <a:gd name="GluePoint85X" fmla="*/ 3599708 w 6373761"/>
                <a:gd name="GluePoint85Y" fmla="*/ 16332 h 6874714"/>
                <a:gd name="GluePoint86X" fmla="*/ 3975975 w 6373761"/>
                <a:gd name="GluePoint86Y" fmla="*/ 263 h 6874714"/>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 ang="0">
                  <a:pos x="GluePoint13X" y="GluePoint13Y"/>
                </a:cxn>
                <a:cxn ang="0">
                  <a:pos x="GluePoint14X" y="GluePoint14Y"/>
                </a:cxn>
                <a:cxn ang="0">
                  <a:pos x="GluePoint15X" y="GluePoint15Y"/>
                </a:cxn>
                <a:cxn ang="0">
                  <a:pos x="GluePoint16X" y="GluePoint16Y"/>
                </a:cxn>
                <a:cxn ang="0">
                  <a:pos x="GluePoint17X" y="GluePoint17Y"/>
                </a:cxn>
                <a:cxn ang="0">
                  <a:pos x="GluePoint18X" y="GluePoint18Y"/>
                </a:cxn>
                <a:cxn ang="0">
                  <a:pos x="GluePoint19X" y="GluePoint19Y"/>
                </a:cxn>
                <a:cxn ang="0">
                  <a:pos x="GluePoint20X" y="GluePoint20Y"/>
                </a:cxn>
                <a:cxn ang="0">
                  <a:pos x="GluePoint21X" y="GluePoint21Y"/>
                </a:cxn>
                <a:cxn ang="0">
                  <a:pos x="GluePoint22X" y="GluePoint22Y"/>
                </a:cxn>
                <a:cxn ang="0">
                  <a:pos x="GluePoint23X" y="GluePoint23Y"/>
                </a:cxn>
                <a:cxn ang="0">
                  <a:pos x="GluePoint24X" y="GluePoint24Y"/>
                </a:cxn>
                <a:cxn ang="0">
                  <a:pos x="GluePoint25X" y="GluePoint25Y"/>
                </a:cxn>
                <a:cxn ang="0">
                  <a:pos x="GluePoint26X" y="GluePoint26Y"/>
                </a:cxn>
                <a:cxn ang="0">
                  <a:pos x="GluePoint27X" y="GluePoint27Y"/>
                </a:cxn>
                <a:cxn ang="0">
                  <a:pos x="GluePoint28X" y="GluePoint28Y"/>
                </a:cxn>
                <a:cxn ang="0">
                  <a:pos x="GluePoint29X" y="GluePoint29Y"/>
                </a:cxn>
                <a:cxn ang="0">
                  <a:pos x="GluePoint30X" y="GluePoint30Y"/>
                </a:cxn>
                <a:cxn ang="0">
                  <a:pos x="GluePoint31X" y="GluePoint31Y"/>
                </a:cxn>
                <a:cxn ang="0">
                  <a:pos x="GluePoint32X" y="GluePoint32Y"/>
                </a:cxn>
                <a:cxn ang="0">
                  <a:pos x="GluePoint33X" y="GluePoint33Y"/>
                </a:cxn>
                <a:cxn ang="0">
                  <a:pos x="GluePoint34X" y="GluePoint34Y"/>
                </a:cxn>
                <a:cxn ang="0">
                  <a:pos x="GluePoint35X" y="GluePoint35Y"/>
                </a:cxn>
                <a:cxn ang="0">
                  <a:pos x="GluePoint36X" y="GluePoint36Y"/>
                </a:cxn>
                <a:cxn ang="0">
                  <a:pos x="GluePoint37X" y="GluePoint37Y"/>
                </a:cxn>
                <a:cxn ang="0">
                  <a:pos x="GluePoint38X" y="GluePoint38Y"/>
                </a:cxn>
                <a:cxn ang="0">
                  <a:pos x="GluePoint39X" y="GluePoint39Y"/>
                </a:cxn>
                <a:cxn ang="0">
                  <a:pos x="GluePoint40X" y="GluePoint40Y"/>
                </a:cxn>
                <a:cxn ang="0">
                  <a:pos x="GluePoint41X" y="GluePoint41Y"/>
                </a:cxn>
                <a:cxn ang="0">
                  <a:pos x="GluePoint42X" y="GluePoint42Y"/>
                </a:cxn>
                <a:cxn ang="0">
                  <a:pos x="GluePoint43X" y="GluePoint43Y"/>
                </a:cxn>
                <a:cxn ang="0">
                  <a:pos x="GluePoint44X" y="GluePoint44Y"/>
                </a:cxn>
                <a:cxn ang="0">
                  <a:pos x="GluePoint45X" y="GluePoint45Y"/>
                </a:cxn>
                <a:cxn ang="0">
                  <a:pos x="GluePoint46X" y="GluePoint46Y"/>
                </a:cxn>
                <a:cxn ang="0">
                  <a:pos x="GluePoint47X" y="GluePoint47Y"/>
                </a:cxn>
                <a:cxn ang="0">
                  <a:pos x="GluePoint48X" y="GluePoint48Y"/>
                </a:cxn>
                <a:cxn ang="0">
                  <a:pos x="GluePoint49X" y="GluePoint49Y"/>
                </a:cxn>
                <a:cxn ang="0">
                  <a:pos x="GluePoint50X" y="GluePoint50Y"/>
                </a:cxn>
                <a:cxn ang="0">
                  <a:pos x="GluePoint51X" y="GluePoint51Y"/>
                </a:cxn>
                <a:cxn ang="0">
                  <a:pos x="GluePoint52X" y="GluePoint52Y"/>
                </a:cxn>
                <a:cxn ang="0">
                  <a:pos x="GluePoint53X" y="GluePoint53Y"/>
                </a:cxn>
                <a:cxn ang="0">
                  <a:pos x="GluePoint54X" y="GluePoint54Y"/>
                </a:cxn>
                <a:cxn ang="0">
                  <a:pos x="GluePoint55X" y="GluePoint55Y"/>
                </a:cxn>
                <a:cxn ang="0">
                  <a:pos x="GluePoint56X" y="GluePoint56Y"/>
                </a:cxn>
                <a:cxn ang="0">
                  <a:pos x="GluePoint57X" y="GluePoint57Y"/>
                </a:cxn>
                <a:cxn ang="0">
                  <a:pos x="GluePoint58X" y="GluePoint58Y"/>
                </a:cxn>
                <a:cxn ang="0">
                  <a:pos x="GluePoint59X" y="GluePoint59Y"/>
                </a:cxn>
                <a:cxn ang="0">
                  <a:pos x="GluePoint60X" y="GluePoint60Y"/>
                </a:cxn>
                <a:cxn ang="0">
                  <a:pos x="GluePoint61X" y="GluePoint61Y"/>
                </a:cxn>
                <a:cxn ang="0">
                  <a:pos x="GluePoint62X" y="GluePoint62Y"/>
                </a:cxn>
                <a:cxn ang="0">
                  <a:pos x="GluePoint63X" y="GluePoint63Y"/>
                </a:cxn>
                <a:cxn ang="0">
                  <a:pos x="GluePoint64X" y="GluePoint64Y"/>
                </a:cxn>
                <a:cxn ang="0">
                  <a:pos x="GluePoint65X" y="GluePoint65Y"/>
                </a:cxn>
                <a:cxn ang="0">
                  <a:pos x="GluePoint66X" y="GluePoint66Y"/>
                </a:cxn>
                <a:cxn ang="0">
                  <a:pos x="GluePoint67X" y="GluePoint67Y"/>
                </a:cxn>
                <a:cxn ang="0">
                  <a:pos x="GluePoint68X" y="GluePoint68Y"/>
                </a:cxn>
                <a:cxn ang="0">
                  <a:pos x="GluePoint69X" y="GluePoint69Y"/>
                </a:cxn>
                <a:cxn ang="0">
                  <a:pos x="GluePoint70X" y="GluePoint70Y"/>
                </a:cxn>
                <a:cxn ang="0">
                  <a:pos x="GluePoint71X" y="GluePoint71Y"/>
                </a:cxn>
                <a:cxn ang="0">
                  <a:pos x="GluePoint72X" y="GluePoint72Y"/>
                </a:cxn>
                <a:cxn ang="0">
                  <a:pos x="GluePoint73X" y="GluePoint73Y"/>
                </a:cxn>
                <a:cxn ang="0">
                  <a:pos x="GluePoint74X" y="GluePoint74Y"/>
                </a:cxn>
                <a:cxn ang="0">
                  <a:pos x="GluePoint75X" y="GluePoint75Y"/>
                </a:cxn>
                <a:cxn ang="0">
                  <a:pos x="GluePoint76X" y="GluePoint76Y"/>
                </a:cxn>
                <a:cxn ang="0">
                  <a:pos x="GluePoint77X" y="GluePoint77Y"/>
                </a:cxn>
                <a:cxn ang="0">
                  <a:pos x="GluePoint78X" y="GluePoint78Y"/>
                </a:cxn>
                <a:cxn ang="0">
                  <a:pos x="GluePoint79X" y="GluePoint79Y"/>
                </a:cxn>
                <a:cxn ang="0">
                  <a:pos x="GluePoint80X" y="GluePoint80Y"/>
                </a:cxn>
                <a:cxn ang="0">
                  <a:pos x="GluePoint81X" y="GluePoint81Y"/>
                </a:cxn>
                <a:cxn ang="0">
                  <a:pos x="GluePoint82X" y="GluePoint82Y"/>
                </a:cxn>
                <a:cxn ang="0">
                  <a:pos x="GluePoint83X" y="GluePoint83Y"/>
                </a:cxn>
                <a:cxn ang="0">
                  <a:pos x="GluePoint84X" y="GluePoint84Y"/>
                </a:cxn>
                <a:cxn ang="0">
                  <a:pos x="GluePoint85X" y="GluePoint85Y"/>
                </a:cxn>
                <a:cxn ang="0">
                  <a:pos x="GluePoint86X" y="GluePoint86Y"/>
                </a:cxn>
              </a:cxnLst>
              <a:rect l="textAreaLeft" t="textAreaTop" r="textAreaRight" b="textAreaBottom"/>
              <a:pathLst>
                <a:path w="6373761" h="6874714">
                  <a:moveTo>
                    <a:pt x="6373761" y="5771297"/>
                  </a:moveTo>
                  <a:lnTo>
                    <a:pt x="6373761" y="6247960"/>
                  </a:lnTo>
                  <a:lnTo>
                    <a:pt x="6235932" y="6361930"/>
                  </a:lnTo>
                  <a:cubicBezTo>
                    <a:pt x="6143250" y="6437460"/>
                    <a:pt x="6051059" y="6512200"/>
                    <a:pt x="5960375" y="6587489"/>
                  </a:cubicBezTo>
                  <a:lnTo>
                    <a:pt x="5822907" y="6701871"/>
                  </a:lnTo>
                  <a:cubicBezTo>
                    <a:pt x="5776123" y="6740385"/>
                    <a:pt x="5729079" y="6778899"/>
                    <a:pt x="5681115" y="6816896"/>
                  </a:cubicBezTo>
                  <a:lnTo>
                    <a:pt x="5604096" y="6874714"/>
                  </a:lnTo>
                  <a:lnTo>
                    <a:pt x="4878485" y="6874714"/>
                  </a:lnTo>
                  <a:lnTo>
                    <a:pt x="5006014" y="6800200"/>
                  </a:lnTo>
                  <a:cubicBezTo>
                    <a:pt x="5054354" y="6770429"/>
                    <a:pt x="5102285" y="6739483"/>
                    <a:pt x="5149855" y="6707667"/>
                  </a:cubicBezTo>
                  <a:cubicBezTo>
                    <a:pt x="5244993" y="6643906"/>
                    <a:pt x="5338561" y="6576025"/>
                    <a:pt x="5431866" y="6506210"/>
                  </a:cubicBezTo>
                  <a:cubicBezTo>
                    <a:pt x="5478386" y="6471304"/>
                    <a:pt x="5524777" y="6435495"/>
                    <a:pt x="5571036" y="6399557"/>
                  </a:cubicBezTo>
                  <a:lnTo>
                    <a:pt x="5711649" y="6288912"/>
                  </a:lnTo>
                  <a:cubicBezTo>
                    <a:pt x="5902059" y="6140395"/>
                    <a:pt x="6093257" y="5998320"/>
                    <a:pt x="6276589" y="5852379"/>
                  </a:cubicBezTo>
                  <a:close/>
                  <a:moveTo>
                    <a:pt x="3975975" y="263"/>
                  </a:moveTo>
                  <a:cubicBezTo>
                    <a:pt x="4101550" y="1809"/>
                    <a:pt x="4226830" y="10149"/>
                    <a:pt x="4350473" y="24963"/>
                  </a:cubicBezTo>
                  <a:cubicBezTo>
                    <a:pt x="4598149" y="54846"/>
                    <a:pt x="4842943" y="108687"/>
                    <a:pt x="5077909" y="189450"/>
                  </a:cubicBezTo>
                  <a:cubicBezTo>
                    <a:pt x="5312876" y="269955"/>
                    <a:pt x="5537357" y="376867"/>
                    <a:pt x="5746507" y="505804"/>
                  </a:cubicBezTo>
                  <a:cubicBezTo>
                    <a:pt x="5955527" y="634999"/>
                    <a:pt x="6148688" y="786864"/>
                    <a:pt x="6322456" y="956633"/>
                  </a:cubicBezTo>
                  <a:lnTo>
                    <a:pt x="6373761" y="1011863"/>
                  </a:lnTo>
                  <a:lnTo>
                    <a:pt x="6373761" y="1185075"/>
                  </a:lnTo>
                  <a:lnTo>
                    <a:pt x="6359489" y="1169497"/>
                  </a:lnTo>
                  <a:cubicBezTo>
                    <a:pt x="6318811" y="1127602"/>
                    <a:pt x="6276917" y="1086890"/>
                    <a:pt x="6233869" y="1047442"/>
                  </a:cubicBezTo>
                  <a:cubicBezTo>
                    <a:pt x="6147509" y="968870"/>
                    <a:pt x="6056431" y="895448"/>
                    <a:pt x="5961423" y="827953"/>
                  </a:cubicBezTo>
                  <a:cubicBezTo>
                    <a:pt x="5865891" y="761102"/>
                    <a:pt x="5766688" y="699403"/>
                    <a:pt x="5663555" y="645304"/>
                  </a:cubicBezTo>
                  <a:cubicBezTo>
                    <a:pt x="5457943" y="535816"/>
                    <a:pt x="5238703" y="453894"/>
                    <a:pt x="5013827" y="397863"/>
                  </a:cubicBezTo>
                  <a:cubicBezTo>
                    <a:pt x="4788953" y="341703"/>
                    <a:pt x="4558442" y="310917"/>
                    <a:pt x="4327409" y="302545"/>
                  </a:cubicBezTo>
                  <a:cubicBezTo>
                    <a:pt x="4096111" y="293012"/>
                    <a:pt x="3867174" y="305893"/>
                    <a:pt x="3639939" y="338868"/>
                  </a:cubicBezTo>
                  <a:cubicBezTo>
                    <a:pt x="3526585" y="355999"/>
                    <a:pt x="3413885" y="377254"/>
                    <a:pt x="3302495" y="403659"/>
                  </a:cubicBezTo>
                  <a:cubicBezTo>
                    <a:pt x="3191107" y="430451"/>
                    <a:pt x="3080634" y="460978"/>
                    <a:pt x="2971604" y="496273"/>
                  </a:cubicBezTo>
                  <a:cubicBezTo>
                    <a:pt x="2862573" y="531437"/>
                    <a:pt x="2754854" y="570852"/>
                    <a:pt x="2648706" y="614389"/>
                  </a:cubicBezTo>
                  <a:cubicBezTo>
                    <a:pt x="2542690" y="658056"/>
                    <a:pt x="2438114" y="705714"/>
                    <a:pt x="2335374" y="757109"/>
                  </a:cubicBezTo>
                  <a:cubicBezTo>
                    <a:pt x="2129894" y="859769"/>
                    <a:pt x="1931228" y="976855"/>
                    <a:pt x="1741342" y="1107725"/>
                  </a:cubicBezTo>
                  <a:cubicBezTo>
                    <a:pt x="1694035" y="1140571"/>
                    <a:pt x="1646858" y="1173933"/>
                    <a:pt x="1600861" y="1208710"/>
                  </a:cubicBezTo>
                  <a:cubicBezTo>
                    <a:pt x="1577535" y="1225713"/>
                    <a:pt x="1554732" y="1243361"/>
                    <a:pt x="1531799" y="1260879"/>
                  </a:cubicBezTo>
                  <a:cubicBezTo>
                    <a:pt x="1508735" y="1278267"/>
                    <a:pt x="1486064" y="1296171"/>
                    <a:pt x="1463655" y="1314333"/>
                  </a:cubicBezTo>
                  <a:cubicBezTo>
                    <a:pt x="1373627" y="1386853"/>
                    <a:pt x="1285564" y="1462077"/>
                    <a:pt x="1200777" y="1541166"/>
                  </a:cubicBezTo>
                  <a:cubicBezTo>
                    <a:pt x="1030810" y="1698827"/>
                    <a:pt x="873161" y="1870785"/>
                    <a:pt x="731501" y="2055754"/>
                  </a:cubicBezTo>
                  <a:cubicBezTo>
                    <a:pt x="660734" y="2148239"/>
                    <a:pt x="593771" y="2243944"/>
                    <a:pt x="531393" y="2342739"/>
                  </a:cubicBezTo>
                  <a:cubicBezTo>
                    <a:pt x="470063" y="2442050"/>
                    <a:pt x="412140" y="2543810"/>
                    <a:pt x="361033" y="2649046"/>
                  </a:cubicBezTo>
                  <a:cubicBezTo>
                    <a:pt x="347798" y="2675194"/>
                    <a:pt x="335479" y="2701728"/>
                    <a:pt x="323292" y="2728263"/>
                  </a:cubicBezTo>
                  <a:lnTo>
                    <a:pt x="304945" y="2768193"/>
                  </a:lnTo>
                  <a:lnTo>
                    <a:pt x="287516" y="2808510"/>
                  </a:lnTo>
                  <a:cubicBezTo>
                    <a:pt x="276115" y="2835432"/>
                    <a:pt x="264583" y="2862352"/>
                    <a:pt x="254230" y="2889788"/>
                  </a:cubicBezTo>
                  <a:cubicBezTo>
                    <a:pt x="243877" y="2917224"/>
                    <a:pt x="232477" y="2944274"/>
                    <a:pt x="223042" y="2971968"/>
                  </a:cubicBezTo>
                  <a:cubicBezTo>
                    <a:pt x="182679" y="3081970"/>
                    <a:pt x="148475" y="3194291"/>
                    <a:pt x="121611" y="3308544"/>
                  </a:cubicBezTo>
                  <a:cubicBezTo>
                    <a:pt x="67096" y="3536534"/>
                    <a:pt x="39183" y="3771224"/>
                    <a:pt x="39314" y="4005912"/>
                  </a:cubicBezTo>
                  <a:cubicBezTo>
                    <a:pt x="39969" y="4122871"/>
                    <a:pt x="51109" y="4239571"/>
                    <a:pt x="73910" y="4354081"/>
                  </a:cubicBezTo>
                  <a:cubicBezTo>
                    <a:pt x="97892" y="4468334"/>
                    <a:pt x="132619" y="4580140"/>
                    <a:pt x="179534" y="4687050"/>
                  </a:cubicBezTo>
                  <a:cubicBezTo>
                    <a:pt x="190673" y="4713972"/>
                    <a:pt x="203647" y="4740249"/>
                    <a:pt x="215964" y="4766654"/>
                  </a:cubicBezTo>
                  <a:cubicBezTo>
                    <a:pt x="229332" y="4792674"/>
                    <a:pt x="242043" y="4818950"/>
                    <a:pt x="256457" y="4844455"/>
                  </a:cubicBezTo>
                  <a:cubicBezTo>
                    <a:pt x="283978" y="4895978"/>
                    <a:pt x="314642" y="4945956"/>
                    <a:pt x="346225" y="4995290"/>
                  </a:cubicBezTo>
                  <a:cubicBezTo>
                    <a:pt x="377676" y="5044752"/>
                    <a:pt x="411355" y="5092926"/>
                    <a:pt x="445296" y="5140971"/>
                  </a:cubicBezTo>
                  <a:cubicBezTo>
                    <a:pt x="479760" y="5188630"/>
                    <a:pt x="515537" y="5235645"/>
                    <a:pt x="551443" y="5282531"/>
                  </a:cubicBezTo>
                  <a:cubicBezTo>
                    <a:pt x="623387" y="5376434"/>
                    <a:pt x="698608" y="5468402"/>
                    <a:pt x="772387" y="5562561"/>
                  </a:cubicBezTo>
                  <a:cubicBezTo>
                    <a:pt x="809472" y="5609448"/>
                    <a:pt x="846428" y="5656719"/>
                    <a:pt x="882858" y="5704507"/>
                  </a:cubicBezTo>
                  <a:cubicBezTo>
                    <a:pt x="919159" y="5751909"/>
                    <a:pt x="955196" y="5802273"/>
                    <a:pt x="990316" y="5848258"/>
                  </a:cubicBezTo>
                  <a:cubicBezTo>
                    <a:pt x="1025175" y="5895402"/>
                    <a:pt x="1061736" y="5941129"/>
                    <a:pt x="1097774" y="5987114"/>
                  </a:cubicBezTo>
                  <a:cubicBezTo>
                    <a:pt x="1134860" y="6032326"/>
                    <a:pt x="1171684" y="6077536"/>
                    <a:pt x="1210080" y="6121203"/>
                  </a:cubicBezTo>
                  <a:cubicBezTo>
                    <a:pt x="1286350" y="6209051"/>
                    <a:pt x="1365632" y="6293677"/>
                    <a:pt x="1448192" y="6374054"/>
                  </a:cubicBezTo>
                  <a:cubicBezTo>
                    <a:pt x="1613572" y="6534420"/>
                    <a:pt x="1792057" y="6677526"/>
                    <a:pt x="1982991" y="6796158"/>
                  </a:cubicBezTo>
                  <a:lnTo>
                    <a:pt x="2118475" y="6874714"/>
                  </a:lnTo>
                  <a:lnTo>
                    <a:pt x="1569874" y="6874714"/>
                  </a:lnTo>
                  <a:lnTo>
                    <a:pt x="1507802" y="6817815"/>
                  </a:lnTo>
                  <a:cubicBezTo>
                    <a:pt x="1418412" y="6730595"/>
                    <a:pt x="1334903" y="6638562"/>
                    <a:pt x="1256865" y="6543437"/>
                  </a:cubicBezTo>
                  <a:cubicBezTo>
                    <a:pt x="1179155" y="6447861"/>
                    <a:pt x="1106817" y="6349194"/>
                    <a:pt x="1038410" y="6248722"/>
                  </a:cubicBezTo>
                  <a:cubicBezTo>
                    <a:pt x="969873" y="6148253"/>
                    <a:pt x="905922" y="6045592"/>
                    <a:pt x="845380" y="5941386"/>
                  </a:cubicBezTo>
                  <a:cubicBezTo>
                    <a:pt x="814453" y="5888704"/>
                    <a:pt x="786147" y="5839370"/>
                    <a:pt x="755351" y="5788877"/>
                  </a:cubicBezTo>
                  <a:cubicBezTo>
                    <a:pt x="724817" y="5738771"/>
                    <a:pt x="693760" y="5688665"/>
                    <a:pt x="661784" y="5638944"/>
                  </a:cubicBezTo>
                  <a:lnTo>
                    <a:pt x="466525" y="5340366"/>
                  </a:lnTo>
                  <a:cubicBezTo>
                    <a:pt x="434156" y="5290131"/>
                    <a:pt x="402181" y="5239639"/>
                    <a:pt x="370992" y="5188502"/>
                  </a:cubicBezTo>
                  <a:cubicBezTo>
                    <a:pt x="339803" y="5137364"/>
                    <a:pt x="308876" y="5086099"/>
                    <a:pt x="280046" y="5033287"/>
                  </a:cubicBezTo>
                  <a:cubicBezTo>
                    <a:pt x="222255" y="4928179"/>
                    <a:pt x="169181" y="4819982"/>
                    <a:pt x="126853" y="4707660"/>
                  </a:cubicBezTo>
                  <a:cubicBezTo>
                    <a:pt x="83739" y="4595725"/>
                    <a:pt x="51764" y="4479670"/>
                    <a:pt x="30272" y="4362068"/>
                  </a:cubicBezTo>
                  <a:cubicBezTo>
                    <a:pt x="9698" y="4244466"/>
                    <a:pt x="0" y="4125060"/>
                    <a:pt x="0" y="4005912"/>
                  </a:cubicBezTo>
                  <a:cubicBezTo>
                    <a:pt x="1704" y="3530867"/>
                    <a:pt x="95140" y="3057110"/>
                    <a:pt x="270480" y="2610532"/>
                  </a:cubicBezTo>
                  <a:cubicBezTo>
                    <a:pt x="314511" y="2498984"/>
                    <a:pt x="362212" y="2388466"/>
                    <a:pt x="415942" y="2280526"/>
                  </a:cubicBezTo>
                  <a:cubicBezTo>
                    <a:pt x="468884" y="2172197"/>
                    <a:pt x="527199" y="2066188"/>
                    <a:pt x="590102" y="1962626"/>
                  </a:cubicBezTo>
                  <a:cubicBezTo>
                    <a:pt x="716037" y="1755631"/>
                    <a:pt x="859794" y="1557653"/>
                    <a:pt x="1020719" y="1373070"/>
                  </a:cubicBezTo>
                  <a:cubicBezTo>
                    <a:pt x="1101575" y="1281101"/>
                    <a:pt x="1185969" y="1191838"/>
                    <a:pt x="1275080" y="1107081"/>
                  </a:cubicBezTo>
                  <a:cubicBezTo>
                    <a:pt x="1297227" y="1085699"/>
                    <a:pt x="1319504" y="1064575"/>
                    <a:pt x="1342437" y="1043965"/>
                  </a:cubicBezTo>
                  <a:cubicBezTo>
                    <a:pt x="1365240" y="1023226"/>
                    <a:pt x="1387648" y="1002102"/>
                    <a:pt x="1411106" y="982138"/>
                  </a:cubicBezTo>
                  <a:cubicBezTo>
                    <a:pt x="1457497" y="941563"/>
                    <a:pt x="1505065" y="902276"/>
                    <a:pt x="1553029" y="863376"/>
                  </a:cubicBezTo>
                  <a:cubicBezTo>
                    <a:pt x="1745798" y="708806"/>
                    <a:pt x="1954030" y="571882"/>
                    <a:pt x="2173401" y="454409"/>
                  </a:cubicBezTo>
                  <a:cubicBezTo>
                    <a:pt x="2612013" y="219334"/>
                    <a:pt x="3099505" y="65666"/>
                    <a:pt x="3599708" y="16332"/>
                  </a:cubicBezTo>
                  <a:cubicBezTo>
                    <a:pt x="3724530" y="3966"/>
                    <a:pt x="3850400" y="-1283"/>
                    <a:pt x="3975975" y="263"/>
                  </a:cubicBezTo>
                  <a:close/>
                </a:path>
              </a:pathLst>
            </a:custGeom>
            <a:gradFill rotWithShape="0">
              <a:gsLst>
                <a:gs pos="2000">
                  <a:srgbClr val="FFFFFF">
                    <a:alpha val="10000"/>
                  </a:srgbClr>
                </a:gs>
                <a:gs pos="16000">
                  <a:srgbClr val="70AD47">
                    <a:alpha val="10000"/>
                  </a:srgbClr>
                </a:gs>
                <a:gs pos="85000">
                  <a:srgbClr val="5B9BD5">
                    <a:alpha val="10000"/>
                  </a:srgbClr>
                </a:gs>
                <a:gs pos="100000">
                  <a:srgbClr val="FFFFFF">
                    <a:alpha val="10000"/>
                  </a:srgbClr>
                </a:gs>
              </a:gsLst>
              <a:lin ang="12000000"/>
            </a:gradFill>
            <a:ln>
              <a:noFill/>
            </a:ln>
          </p:spPr>
          <p:style>
            <a:lnRef idx="2">
              <a:schemeClr val="accent1">
                <a:shade val="50000"/>
              </a:schemeClr>
            </a:lnRef>
            <a:fillRef idx="1">
              <a:schemeClr val="accent1"/>
            </a:fillRef>
            <a:effectRef idx="0">
              <a:schemeClr val="accent1"/>
            </a:effectRef>
            <a:fontRef idx="minor"/>
          </p:style>
          <p:txBody>
            <a:bodyPr lIns="108847" tIns="54423" rIns="108847" bIns="54423" anchor="ctr">
              <a:noAutofit/>
            </a:bodyPr>
            <a:lstStyle/>
            <a:p>
              <a:endParaRPr lang="en-US" sz="2177">
                <a:solidFill>
                  <a:srgbClr val="FFFFFF"/>
                </a:solidFill>
                <a:latin typeface="Calibri"/>
              </a:endParaRPr>
            </a:p>
          </p:txBody>
        </p:sp>
        <p:sp>
          <p:nvSpPr>
            <p:cNvPr id="283" name="Freeform: Shape 6">
              <a:extLst>
                <a:ext uri="{C183D7F6-B498-43B3-948B-1728B52AA6E4}">
                  <adec:decorative xmlns:adec="http://schemas.microsoft.com/office/drawing/2017/decorative" val="1"/>
                </a:ext>
              </a:extLst>
            </p:cNvPr>
            <p:cNvSpPr/>
            <p:nvPr/>
          </p:nvSpPr>
          <p:spPr>
            <a:xfrm>
              <a:off x="4848840" y="245520"/>
              <a:ext cx="5230080" cy="5424120"/>
            </a:xfrm>
            <a:custGeom>
              <a:avLst/>
              <a:gdLst>
                <a:gd name="textAreaLeft" fmla="*/ 0 w 5230080"/>
                <a:gd name="textAreaRight" fmla="*/ 5230440 w 5230080"/>
                <a:gd name="textAreaTop" fmla="*/ 0 h 5424120"/>
                <a:gd name="textAreaBottom" fmla="*/ 5424480 h 5424120"/>
                <a:gd name="GluePoint1X" fmla="*/ 6326724 w 6326724"/>
                <a:gd name="GluePoint1Y" fmla="*/ 5020808 h 6561326"/>
                <a:gd name="GluePoint2X" fmla="*/ 6326724 w 6326724"/>
                <a:gd name="GluePoint2Y" fmla="*/ 5698632 h 6561326"/>
                <a:gd name="GluePoint3X" fmla="*/ 6067438 w 6326724"/>
                <a:gd name="GluePoint3Y" fmla="*/ 5902509 h 6561326"/>
                <a:gd name="GluePoint4X" fmla="*/ 5799974 w 6326724"/>
                <a:gd name="GluePoint4Y" fmla="*/ 6102017 h 6561326"/>
                <a:gd name="GluePoint5X" fmla="*/ 5665258 w 6326724"/>
                <a:gd name="GluePoint5Y" fmla="*/ 6202100 h 6561326"/>
                <a:gd name="GluePoint6X" fmla="*/ 5526873 w 6326724"/>
                <a:gd name="GluePoint6Y" fmla="*/ 6302828 h 6561326"/>
                <a:gd name="GluePoint7X" fmla="*/ 5385080 w 6326724"/>
                <a:gd name="GluePoint7Y" fmla="*/ 6402268 h 6561326"/>
                <a:gd name="GluePoint8X" fmla="*/ 5238833 w 6326724"/>
                <a:gd name="GluePoint8Y" fmla="*/ 6498875 h 6561326"/>
                <a:gd name="GluePoint9X" fmla="*/ 5138040 w 6326724"/>
                <a:gd name="GluePoint9Y" fmla="*/ 6561326 h 6561326"/>
                <a:gd name="GluePoint10X" fmla="*/ 3946072 w 6326724"/>
                <a:gd name="GluePoint10Y" fmla="*/ 6561326 h 6561326"/>
                <a:gd name="GluePoint11X" fmla="*/ 3976009 w 6326724"/>
                <a:gd name="GluePoint11Y" fmla="*/ 6555242 h 6561326"/>
                <a:gd name="GluePoint12X" fmla="*/ 4404855 w 6326724"/>
                <a:gd name="GluePoint12Y" fmla="*/ 6399048 h 6561326"/>
                <a:gd name="GluePoint13X" fmla="*/ 4938868 w 6326724"/>
                <a:gd name="GluePoint13Y" fmla="*/ 6072132 h 6561326"/>
                <a:gd name="GluePoint14X" fmla="*/ 5068342 w 6326724"/>
                <a:gd name="GluePoint14Y" fmla="*/ 5976042 h 6561326"/>
                <a:gd name="GluePoint15X" fmla="*/ 5197816 w 6326724"/>
                <a:gd name="GluePoint15Y" fmla="*/ 5876730 h 6561326"/>
                <a:gd name="GluePoint16X" fmla="*/ 5460039 w 6326724"/>
                <a:gd name="GluePoint16Y" fmla="*/ 5670637 h 6561326"/>
                <a:gd name="GluePoint17X" fmla="*/ 5999033 w 6326724"/>
                <a:gd name="GluePoint17Y" fmla="*/ 5271718 h 6561326"/>
                <a:gd name="GluePoint18X" fmla="*/ 6258766 w 6326724"/>
                <a:gd name="GluePoint18Y" fmla="*/ 5077603 h 6561326"/>
                <a:gd name="GluePoint19X" fmla="*/ 4139342 w 6326724"/>
                <a:gd name="GluePoint19Y" fmla="*/ 440 h 6561326"/>
                <a:gd name="GluePoint20X" fmla="*/ 4315744 w 6326724"/>
                <a:gd name="GluePoint20Y" fmla="*/ 6808 h 6561326"/>
                <a:gd name="GluePoint21X" fmla="*/ 5015400 w 6326724"/>
                <a:gd name="GluePoint21Y" fmla="*/ 113591 h 6561326"/>
                <a:gd name="GluePoint22X" fmla="*/ 5681114 w 6326724"/>
                <a:gd name="GluePoint22Y" fmla="*/ 361418 h 6561326"/>
                <a:gd name="GluePoint23X" fmla="*/ 6270952 w 6326724"/>
                <a:gd name="GluePoint23Y" fmla="*/ 755441 h 6561326"/>
                <a:gd name="GluePoint24X" fmla="*/ 6326724 w 6326724"/>
                <a:gd name="GluePoint24Y" fmla="*/ 807432 h 6561326"/>
                <a:gd name="GluePoint25X" fmla="*/ 6326724 w 6326724"/>
                <a:gd name="GluePoint25Y" fmla="*/ 1231565 h 6561326"/>
                <a:gd name="GluePoint26X" fmla="*/ 6302093 w 6326724"/>
                <a:gd name="GluePoint26Y" fmla="*/ 1203002 h 6561326"/>
                <a:gd name="GluePoint27X" fmla="*/ 6066914 w 6326724"/>
                <a:gd name="GluePoint27Y" fmla="*/ 989616 h 6561326"/>
                <a:gd name="GluePoint28X" fmla="*/ 5533688 w 6326724"/>
                <a:gd name="GluePoint28Y" fmla="*/ 647242 h 6561326"/>
                <a:gd name="GluePoint29X" fmla="*/ 4933626 w 6326724"/>
                <a:gd name="GluePoint29Y" fmla="*/ 432262 h 6561326"/>
                <a:gd name="GluePoint30X" fmla="*/ 4296873 w 6326724"/>
                <a:gd name="GluePoint30Y" fmla="*/ 343126 h 6561326"/>
                <a:gd name="GluePoint31X" fmla="*/ 3651602 w 6326724"/>
                <a:gd name="GluePoint31Y" fmla="*/ 365797 h 6561326"/>
                <a:gd name="GluePoint32X" fmla="*/ 3018256 w 6326724"/>
                <a:gd name="GluePoint32Y" fmla="*/ 496666 h 6561326"/>
                <a:gd name="GluePoint33X" fmla="*/ 2412429 w 6326724"/>
                <a:gd name="GluePoint33Y" fmla="*/ 724399 h 6561326"/>
                <a:gd name="GluePoint34X" fmla="*/ 1329857 w 6326724"/>
                <a:gd name="GluePoint34Y" fmla="*/ 1424086 h 6561326"/>
                <a:gd name="GluePoint35X" fmla="*/ 887314 w 6326724"/>
                <a:gd name="GluePoint35Y" fmla="*/ 1891015 h 6561326"/>
                <a:gd name="GluePoint36X" fmla="*/ 537420 w 6326724"/>
                <a:gd name="GluePoint36Y" fmla="*/ 2427245 h 6561326"/>
                <a:gd name="GluePoint37X" fmla="*/ 299965 w 6326724"/>
                <a:gd name="GluePoint37Y" fmla="*/ 3020021 h 6561326"/>
                <a:gd name="GluePoint38X" fmla="*/ 213606 w 6326724"/>
                <a:gd name="GluePoint38Y" fmla="*/ 3651953 h 6561326"/>
                <a:gd name="GluePoint39X" fmla="*/ 250036 w 6326724"/>
                <a:gd name="GluePoint39Y" fmla="*/ 3961352 h 6561326"/>
                <a:gd name="GluePoint40X" fmla="*/ 357625 w 6326724"/>
                <a:gd name="GluePoint40Y" fmla="*/ 4250783 h 6561326"/>
                <a:gd name="GluePoint41X" fmla="*/ 432715 w 6326724"/>
                <a:gd name="GluePoint41Y" fmla="*/ 4387063 h 6561326"/>
                <a:gd name="GluePoint42X" fmla="*/ 518943 w 6326724"/>
                <a:gd name="GluePoint42Y" fmla="*/ 4518962 h 6561326"/>
                <a:gd name="GluePoint43X" fmla="*/ 718133 w 6326724"/>
                <a:gd name="GluePoint43Y" fmla="*/ 4773874 h 6561326"/>
                <a:gd name="GluePoint44X" fmla="*/ 933704 w 6326724"/>
                <a:gd name="GluePoint44Y" fmla="*/ 5030717 h 6561326"/>
                <a:gd name="GluePoint45X" fmla="*/ 1040900 w 6326724"/>
                <a:gd name="GluePoint45Y" fmla="*/ 5164806 h 6561326"/>
                <a:gd name="GluePoint46X" fmla="*/ 1092401 w 6326724"/>
                <a:gd name="GluePoint46Y" fmla="*/ 5230628 h 6561326"/>
                <a:gd name="GluePoint47X" fmla="*/ 1142854 w 6326724"/>
                <a:gd name="GluePoint47Y" fmla="*/ 5293615 h 6561326"/>
                <a:gd name="GluePoint48X" fmla="*/ 1576354 w 6326724"/>
                <a:gd name="GluePoint48Y" fmla="*/ 5759128 h 6561326"/>
                <a:gd name="GluePoint49X" fmla="*/ 1806865 w 6326724"/>
                <a:gd name="GluePoint49Y" fmla="*/ 5968571 h 6561326"/>
                <a:gd name="GluePoint50X" fmla="*/ 2048253 w 6326724"/>
                <a:gd name="GluePoint50Y" fmla="*/ 6161654 h 6561326"/>
                <a:gd name="GluePoint51X" fmla="*/ 2587506 w 6326724"/>
                <a:gd name="GluePoint51Y" fmla="*/ 6467059 h 6561326"/>
                <a:gd name="GluePoint52X" fmla="*/ 2889176 w 6326724"/>
                <a:gd name="GluePoint52Y" fmla="*/ 6553360 h 6561326"/>
                <a:gd name="GluePoint53X" fmla="*/ 2929698 w 6326724"/>
                <a:gd name="GluePoint53Y" fmla="*/ 6561326 h 6561326"/>
                <a:gd name="GluePoint54X" fmla="*/ 1816374 w 6326724"/>
                <a:gd name="GluePoint54Y" fmla="*/ 6561326 h 6561326"/>
                <a:gd name="GluePoint55X" fmla="*/ 1787601 w 6326724"/>
                <a:gd name="GluePoint55Y" fmla="*/ 6545761 h 6561326"/>
                <a:gd name="GluePoint56X" fmla="*/ 1225544 w 6326724"/>
                <a:gd name="GluePoint56Y" fmla="*/ 6094158 h 6561326"/>
                <a:gd name="GluePoint57X" fmla="*/ 997654 w 6326724"/>
                <a:gd name="GluePoint57Y" fmla="*/ 5822374 h 6561326"/>
                <a:gd name="GluePoint58X" fmla="*/ 798596 w 6326724"/>
                <a:gd name="GluePoint58Y" fmla="*/ 5534615 h 6561326"/>
                <a:gd name="GluePoint59X" fmla="*/ 752075 w 6326724"/>
                <a:gd name="GluePoint59Y" fmla="*/ 5461324 h 6561326"/>
                <a:gd name="GluePoint60X" fmla="*/ 707650 w 6326724"/>
                <a:gd name="GluePoint60Y" fmla="*/ 5390221 h 6561326"/>
                <a:gd name="GluePoint61X" fmla="*/ 619980 w 6326724"/>
                <a:gd name="GluePoint61Y" fmla="*/ 5252396 h 6561326"/>
                <a:gd name="GluePoint62X" fmla="*/ 438349 w 6326724"/>
                <a:gd name="GluePoint62Y" fmla="*/ 4970822 h 6561326"/>
                <a:gd name="GluePoint63X" fmla="*/ 261044 w 6326724"/>
                <a:gd name="GluePoint63Y" fmla="*/ 4673145 h 6561326"/>
                <a:gd name="GluePoint64X" fmla="*/ 181107 w 6326724"/>
                <a:gd name="GluePoint64Y" fmla="*/ 4515356 h 6561326"/>
                <a:gd name="GluePoint65X" fmla="*/ 113224 w 6326724"/>
                <a:gd name="GluePoint65Y" fmla="*/ 4350223 h 6561326"/>
                <a:gd name="GluePoint66X" fmla="*/ 61199 w 6326724"/>
                <a:gd name="GluePoint66Y" fmla="*/ 4178908 h 6561326"/>
                <a:gd name="GluePoint67X" fmla="*/ 41804 w 6326724"/>
                <a:gd name="GluePoint67Y" fmla="*/ 4091577 h 6561326"/>
                <a:gd name="GluePoint68X" fmla="*/ 33287 w 6326724"/>
                <a:gd name="GluePoint68Y" fmla="*/ 4047781 h 6561326"/>
                <a:gd name="GluePoint69X" fmla="*/ 26209 w 6326724"/>
                <a:gd name="GluePoint69Y" fmla="*/ 4003858 h 6561326"/>
                <a:gd name="GluePoint70X" fmla="*/ 0 w 6326724"/>
                <a:gd name="GluePoint70Y" fmla="*/ 3651953 h 6561326"/>
                <a:gd name="GluePoint71X" fmla="*/ 72731 w 6326724"/>
                <a:gd name="GluePoint71Y" fmla="*/ 2966307 h 6561326"/>
                <a:gd name="GluePoint72X" fmla="*/ 291316 w 6326724"/>
                <a:gd name="GluePoint72Y" fmla="*/ 2309385 h 6561326"/>
                <a:gd name="GluePoint73X" fmla="*/ 1110878 w 6326724"/>
                <a:gd name="GluePoint73Y" fmla="*/ 1193776 h 6561326"/>
                <a:gd name="GluePoint74X" fmla="*/ 1654327 w 6326724"/>
                <a:gd name="GluePoint74Y" fmla="*/ 756730 h 6561326"/>
                <a:gd name="GluePoint75X" fmla="*/ 2261727 w 6326724"/>
                <a:gd name="GluePoint75Y" fmla="*/ 409720 h 6561326"/>
                <a:gd name="GluePoint76X" fmla="*/ 3610060 w 6326724"/>
                <a:gd name="GluePoint76Y" fmla="*/ 27032 h 6561326"/>
                <a:gd name="GluePoint77X" fmla="*/ 4139342 w 6326724"/>
                <a:gd name="GluePoint77Y" fmla="*/ 440 h 6561326"/>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 ang="0">
                  <a:pos x="GluePoint13X" y="GluePoint13Y"/>
                </a:cxn>
                <a:cxn ang="0">
                  <a:pos x="GluePoint14X" y="GluePoint14Y"/>
                </a:cxn>
                <a:cxn ang="0">
                  <a:pos x="GluePoint15X" y="GluePoint15Y"/>
                </a:cxn>
                <a:cxn ang="0">
                  <a:pos x="GluePoint16X" y="GluePoint16Y"/>
                </a:cxn>
                <a:cxn ang="0">
                  <a:pos x="GluePoint17X" y="GluePoint17Y"/>
                </a:cxn>
                <a:cxn ang="0">
                  <a:pos x="GluePoint18X" y="GluePoint18Y"/>
                </a:cxn>
                <a:cxn ang="0">
                  <a:pos x="GluePoint19X" y="GluePoint19Y"/>
                </a:cxn>
                <a:cxn ang="0">
                  <a:pos x="GluePoint20X" y="GluePoint20Y"/>
                </a:cxn>
                <a:cxn ang="0">
                  <a:pos x="GluePoint21X" y="GluePoint21Y"/>
                </a:cxn>
                <a:cxn ang="0">
                  <a:pos x="GluePoint22X" y="GluePoint22Y"/>
                </a:cxn>
                <a:cxn ang="0">
                  <a:pos x="GluePoint23X" y="GluePoint23Y"/>
                </a:cxn>
                <a:cxn ang="0">
                  <a:pos x="GluePoint24X" y="GluePoint24Y"/>
                </a:cxn>
                <a:cxn ang="0">
                  <a:pos x="GluePoint25X" y="GluePoint25Y"/>
                </a:cxn>
                <a:cxn ang="0">
                  <a:pos x="GluePoint26X" y="GluePoint26Y"/>
                </a:cxn>
                <a:cxn ang="0">
                  <a:pos x="GluePoint27X" y="GluePoint27Y"/>
                </a:cxn>
                <a:cxn ang="0">
                  <a:pos x="GluePoint28X" y="GluePoint28Y"/>
                </a:cxn>
                <a:cxn ang="0">
                  <a:pos x="GluePoint29X" y="GluePoint29Y"/>
                </a:cxn>
                <a:cxn ang="0">
                  <a:pos x="GluePoint30X" y="GluePoint30Y"/>
                </a:cxn>
                <a:cxn ang="0">
                  <a:pos x="GluePoint31X" y="GluePoint31Y"/>
                </a:cxn>
                <a:cxn ang="0">
                  <a:pos x="GluePoint32X" y="GluePoint32Y"/>
                </a:cxn>
                <a:cxn ang="0">
                  <a:pos x="GluePoint33X" y="GluePoint33Y"/>
                </a:cxn>
                <a:cxn ang="0">
                  <a:pos x="GluePoint34X" y="GluePoint34Y"/>
                </a:cxn>
                <a:cxn ang="0">
                  <a:pos x="GluePoint35X" y="GluePoint35Y"/>
                </a:cxn>
                <a:cxn ang="0">
                  <a:pos x="GluePoint36X" y="GluePoint36Y"/>
                </a:cxn>
                <a:cxn ang="0">
                  <a:pos x="GluePoint37X" y="GluePoint37Y"/>
                </a:cxn>
                <a:cxn ang="0">
                  <a:pos x="GluePoint38X" y="GluePoint38Y"/>
                </a:cxn>
                <a:cxn ang="0">
                  <a:pos x="GluePoint39X" y="GluePoint39Y"/>
                </a:cxn>
                <a:cxn ang="0">
                  <a:pos x="GluePoint40X" y="GluePoint40Y"/>
                </a:cxn>
                <a:cxn ang="0">
                  <a:pos x="GluePoint41X" y="GluePoint41Y"/>
                </a:cxn>
                <a:cxn ang="0">
                  <a:pos x="GluePoint42X" y="GluePoint42Y"/>
                </a:cxn>
                <a:cxn ang="0">
                  <a:pos x="GluePoint43X" y="GluePoint43Y"/>
                </a:cxn>
                <a:cxn ang="0">
                  <a:pos x="GluePoint44X" y="GluePoint44Y"/>
                </a:cxn>
                <a:cxn ang="0">
                  <a:pos x="GluePoint45X" y="GluePoint45Y"/>
                </a:cxn>
                <a:cxn ang="0">
                  <a:pos x="GluePoint46X" y="GluePoint46Y"/>
                </a:cxn>
                <a:cxn ang="0">
                  <a:pos x="GluePoint47X" y="GluePoint47Y"/>
                </a:cxn>
                <a:cxn ang="0">
                  <a:pos x="GluePoint48X" y="GluePoint48Y"/>
                </a:cxn>
                <a:cxn ang="0">
                  <a:pos x="GluePoint49X" y="GluePoint49Y"/>
                </a:cxn>
                <a:cxn ang="0">
                  <a:pos x="GluePoint50X" y="GluePoint50Y"/>
                </a:cxn>
                <a:cxn ang="0">
                  <a:pos x="GluePoint51X" y="GluePoint51Y"/>
                </a:cxn>
                <a:cxn ang="0">
                  <a:pos x="GluePoint52X" y="GluePoint52Y"/>
                </a:cxn>
                <a:cxn ang="0">
                  <a:pos x="GluePoint53X" y="GluePoint53Y"/>
                </a:cxn>
                <a:cxn ang="0">
                  <a:pos x="GluePoint54X" y="GluePoint54Y"/>
                </a:cxn>
                <a:cxn ang="0">
                  <a:pos x="GluePoint55X" y="GluePoint55Y"/>
                </a:cxn>
                <a:cxn ang="0">
                  <a:pos x="GluePoint56X" y="GluePoint56Y"/>
                </a:cxn>
                <a:cxn ang="0">
                  <a:pos x="GluePoint57X" y="GluePoint57Y"/>
                </a:cxn>
                <a:cxn ang="0">
                  <a:pos x="GluePoint58X" y="GluePoint58Y"/>
                </a:cxn>
                <a:cxn ang="0">
                  <a:pos x="GluePoint59X" y="GluePoint59Y"/>
                </a:cxn>
                <a:cxn ang="0">
                  <a:pos x="GluePoint60X" y="GluePoint60Y"/>
                </a:cxn>
                <a:cxn ang="0">
                  <a:pos x="GluePoint61X" y="GluePoint61Y"/>
                </a:cxn>
                <a:cxn ang="0">
                  <a:pos x="GluePoint62X" y="GluePoint62Y"/>
                </a:cxn>
                <a:cxn ang="0">
                  <a:pos x="GluePoint63X" y="GluePoint63Y"/>
                </a:cxn>
                <a:cxn ang="0">
                  <a:pos x="GluePoint64X" y="GluePoint64Y"/>
                </a:cxn>
                <a:cxn ang="0">
                  <a:pos x="GluePoint65X" y="GluePoint65Y"/>
                </a:cxn>
                <a:cxn ang="0">
                  <a:pos x="GluePoint66X" y="GluePoint66Y"/>
                </a:cxn>
                <a:cxn ang="0">
                  <a:pos x="GluePoint67X" y="GluePoint67Y"/>
                </a:cxn>
                <a:cxn ang="0">
                  <a:pos x="GluePoint68X" y="GluePoint68Y"/>
                </a:cxn>
                <a:cxn ang="0">
                  <a:pos x="GluePoint69X" y="GluePoint69Y"/>
                </a:cxn>
                <a:cxn ang="0">
                  <a:pos x="GluePoint70X" y="GluePoint70Y"/>
                </a:cxn>
                <a:cxn ang="0">
                  <a:pos x="GluePoint71X" y="GluePoint71Y"/>
                </a:cxn>
                <a:cxn ang="0">
                  <a:pos x="GluePoint72X" y="GluePoint72Y"/>
                </a:cxn>
                <a:cxn ang="0">
                  <a:pos x="GluePoint73X" y="GluePoint73Y"/>
                </a:cxn>
                <a:cxn ang="0">
                  <a:pos x="GluePoint74X" y="GluePoint74Y"/>
                </a:cxn>
                <a:cxn ang="0">
                  <a:pos x="GluePoint75X" y="GluePoint75Y"/>
                </a:cxn>
                <a:cxn ang="0">
                  <a:pos x="GluePoint76X" y="GluePoint76Y"/>
                </a:cxn>
                <a:cxn ang="0">
                  <a:pos x="GluePoint77X" y="GluePoint77Y"/>
                </a:cxn>
              </a:cxnLst>
              <a:rect l="textAreaLeft" t="textAreaTop" r="textAreaRight" b="textAreaBottom"/>
              <a:pathLst>
                <a:path w="6326724" h="6561326">
                  <a:moveTo>
                    <a:pt x="6326724" y="5020808"/>
                  </a:moveTo>
                  <a:lnTo>
                    <a:pt x="6326724" y="5698632"/>
                  </a:lnTo>
                  <a:lnTo>
                    <a:pt x="6067438" y="5902509"/>
                  </a:lnTo>
                  <a:cubicBezTo>
                    <a:pt x="5977868" y="5970407"/>
                    <a:pt x="5888364" y="6036453"/>
                    <a:pt x="5799974" y="6102017"/>
                  </a:cubicBezTo>
                  <a:lnTo>
                    <a:pt x="5665258" y="6202100"/>
                  </a:lnTo>
                  <a:cubicBezTo>
                    <a:pt x="5619654" y="6235719"/>
                    <a:pt x="5573656" y="6269596"/>
                    <a:pt x="5526873" y="6302828"/>
                  </a:cubicBezTo>
                  <a:cubicBezTo>
                    <a:pt x="5480220" y="6336189"/>
                    <a:pt x="5433044" y="6369423"/>
                    <a:pt x="5385080" y="6402268"/>
                  </a:cubicBezTo>
                  <a:cubicBezTo>
                    <a:pt x="5336988" y="6434857"/>
                    <a:pt x="5288500" y="6467187"/>
                    <a:pt x="5238833" y="6498875"/>
                  </a:cubicBezTo>
                  <a:lnTo>
                    <a:pt x="5138040" y="6561326"/>
                  </a:lnTo>
                  <a:lnTo>
                    <a:pt x="3946072" y="6561326"/>
                  </a:lnTo>
                  <a:lnTo>
                    <a:pt x="3976009" y="6555242"/>
                  </a:lnTo>
                  <a:cubicBezTo>
                    <a:pt x="4123712" y="6519227"/>
                    <a:pt x="4266863" y="6466383"/>
                    <a:pt x="4404855" y="6399048"/>
                  </a:cubicBezTo>
                  <a:cubicBezTo>
                    <a:pt x="4589500" y="6310299"/>
                    <a:pt x="4765232" y="6196690"/>
                    <a:pt x="4938868" y="6072132"/>
                  </a:cubicBezTo>
                  <a:cubicBezTo>
                    <a:pt x="4982245" y="6041089"/>
                    <a:pt x="5025359" y="6008630"/>
                    <a:pt x="5068342" y="5976042"/>
                  </a:cubicBezTo>
                  <a:cubicBezTo>
                    <a:pt x="5111588" y="5943453"/>
                    <a:pt x="5154702" y="5910349"/>
                    <a:pt x="5197816" y="5876730"/>
                  </a:cubicBezTo>
                  <a:lnTo>
                    <a:pt x="5460039" y="5670637"/>
                  </a:lnTo>
                  <a:cubicBezTo>
                    <a:pt x="5639966" y="5530365"/>
                    <a:pt x="5821596" y="5399753"/>
                    <a:pt x="5999033" y="5271718"/>
                  </a:cubicBezTo>
                  <a:cubicBezTo>
                    <a:pt x="6087686" y="5207700"/>
                    <a:pt x="6174667" y="5143360"/>
                    <a:pt x="6258766" y="5077603"/>
                  </a:cubicBezTo>
                  <a:close/>
                  <a:moveTo>
                    <a:pt x="4139342" y="440"/>
                  </a:moveTo>
                  <a:cubicBezTo>
                    <a:pt x="4198237" y="1301"/>
                    <a:pt x="4257068" y="3427"/>
                    <a:pt x="4315744" y="6808"/>
                  </a:cubicBezTo>
                  <a:cubicBezTo>
                    <a:pt x="4550841" y="20849"/>
                    <a:pt x="4785806" y="55240"/>
                    <a:pt x="5015400" y="113591"/>
                  </a:cubicBezTo>
                  <a:cubicBezTo>
                    <a:pt x="5244992" y="171812"/>
                    <a:pt x="5469212" y="254249"/>
                    <a:pt x="5681114" y="361418"/>
                  </a:cubicBezTo>
                  <a:cubicBezTo>
                    <a:pt x="5892754" y="468586"/>
                    <a:pt x="6093124" y="599584"/>
                    <a:pt x="6270952" y="755441"/>
                  </a:cubicBezTo>
                  <a:lnTo>
                    <a:pt x="6326724" y="807432"/>
                  </a:lnTo>
                  <a:lnTo>
                    <a:pt x="6326724" y="1231565"/>
                  </a:lnTo>
                  <a:lnTo>
                    <a:pt x="6302093" y="1203002"/>
                  </a:lnTo>
                  <a:cubicBezTo>
                    <a:pt x="6227937" y="1127247"/>
                    <a:pt x="6149211" y="1056081"/>
                    <a:pt x="6066914" y="989616"/>
                  </a:cubicBezTo>
                  <a:cubicBezTo>
                    <a:pt x="5902714" y="856299"/>
                    <a:pt x="5724360" y="740371"/>
                    <a:pt x="5533688" y="647242"/>
                  </a:cubicBezTo>
                  <a:cubicBezTo>
                    <a:pt x="5343146" y="553857"/>
                    <a:pt x="5141466" y="482239"/>
                    <a:pt x="4933626" y="432262"/>
                  </a:cubicBezTo>
                  <a:cubicBezTo>
                    <a:pt x="4725788" y="382156"/>
                    <a:pt x="4512182" y="353303"/>
                    <a:pt x="4296873" y="343126"/>
                  </a:cubicBezTo>
                  <a:cubicBezTo>
                    <a:pt x="4081172" y="332435"/>
                    <a:pt x="3865732" y="339520"/>
                    <a:pt x="3651602" y="365797"/>
                  </a:cubicBezTo>
                  <a:cubicBezTo>
                    <a:pt x="3437604" y="392202"/>
                    <a:pt x="3225572" y="436384"/>
                    <a:pt x="3018256" y="496666"/>
                  </a:cubicBezTo>
                  <a:cubicBezTo>
                    <a:pt x="2810809" y="556691"/>
                    <a:pt x="2608474" y="634362"/>
                    <a:pt x="2412429" y="724399"/>
                  </a:cubicBezTo>
                  <a:cubicBezTo>
                    <a:pt x="2019160" y="902541"/>
                    <a:pt x="1651969" y="1138775"/>
                    <a:pt x="1329857" y="1424086"/>
                  </a:cubicBezTo>
                  <a:cubicBezTo>
                    <a:pt x="1169326" y="1567192"/>
                    <a:pt x="1020588" y="1723307"/>
                    <a:pt x="887314" y="1891015"/>
                  </a:cubicBezTo>
                  <a:cubicBezTo>
                    <a:pt x="753778" y="2058466"/>
                    <a:pt x="635967" y="2238026"/>
                    <a:pt x="537420" y="2427245"/>
                  </a:cubicBezTo>
                  <a:cubicBezTo>
                    <a:pt x="438874" y="2616335"/>
                    <a:pt x="356839" y="2814313"/>
                    <a:pt x="299965" y="3020021"/>
                  </a:cubicBezTo>
                  <a:cubicBezTo>
                    <a:pt x="242961" y="3225212"/>
                    <a:pt x="213474" y="3438518"/>
                    <a:pt x="213606" y="3651953"/>
                  </a:cubicBezTo>
                  <a:cubicBezTo>
                    <a:pt x="214785" y="3756804"/>
                    <a:pt x="225269" y="3860881"/>
                    <a:pt x="250036" y="3961352"/>
                  </a:cubicBezTo>
                  <a:cubicBezTo>
                    <a:pt x="274412" y="4061950"/>
                    <a:pt x="312284" y="4158171"/>
                    <a:pt x="357625" y="4250783"/>
                  </a:cubicBezTo>
                  <a:cubicBezTo>
                    <a:pt x="380558" y="4297025"/>
                    <a:pt x="405982" y="4342366"/>
                    <a:pt x="432715" y="4387063"/>
                  </a:cubicBezTo>
                  <a:cubicBezTo>
                    <a:pt x="459841" y="4431630"/>
                    <a:pt x="488803" y="4475554"/>
                    <a:pt x="518943" y="4518962"/>
                  </a:cubicBezTo>
                  <a:cubicBezTo>
                    <a:pt x="580011" y="4605521"/>
                    <a:pt x="647893" y="4689504"/>
                    <a:pt x="718133" y="4773874"/>
                  </a:cubicBezTo>
                  <a:cubicBezTo>
                    <a:pt x="788374" y="4858372"/>
                    <a:pt x="861760" y="4942871"/>
                    <a:pt x="933704" y="5030717"/>
                  </a:cubicBezTo>
                  <a:cubicBezTo>
                    <a:pt x="969742" y="5074512"/>
                    <a:pt x="1005387" y="5119337"/>
                    <a:pt x="1040900" y="5164806"/>
                  </a:cubicBezTo>
                  <a:lnTo>
                    <a:pt x="1092401" y="5230628"/>
                  </a:lnTo>
                  <a:cubicBezTo>
                    <a:pt x="1109306" y="5251624"/>
                    <a:pt x="1125425" y="5273135"/>
                    <a:pt x="1142854" y="5293615"/>
                  </a:cubicBezTo>
                  <a:cubicBezTo>
                    <a:pt x="1278880" y="5460293"/>
                    <a:pt x="1426438" y="5613704"/>
                    <a:pt x="1576354" y="5759128"/>
                  </a:cubicBezTo>
                  <a:cubicBezTo>
                    <a:pt x="1651706" y="5831519"/>
                    <a:pt x="1728368" y="5901461"/>
                    <a:pt x="1806865" y="5968571"/>
                  </a:cubicBezTo>
                  <a:cubicBezTo>
                    <a:pt x="1885362" y="6035680"/>
                    <a:pt x="1965299" y="6100599"/>
                    <a:pt x="2048253" y="6161654"/>
                  </a:cubicBezTo>
                  <a:cubicBezTo>
                    <a:pt x="2213502" y="6284022"/>
                    <a:pt x="2391724" y="6393380"/>
                    <a:pt x="2587506" y="6467059"/>
                  </a:cubicBezTo>
                  <a:cubicBezTo>
                    <a:pt x="2685137" y="6503898"/>
                    <a:pt x="2786304" y="6532106"/>
                    <a:pt x="2889176" y="6553360"/>
                  </a:cubicBezTo>
                  <a:lnTo>
                    <a:pt x="2929698" y="6561326"/>
                  </a:lnTo>
                  <a:lnTo>
                    <a:pt x="1816374" y="6561326"/>
                  </a:lnTo>
                  <a:lnTo>
                    <a:pt x="1787601" y="6545761"/>
                  </a:lnTo>
                  <a:cubicBezTo>
                    <a:pt x="1577272" y="6422749"/>
                    <a:pt x="1389483" y="6266761"/>
                    <a:pt x="1225544" y="6094158"/>
                  </a:cubicBezTo>
                  <a:cubicBezTo>
                    <a:pt x="1143116" y="6007986"/>
                    <a:pt x="1068158" y="5916274"/>
                    <a:pt x="997654" y="5822374"/>
                  </a:cubicBezTo>
                  <a:cubicBezTo>
                    <a:pt x="927546" y="5728086"/>
                    <a:pt x="860842" y="5632381"/>
                    <a:pt x="798596" y="5534615"/>
                  </a:cubicBezTo>
                  <a:cubicBezTo>
                    <a:pt x="782608" y="5510399"/>
                    <a:pt x="767537" y="5485797"/>
                    <a:pt x="752075" y="5461324"/>
                  </a:cubicBezTo>
                  <a:lnTo>
                    <a:pt x="707650" y="5390221"/>
                  </a:lnTo>
                  <a:cubicBezTo>
                    <a:pt x="679213" y="5344237"/>
                    <a:pt x="649728" y="5298638"/>
                    <a:pt x="619980" y="5252396"/>
                  </a:cubicBezTo>
                  <a:lnTo>
                    <a:pt x="438349" y="4970822"/>
                  </a:lnTo>
                  <a:cubicBezTo>
                    <a:pt x="377413" y="4874860"/>
                    <a:pt x="317263" y="4776064"/>
                    <a:pt x="261044" y="4673145"/>
                  </a:cubicBezTo>
                  <a:cubicBezTo>
                    <a:pt x="233000" y="4621622"/>
                    <a:pt x="205874" y="4569197"/>
                    <a:pt x="181107" y="4515356"/>
                  </a:cubicBezTo>
                  <a:cubicBezTo>
                    <a:pt x="156470" y="4461385"/>
                    <a:pt x="133537" y="4406385"/>
                    <a:pt x="113224" y="4350223"/>
                  </a:cubicBezTo>
                  <a:cubicBezTo>
                    <a:pt x="93305" y="4293934"/>
                    <a:pt x="75614" y="4236872"/>
                    <a:pt x="61199" y="4178908"/>
                  </a:cubicBezTo>
                  <a:cubicBezTo>
                    <a:pt x="54385" y="4149927"/>
                    <a:pt x="47440" y="4120815"/>
                    <a:pt x="41804" y="4091577"/>
                  </a:cubicBezTo>
                  <a:lnTo>
                    <a:pt x="33287" y="4047781"/>
                  </a:lnTo>
                  <a:lnTo>
                    <a:pt x="26209" y="4003858"/>
                  </a:lnTo>
                  <a:cubicBezTo>
                    <a:pt x="7732" y="3886643"/>
                    <a:pt x="0" y="3768783"/>
                    <a:pt x="0" y="3651953"/>
                  </a:cubicBezTo>
                  <a:cubicBezTo>
                    <a:pt x="524" y="3422031"/>
                    <a:pt x="25030" y="3192109"/>
                    <a:pt x="72731" y="2966307"/>
                  </a:cubicBezTo>
                  <a:cubicBezTo>
                    <a:pt x="120301" y="2740634"/>
                    <a:pt x="193163" y="2519343"/>
                    <a:pt x="291316" y="2309385"/>
                  </a:cubicBezTo>
                  <a:cubicBezTo>
                    <a:pt x="488540" y="1889469"/>
                    <a:pt x="774352" y="1513736"/>
                    <a:pt x="1110878" y="1193776"/>
                  </a:cubicBezTo>
                  <a:cubicBezTo>
                    <a:pt x="1279535" y="1033797"/>
                    <a:pt x="1461821" y="887856"/>
                    <a:pt x="1654327" y="756730"/>
                  </a:cubicBezTo>
                  <a:cubicBezTo>
                    <a:pt x="1847096" y="625732"/>
                    <a:pt x="2049956" y="509031"/>
                    <a:pt x="2261727" y="409720"/>
                  </a:cubicBezTo>
                  <a:cubicBezTo>
                    <a:pt x="2685792" y="212515"/>
                    <a:pt x="3142357" y="82162"/>
                    <a:pt x="3610060" y="27032"/>
                  </a:cubicBezTo>
                  <a:cubicBezTo>
                    <a:pt x="3785399" y="6647"/>
                    <a:pt x="3962657" y="-2144"/>
                    <a:pt x="4139342" y="440"/>
                  </a:cubicBezTo>
                  <a:close/>
                </a:path>
              </a:pathLst>
            </a:custGeom>
            <a:gradFill rotWithShape="0">
              <a:gsLst>
                <a:gs pos="2000">
                  <a:srgbClr val="FFFFFF">
                    <a:alpha val="10000"/>
                  </a:srgbClr>
                </a:gs>
                <a:gs pos="16000">
                  <a:srgbClr val="70AD47">
                    <a:alpha val="10000"/>
                  </a:srgbClr>
                </a:gs>
                <a:gs pos="85000">
                  <a:srgbClr val="5B9BD5">
                    <a:alpha val="10000"/>
                  </a:srgbClr>
                </a:gs>
                <a:gs pos="100000">
                  <a:srgbClr val="FFFFFF">
                    <a:alpha val="10000"/>
                  </a:srgbClr>
                </a:gs>
              </a:gsLst>
              <a:lin ang="12000000"/>
            </a:gradFill>
            <a:ln>
              <a:noFill/>
            </a:ln>
          </p:spPr>
          <p:style>
            <a:lnRef idx="2">
              <a:schemeClr val="accent1">
                <a:shade val="50000"/>
              </a:schemeClr>
            </a:lnRef>
            <a:fillRef idx="1">
              <a:schemeClr val="accent1"/>
            </a:fillRef>
            <a:effectRef idx="0">
              <a:schemeClr val="accent1"/>
            </a:effectRef>
            <a:fontRef idx="minor"/>
          </p:style>
          <p:txBody>
            <a:bodyPr lIns="108847" tIns="54423" rIns="108847" bIns="54423" anchor="ctr">
              <a:noAutofit/>
            </a:bodyPr>
            <a:lstStyle/>
            <a:p>
              <a:endParaRPr lang="en-US" sz="2177">
                <a:solidFill>
                  <a:srgbClr val="FFFFFF"/>
                </a:solidFill>
                <a:latin typeface="Calibri"/>
              </a:endParaRPr>
            </a:p>
          </p:txBody>
        </p:sp>
        <p:sp>
          <p:nvSpPr>
            <p:cNvPr id="284" name="Freeform: Shape 7">
              <a:extLst>
                <a:ext uri="{C183D7F6-B498-43B3-948B-1728B52AA6E4}">
                  <adec:decorative xmlns:adec="http://schemas.microsoft.com/office/drawing/2017/decorative" val="1"/>
                </a:ext>
              </a:extLst>
            </p:cNvPr>
            <p:cNvSpPr/>
            <p:nvPr/>
          </p:nvSpPr>
          <p:spPr>
            <a:xfrm>
              <a:off x="4853160" y="278280"/>
              <a:ext cx="5225760" cy="5391360"/>
            </a:xfrm>
            <a:custGeom>
              <a:avLst/>
              <a:gdLst>
                <a:gd name="textAreaLeft" fmla="*/ 0 w 5225760"/>
                <a:gd name="textAreaRight" fmla="*/ 5226120 w 5225760"/>
                <a:gd name="textAreaTop" fmla="*/ 0 h 5391360"/>
                <a:gd name="textAreaBottom" fmla="*/ 5391720 h 5391360"/>
                <a:gd name="GluePoint1X" fmla="*/ 4150102 w 6321679"/>
                <a:gd name="GluePoint1Y" fmla="*/ 0 h 6521594"/>
                <a:gd name="GluePoint2X" fmla="*/ 6083891 w 6321679"/>
                <a:gd name="GluePoint2Y" fmla="*/ 619943 h 6521594"/>
                <a:gd name="GluePoint3X" fmla="*/ 6321679 w 6321679"/>
                <a:gd name="GluePoint3Y" fmla="*/ 822247 h 6521594"/>
                <a:gd name="GluePoint4X" fmla="*/ 6321679 w 6321679"/>
                <a:gd name="GluePoint4Y" fmla="*/ 1866928 h 6521594"/>
                <a:gd name="GluePoint5X" fmla="*/ 6212358 w 6321679"/>
                <a:gd name="GluePoint5Y" fmla="*/ 1689281 h 6521594"/>
                <a:gd name="GluePoint6X" fmla="*/ 6049880 w 6321679"/>
                <a:gd name="GluePoint6Y" fmla="*/ 1477173 h 6521594"/>
                <a:gd name="GluePoint7X" fmla="*/ 5248663 w 6321679"/>
                <a:gd name="GluePoint7Y" fmla="*/ 869327 h 6521594"/>
                <a:gd name="GluePoint8X" fmla="*/ 4150102 w 6321679"/>
                <a:gd name="GluePoint8Y" fmla="*/ 644042 h 6521594"/>
                <a:gd name="GluePoint9X" fmla="*/ 2867946 w 6321679"/>
                <a:gd name="GluePoint9Y" fmla="*/ 886459 h 6521594"/>
                <a:gd name="GluePoint10X" fmla="*/ 1728892 w 6321679"/>
                <a:gd name="GluePoint10Y" fmla="*/ 1552397 h 6521594"/>
                <a:gd name="GluePoint11X" fmla="*/ 941043 w 6321679"/>
                <a:gd name="GluePoint11Y" fmla="*/ 2512664 h 6521594"/>
                <a:gd name="GluePoint12X" fmla="*/ 655362 w 6321679"/>
                <a:gd name="GluePoint12Y" fmla="*/ 3630204 h 6521594"/>
                <a:gd name="GluePoint13X" fmla="*/ 1128177 w 6321679"/>
                <a:gd name="GluePoint13Y" fmla="*/ 4667883 h 6521594"/>
                <a:gd name="GluePoint14X" fmla="*/ 1366419 w 6321679"/>
                <a:gd name="GluePoint14Y" fmla="*/ 4997246 h 6521594"/>
                <a:gd name="GluePoint15X" fmla="*/ 3601937 w 6321679"/>
                <a:gd name="GluePoint15Y" fmla="*/ 6284685 h 6521594"/>
                <a:gd name="GluePoint16X" fmla="*/ 5298985 w 6321679"/>
                <a:gd name="GluePoint16Y" fmla="*/ 5492643 h 6521594"/>
                <a:gd name="GluePoint17X" fmla="*/ 5505513 w 6321679"/>
                <a:gd name="GluePoint17Y" fmla="*/ 5335367 h 6521594"/>
                <a:gd name="GluePoint18X" fmla="*/ 6252618 w 6321679"/>
                <a:gd name="GluePoint18Y" fmla="*/ 4722492 h 6521594"/>
                <a:gd name="GluePoint19X" fmla="*/ 6321679 w 6321679"/>
                <a:gd name="GluePoint19Y" fmla="*/ 4651477 h 6521594"/>
                <a:gd name="GluePoint20X" fmla="*/ 6321679 w 6321679"/>
                <a:gd name="GluePoint20Y" fmla="*/ 5523097 h 6521594"/>
                <a:gd name="GluePoint21X" fmla="*/ 6024428 w 6321679"/>
                <a:gd name="GluePoint21Y" fmla="*/ 5754969 h 6521594"/>
                <a:gd name="GluePoint22X" fmla="*/ 5702345 w 6321679"/>
                <a:gd name="GluePoint22Y" fmla="*/ 6000018 h 6521594"/>
                <a:gd name="GluePoint23X" fmla="*/ 4988380 w 6321679"/>
                <a:gd name="GluePoint23Y" fmla="*/ 6506549 h 6521594"/>
                <a:gd name="GluePoint24X" fmla="*/ 4961490 w 6321679"/>
                <a:gd name="GluePoint24Y" fmla="*/ 6521594 h 6521594"/>
                <a:gd name="GluePoint25X" fmla="*/ 2011326 w 6321679"/>
                <a:gd name="GluePoint25Y" fmla="*/ 6521594 h 6521594"/>
                <a:gd name="GluePoint26X" fmla="*/ 1982893 w 6321679"/>
                <a:gd name="GluePoint26Y" fmla="*/ 6505768 h 6521594"/>
                <a:gd name="GluePoint27X" fmla="*/ 824149 w 6321679"/>
                <a:gd name="GluePoint27Y" fmla="*/ 5358682 h 6521594"/>
                <a:gd name="GluePoint28X" fmla="*/ 0 w 6321679"/>
                <a:gd name="GluePoint28Y" fmla="*/ 3630075 h 6521594"/>
                <a:gd name="GluePoint29X" fmla="*/ 4150102 w 6321679"/>
                <a:gd name="GluePoint29Y" fmla="*/ 0 h 6521594"/>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 ang="0">
                  <a:pos x="GluePoint13X" y="GluePoint13Y"/>
                </a:cxn>
                <a:cxn ang="0">
                  <a:pos x="GluePoint14X" y="GluePoint14Y"/>
                </a:cxn>
                <a:cxn ang="0">
                  <a:pos x="GluePoint15X" y="GluePoint15Y"/>
                </a:cxn>
                <a:cxn ang="0">
                  <a:pos x="GluePoint16X" y="GluePoint16Y"/>
                </a:cxn>
                <a:cxn ang="0">
                  <a:pos x="GluePoint17X" y="GluePoint17Y"/>
                </a:cxn>
                <a:cxn ang="0">
                  <a:pos x="GluePoint18X" y="GluePoint18Y"/>
                </a:cxn>
                <a:cxn ang="0">
                  <a:pos x="GluePoint19X" y="GluePoint19Y"/>
                </a:cxn>
                <a:cxn ang="0">
                  <a:pos x="GluePoint20X" y="GluePoint20Y"/>
                </a:cxn>
                <a:cxn ang="0">
                  <a:pos x="GluePoint21X" y="GluePoint21Y"/>
                </a:cxn>
                <a:cxn ang="0">
                  <a:pos x="GluePoint22X" y="GluePoint22Y"/>
                </a:cxn>
                <a:cxn ang="0">
                  <a:pos x="GluePoint23X" y="GluePoint23Y"/>
                </a:cxn>
                <a:cxn ang="0">
                  <a:pos x="GluePoint24X" y="GluePoint24Y"/>
                </a:cxn>
                <a:cxn ang="0">
                  <a:pos x="GluePoint25X" y="GluePoint25Y"/>
                </a:cxn>
                <a:cxn ang="0">
                  <a:pos x="GluePoint26X" y="GluePoint26Y"/>
                </a:cxn>
                <a:cxn ang="0">
                  <a:pos x="GluePoint27X" y="GluePoint27Y"/>
                </a:cxn>
                <a:cxn ang="0">
                  <a:pos x="GluePoint28X" y="GluePoint28Y"/>
                </a:cxn>
                <a:cxn ang="0">
                  <a:pos x="GluePoint29X" y="GluePoint29Y"/>
                </a:cxn>
              </a:cxnLst>
              <a:rect l="textAreaLeft" t="textAreaTop" r="textAreaRight" b="textAreaBottom"/>
              <a:pathLst>
                <a:path w="6321679" h="6521594">
                  <a:moveTo>
                    <a:pt x="4150102" y="0"/>
                  </a:moveTo>
                  <a:cubicBezTo>
                    <a:pt x="4918148" y="0"/>
                    <a:pt x="5569597" y="228540"/>
                    <a:pt x="6083891" y="619943"/>
                  </a:cubicBezTo>
                  <a:lnTo>
                    <a:pt x="6321679" y="822247"/>
                  </a:lnTo>
                  <a:lnTo>
                    <a:pt x="6321679" y="1866928"/>
                  </a:lnTo>
                  <a:lnTo>
                    <a:pt x="6212358" y="1689281"/>
                  </a:lnTo>
                  <a:cubicBezTo>
                    <a:pt x="6161484" y="1615222"/>
                    <a:pt x="6107295" y="1544427"/>
                    <a:pt x="6049880" y="1477173"/>
                  </a:cubicBezTo>
                  <a:cubicBezTo>
                    <a:pt x="5825135" y="1214018"/>
                    <a:pt x="5555573" y="1009470"/>
                    <a:pt x="5248663" y="869327"/>
                  </a:cubicBezTo>
                  <a:cubicBezTo>
                    <a:pt x="4921178" y="719909"/>
                    <a:pt x="4551627" y="644042"/>
                    <a:pt x="4150102" y="644042"/>
                  </a:cubicBezTo>
                  <a:cubicBezTo>
                    <a:pt x="3724203" y="644042"/>
                    <a:pt x="3292799" y="725448"/>
                    <a:pt x="2867946" y="886459"/>
                  </a:cubicBezTo>
                  <a:cubicBezTo>
                    <a:pt x="2454234" y="1042832"/>
                    <a:pt x="2060440" y="1273141"/>
                    <a:pt x="1728892" y="1552397"/>
                  </a:cubicBezTo>
                  <a:cubicBezTo>
                    <a:pt x="1391580" y="1836419"/>
                    <a:pt x="1126473" y="2159600"/>
                    <a:pt x="941043" y="2512664"/>
                  </a:cubicBezTo>
                  <a:cubicBezTo>
                    <a:pt x="751551" y="2873583"/>
                    <a:pt x="655362" y="3249575"/>
                    <a:pt x="655362" y="3630204"/>
                  </a:cubicBezTo>
                  <a:cubicBezTo>
                    <a:pt x="655362" y="4013537"/>
                    <a:pt x="808817" y="4237405"/>
                    <a:pt x="1128177" y="4667883"/>
                  </a:cubicBezTo>
                  <a:cubicBezTo>
                    <a:pt x="1205232" y="4771702"/>
                    <a:pt x="1284908" y="4879129"/>
                    <a:pt x="1366419" y="4997246"/>
                  </a:cubicBezTo>
                  <a:cubicBezTo>
                    <a:pt x="1989282" y="5899677"/>
                    <a:pt x="2657880" y="6284685"/>
                    <a:pt x="3601937" y="6284685"/>
                  </a:cubicBezTo>
                  <a:cubicBezTo>
                    <a:pt x="4221523" y="6284685"/>
                    <a:pt x="4676122" y="5971036"/>
                    <a:pt x="5298985" y="5492643"/>
                  </a:cubicBezTo>
                  <a:cubicBezTo>
                    <a:pt x="5368571" y="5439187"/>
                    <a:pt x="5438156" y="5386375"/>
                    <a:pt x="5505513" y="5335367"/>
                  </a:cubicBezTo>
                  <a:cubicBezTo>
                    <a:pt x="5779335" y="5127761"/>
                    <a:pt x="6041730" y="4928776"/>
                    <a:pt x="6252618" y="4722492"/>
                  </a:cubicBezTo>
                  <a:lnTo>
                    <a:pt x="6321679" y="4651477"/>
                  </a:lnTo>
                  <a:lnTo>
                    <a:pt x="6321679" y="5523097"/>
                  </a:lnTo>
                  <a:lnTo>
                    <a:pt x="6024428" y="5754969"/>
                  </a:lnTo>
                  <a:cubicBezTo>
                    <a:pt x="5918395" y="5835747"/>
                    <a:pt x="5810491" y="5916953"/>
                    <a:pt x="5702345" y="6000018"/>
                  </a:cubicBezTo>
                  <a:cubicBezTo>
                    <a:pt x="5466020" y="6181541"/>
                    <a:pt x="5232938" y="6357503"/>
                    <a:pt x="4988380" y="6506549"/>
                  </a:cubicBezTo>
                  <a:lnTo>
                    <a:pt x="4961490" y="6521594"/>
                  </a:lnTo>
                  <a:lnTo>
                    <a:pt x="2011326" y="6521594"/>
                  </a:lnTo>
                  <a:lnTo>
                    <a:pt x="1982893" y="6505768"/>
                  </a:lnTo>
                  <a:cubicBezTo>
                    <a:pt x="1531799" y="6233999"/>
                    <a:pt x="1157400" y="5841520"/>
                    <a:pt x="824149" y="5358682"/>
                  </a:cubicBezTo>
                  <a:cubicBezTo>
                    <a:pt x="424196" y="4779302"/>
                    <a:pt x="0" y="4381929"/>
                    <a:pt x="0" y="3630075"/>
                  </a:cubicBezTo>
                  <a:cubicBezTo>
                    <a:pt x="0" y="1625174"/>
                    <a:pt x="2089794" y="0"/>
                    <a:pt x="4150102" y="0"/>
                  </a:cubicBezTo>
                  <a:close/>
                </a:path>
              </a:pathLst>
            </a:custGeom>
            <a:gradFill rotWithShape="0">
              <a:gsLst>
                <a:gs pos="2000">
                  <a:srgbClr val="FFFFFF">
                    <a:alpha val="10000"/>
                  </a:srgbClr>
                </a:gs>
                <a:gs pos="16000">
                  <a:srgbClr val="70AD47">
                    <a:alpha val="10000"/>
                  </a:srgbClr>
                </a:gs>
                <a:gs pos="85000">
                  <a:srgbClr val="5B9BD5">
                    <a:alpha val="10000"/>
                  </a:srgbClr>
                </a:gs>
                <a:gs pos="100000">
                  <a:srgbClr val="FFFFFF">
                    <a:alpha val="10000"/>
                  </a:srgbClr>
                </a:gs>
              </a:gsLst>
              <a:lin ang="12000000"/>
            </a:gradFill>
            <a:ln>
              <a:noFill/>
            </a:ln>
          </p:spPr>
          <p:style>
            <a:lnRef idx="2">
              <a:schemeClr val="accent1">
                <a:shade val="50000"/>
              </a:schemeClr>
            </a:lnRef>
            <a:fillRef idx="1">
              <a:schemeClr val="accent1"/>
            </a:fillRef>
            <a:effectRef idx="0">
              <a:schemeClr val="accent1"/>
            </a:effectRef>
            <a:fontRef idx="minor"/>
          </p:style>
          <p:txBody>
            <a:bodyPr lIns="108847" tIns="54423" rIns="108847" bIns="54423" anchor="ctr">
              <a:noAutofit/>
            </a:bodyPr>
            <a:lstStyle/>
            <a:p>
              <a:endParaRPr lang="en-US" sz="2177">
                <a:solidFill>
                  <a:srgbClr val="FFFFFF"/>
                </a:solidFill>
                <a:latin typeface="Calibri"/>
              </a:endParaRPr>
            </a:p>
          </p:txBody>
        </p:sp>
        <p:sp>
          <p:nvSpPr>
            <p:cNvPr id="285" name="Freeform: Shape 8">
              <a:extLst>
                <a:ext uri="{C183D7F6-B498-43B3-948B-1728B52AA6E4}">
                  <adec:decorative xmlns:adec="http://schemas.microsoft.com/office/drawing/2017/decorative" val="1"/>
                </a:ext>
              </a:extLst>
            </p:cNvPr>
            <p:cNvSpPr/>
            <p:nvPr/>
          </p:nvSpPr>
          <p:spPr>
            <a:xfrm>
              <a:off x="4853160" y="278280"/>
              <a:ext cx="5225760" cy="5391360"/>
            </a:xfrm>
            <a:custGeom>
              <a:avLst/>
              <a:gdLst>
                <a:gd name="textAreaLeft" fmla="*/ 0 w 5225760"/>
                <a:gd name="textAreaRight" fmla="*/ 5226120 w 5225760"/>
                <a:gd name="textAreaTop" fmla="*/ 0 h 5391360"/>
                <a:gd name="textAreaBottom" fmla="*/ 5391720 h 5391360"/>
                <a:gd name="GluePoint1X" fmla="*/ 4150102 w 6321679"/>
                <a:gd name="GluePoint1Y" fmla="*/ 0 h 6521594"/>
                <a:gd name="GluePoint2X" fmla="*/ 6083891 w 6321679"/>
                <a:gd name="GluePoint2Y" fmla="*/ 619943 h 6521594"/>
                <a:gd name="GluePoint3X" fmla="*/ 6321679 w 6321679"/>
                <a:gd name="GluePoint3Y" fmla="*/ 822247 h 6521594"/>
                <a:gd name="GluePoint4X" fmla="*/ 6321679 w 6321679"/>
                <a:gd name="GluePoint4Y" fmla="*/ 2150195 h 6521594"/>
                <a:gd name="GluePoint5X" fmla="*/ 6241288 w 6321679"/>
                <a:gd name="GluePoint5Y" fmla="*/ 1985338 h 6521594"/>
                <a:gd name="GluePoint6X" fmla="*/ 5949367 w 6321679"/>
                <a:gd name="GluePoint6Y" fmla="*/ 1559997 h 6521594"/>
                <a:gd name="GluePoint7X" fmla="*/ 5193362 w 6321679"/>
                <a:gd name="GluePoint7Y" fmla="*/ 986156 h 6521594"/>
                <a:gd name="GluePoint8X" fmla="*/ 4150102 w 6321679"/>
                <a:gd name="GluePoint8Y" fmla="*/ 772850 h 6521594"/>
                <a:gd name="GluePoint9X" fmla="*/ 2914861 w 6321679"/>
                <a:gd name="GluePoint9Y" fmla="*/ 1006637 h 6521594"/>
                <a:gd name="GluePoint10X" fmla="*/ 1814073 w 6321679"/>
                <a:gd name="GluePoint10Y" fmla="*/ 1650163 h 6521594"/>
                <a:gd name="GluePoint11X" fmla="*/ 1057412 w 6321679"/>
                <a:gd name="GluePoint11Y" fmla="*/ 2571657 h 6521594"/>
                <a:gd name="GluePoint12X" fmla="*/ 786277 w 6321679"/>
                <a:gd name="GluePoint12Y" fmla="*/ 3630204 h 6521594"/>
                <a:gd name="GluePoint13X" fmla="*/ 1233931 w 6321679"/>
                <a:gd name="GluePoint13Y" fmla="*/ 4592016 h 6521594"/>
                <a:gd name="GluePoint14X" fmla="*/ 1474795 w 6321679"/>
                <a:gd name="GluePoint14Y" fmla="*/ 4924985 h 6521594"/>
                <a:gd name="GluePoint15X" fmla="*/ 2393691 w 6321679"/>
                <a:gd name="GluePoint15Y" fmla="*/ 5846995 h 6521594"/>
                <a:gd name="GluePoint16X" fmla="*/ 3601805 w 6321679"/>
                <a:gd name="GluePoint16Y" fmla="*/ 6155876 h 6521594"/>
                <a:gd name="GluePoint17X" fmla="*/ 4378909 w 6321679"/>
                <a:gd name="GluePoint17Y" fmla="*/ 5959186 h 6521594"/>
                <a:gd name="GluePoint18X" fmla="*/ 5218129 w 6321679"/>
                <a:gd name="GluePoint18Y" fmla="*/ 5391271 h 6521594"/>
                <a:gd name="GluePoint19X" fmla="*/ 5425313 w 6321679"/>
                <a:gd name="GluePoint19Y" fmla="*/ 5233481 h 6521594"/>
                <a:gd name="GluePoint20X" fmla="*/ 6254366 w 6321679"/>
                <a:gd name="GluePoint20Y" fmla="*/ 4534301 h 6521594"/>
                <a:gd name="GluePoint21X" fmla="*/ 6321679 w 6321679"/>
                <a:gd name="GluePoint21Y" fmla="*/ 4456641 h 6521594"/>
                <a:gd name="GluePoint22X" fmla="*/ 6321679 w 6321679"/>
                <a:gd name="GluePoint22Y" fmla="*/ 5523097 h 6521594"/>
                <a:gd name="GluePoint23X" fmla="*/ 6024428 w 6321679"/>
                <a:gd name="GluePoint23Y" fmla="*/ 5754969 h 6521594"/>
                <a:gd name="GluePoint24X" fmla="*/ 5702345 w 6321679"/>
                <a:gd name="GluePoint24Y" fmla="*/ 6000018 h 6521594"/>
                <a:gd name="GluePoint25X" fmla="*/ 4988380 w 6321679"/>
                <a:gd name="GluePoint25Y" fmla="*/ 6506549 h 6521594"/>
                <a:gd name="GluePoint26X" fmla="*/ 4961490 w 6321679"/>
                <a:gd name="GluePoint26Y" fmla="*/ 6521594 h 6521594"/>
                <a:gd name="GluePoint27X" fmla="*/ 2011326 w 6321679"/>
                <a:gd name="GluePoint27Y" fmla="*/ 6521594 h 6521594"/>
                <a:gd name="GluePoint28X" fmla="*/ 1982893 w 6321679"/>
                <a:gd name="GluePoint28Y" fmla="*/ 6505768 h 6521594"/>
                <a:gd name="GluePoint29X" fmla="*/ 824149 w 6321679"/>
                <a:gd name="GluePoint29Y" fmla="*/ 5358682 h 6521594"/>
                <a:gd name="GluePoint30X" fmla="*/ 0 w 6321679"/>
                <a:gd name="GluePoint30Y" fmla="*/ 3630075 h 6521594"/>
                <a:gd name="GluePoint31X" fmla="*/ 4150102 w 6321679"/>
                <a:gd name="GluePoint31Y" fmla="*/ 0 h 6521594"/>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 ang="0">
                  <a:pos x="GluePoint13X" y="GluePoint13Y"/>
                </a:cxn>
                <a:cxn ang="0">
                  <a:pos x="GluePoint14X" y="GluePoint14Y"/>
                </a:cxn>
                <a:cxn ang="0">
                  <a:pos x="GluePoint15X" y="GluePoint15Y"/>
                </a:cxn>
                <a:cxn ang="0">
                  <a:pos x="GluePoint16X" y="GluePoint16Y"/>
                </a:cxn>
                <a:cxn ang="0">
                  <a:pos x="GluePoint17X" y="GluePoint17Y"/>
                </a:cxn>
                <a:cxn ang="0">
                  <a:pos x="GluePoint18X" y="GluePoint18Y"/>
                </a:cxn>
                <a:cxn ang="0">
                  <a:pos x="GluePoint19X" y="GluePoint19Y"/>
                </a:cxn>
                <a:cxn ang="0">
                  <a:pos x="GluePoint20X" y="GluePoint20Y"/>
                </a:cxn>
                <a:cxn ang="0">
                  <a:pos x="GluePoint21X" y="GluePoint21Y"/>
                </a:cxn>
                <a:cxn ang="0">
                  <a:pos x="GluePoint22X" y="GluePoint22Y"/>
                </a:cxn>
                <a:cxn ang="0">
                  <a:pos x="GluePoint23X" y="GluePoint23Y"/>
                </a:cxn>
                <a:cxn ang="0">
                  <a:pos x="GluePoint24X" y="GluePoint24Y"/>
                </a:cxn>
                <a:cxn ang="0">
                  <a:pos x="GluePoint25X" y="GluePoint25Y"/>
                </a:cxn>
                <a:cxn ang="0">
                  <a:pos x="GluePoint26X" y="GluePoint26Y"/>
                </a:cxn>
                <a:cxn ang="0">
                  <a:pos x="GluePoint27X" y="GluePoint27Y"/>
                </a:cxn>
                <a:cxn ang="0">
                  <a:pos x="GluePoint28X" y="GluePoint28Y"/>
                </a:cxn>
                <a:cxn ang="0">
                  <a:pos x="GluePoint29X" y="GluePoint29Y"/>
                </a:cxn>
                <a:cxn ang="0">
                  <a:pos x="GluePoint30X" y="GluePoint30Y"/>
                </a:cxn>
                <a:cxn ang="0">
                  <a:pos x="GluePoint31X" y="GluePoint31Y"/>
                </a:cxn>
              </a:cxnLst>
              <a:rect l="textAreaLeft" t="textAreaTop" r="textAreaRight" b="textAreaBottom"/>
              <a:pathLst>
                <a:path w="6321679" h="6521594">
                  <a:moveTo>
                    <a:pt x="4150102" y="0"/>
                  </a:moveTo>
                  <a:cubicBezTo>
                    <a:pt x="4918148" y="0"/>
                    <a:pt x="5569597" y="228540"/>
                    <a:pt x="6083891" y="619943"/>
                  </a:cubicBezTo>
                  <a:lnTo>
                    <a:pt x="6321679" y="822247"/>
                  </a:lnTo>
                  <a:lnTo>
                    <a:pt x="6321679" y="2150195"/>
                  </a:lnTo>
                  <a:lnTo>
                    <a:pt x="6241288" y="1985338"/>
                  </a:lnTo>
                  <a:cubicBezTo>
                    <a:pt x="6156788" y="1831195"/>
                    <a:pt x="6059249" y="1688709"/>
                    <a:pt x="5949367" y="1559997"/>
                  </a:cubicBezTo>
                  <a:cubicBezTo>
                    <a:pt x="5737073" y="1311397"/>
                    <a:pt x="5482843" y="1118314"/>
                    <a:pt x="5193362" y="986156"/>
                  </a:cubicBezTo>
                  <a:cubicBezTo>
                    <a:pt x="4883437" y="844596"/>
                    <a:pt x="4532365" y="772850"/>
                    <a:pt x="4150102" y="772850"/>
                  </a:cubicBezTo>
                  <a:cubicBezTo>
                    <a:pt x="3746218" y="772850"/>
                    <a:pt x="3319008" y="853613"/>
                    <a:pt x="2914861" y="1006637"/>
                  </a:cubicBezTo>
                  <a:cubicBezTo>
                    <a:pt x="2515039" y="1157857"/>
                    <a:pt x="2134350" y="1380438"/>
                    <a:pt x="1814073" y="1650163"/>
                  </a:cubicBezTo>
                  <a:cubicBezTo>
                    <a:pt x="1494190" y="1919502"/>
                    <a:pt x="1232622" y="2238173"/>
                    <a:pt x="1057412" y="2571657"/>
                  </a:cubicBezTo>
                  <a:cubicBezTo>
                    <a:pt x="877486" y="2914158"/>
                    <a:pt x="786277" y="3270313"/>
                    <a:pt x="786277" y="3630204"/>
                  </a:cubicBezTo>
                  <a:cubicBezTo>
                    <a:pt x="786277" y="3974121"/>
                    <a:pt x="923483" y="4173646"/>
                    <a:pt x="1233931" y="4592016"/>
                  </a:cubicBezTo>
                  <a:cubicBezTo>
                    <a:pt x="1311641" y="4696736"/>
                    <a:pt x="1391972" y="4805064"/>
                    <a:pt x="1474795" y="4924985"/>
                  </a:cubicBezTo>
                  <a:cubicBezTo>
                    <a:pt x="1767682" y="5349278"/>
                    <a:pt x="2068172" y="5650948"/>
                    <a:pt x="2393691" y="5846995"/>
                  </a:cubicBezTo>
                  <a:cubicBezTo>
                    <a:pt x="2738735" y="6054891"/>
                    <a:pt x="3133971" y="6155876"/>
                    <a:pt x="3601805" y="6155876"/>
                  </a:cubicBezTo>
                  <a:cubicBezTo>
                    <a:pt x="3867305" y="6155876"/>
                    <a:pt x="4114196" y="6093405"/>
                    <a:pt x="4378909" y="5959186"/>
                  </a:cubicBezTo>
                  <a:cubicBezTo>
                    <a:pt x="4650699" y="5821362"/>
                    <a:pt x="4919737" y="5620421"/>
                    <a:pt x="5218129" y="5391271"/>
                  </a:cubicBezTo>
                  <a:cubicBezTo>
                    <a:pt x="5288107" y="5337558"/>
                    <a:pt x="5357824" y="5284617"/>
                    <a:pt x="5425313" y="5233481"/>
                  </a:cubicBezTo>
                  <a:cubicBezTo>
                    <a:pt x="5739037" y="4995556"/>
                    <a:pt x="6037512" y="4769168"/>
                    <a:pt x="6254366" y="4534301"/>
                  </a:cubicBezTo>
                  <a:lnTo>
                    <a:pt x="6321679" y="4456641"/>
                  </a:lnTo>
                  <a:lnTo>
                    <a:pt x="6321679" y="5523097"/>
                  </a:lnTo>
                  <a:lnTo>
                    <a:pt x="6024428" y="5754969"/>
                  </a:lnTo>
                  <a:cubicBezTo>
                    <a:pt x="5918395" y="5835747"/>
                    <a:pt x="5810491" y="5916953"/>
                    <a:pt x="5702345" y="6000018"/>
                  </a:cubicBezTo>
                  <a:cubicBezTo>
                    <a:pt x="5466020" y="6181541"/>
                    <a:pt x="5232938" y="6357503"/>
                    <a:pt x="4988380" y="6506549"/>
                  </a:cubicBezTo>
                  <a:lnTo>
                    <a:pt x="4961490" y="6521594"/>
                  </a:lnTo>
                  <a:lnTo>
                    <a:pt x="2011326" y="6521594"/>
                  </a:lnTo>
                  <a:lnTo>
                    <a:pt x="1982893" y="6505768"/>
                  </a:lnTo>
                  <a:cubicBezTo>
                    <a:pt x="1531799" y="6233999"/>
                    <a:pt x="1157400" y="5841520"/>
                    <a:pt x="824149" y="5358682"/>
                  </a:cubicBezTo>
                  <a:cubicBezTo>
                    <a:pt x="424196" y="4779302"/>
                    <a:pt x="0" y="4381929"/>
                    <a:pt x="0" y="3630075"/>
                  </a:cubicBezTo>
                  <a:cubicBezTo>
                    <a:pt x="0" y="1625174"/>
                    <a:pt x="2089794" y="0"/>
                    <a:pt x="4150102" y="0"/>
                  </a:cubicBezTo>
                  <a:close/>
                </a:path>
              </a:pathLst>
            </a:custGeom>
            <a:gradFill rotWithShape="0">
              <a:gsLst>
                <a:gs pos="2000">
                  <a:srgbClr val="FFFFFF">
                    <a:alpha val="10000"/>
                  </a:srgbClr>
                </a:gs>
                <a:gs pos="16000">
                  <a:srgbClr val="70AD47">
                    <a:alpha val="10000"/>
                  </a:srgbClr>
                </a:gs>
                <a:gs pos="85000">
                  <a:srgbClr val="5B9BD5">
                    <a:alpha val="10000"/>
                  </a:srgbClr>
                </a:gs>
                <a:gs pos="100000">
                  <a:srgbClr val="FFFFFF">
                    <a:alpha val="10000"/>
                  </a:srgbClr>
                </a:gs>
              </a:gsLst>
              <a:lin ang="12000000"/>
            </a:gradFill>
            <a:ln>
              <a:noFill/>
            </a:ln>
          </p:spPr>
          <p:style>
            <a:lnRef idx="2">
              <a:schemeClr val="accent1">
                <a:shade val="50000"/>
              </a:schemeClr>
            </a:lnRef>
            <a:fillRef idx="1">
              <a:schemeClr val="accent1"/>
            </a:fillRef>
            <a:effectRef idx="0">
              <a:schemeClr val="accent1"/>
            </a:effectRef>
            <a:fontRef idx="minor"/>
          </p:style>
          <p:txBody>
            <a:bodyPr lIns="108847" tIns="54423" rIns="108847" bIns="54423" anchor="ctr">
              <a:noAutofit/>
            </a:bodyPr>
            <a:lstStyle/>
            <a:p>
              <a:endParaRPr lang="en-US" sz="2177">
                <a:solidFill>
                  <a:srgbClr val="FFFFFF"/>
                </a:solidFill>
                <a:latin typeface="Calibri"/>
              </a:endParaRPr>
            </a:p>
          </p:txBody>
        </p:sp>
      </p:grpSp>
      <p:pic>
        <p:nvPicPr>
          <p:cNvPr id="286" name="Content Placeholder 2" descr="Exemple de graphique de recherche gourmande du meilleur en premier"/>
          <p:cNvPicPr/>
          <p:nvPr/>
        </p:nvPicPr>
        <p:blipFill>
          <a:blip r:embed="rId3"/>
          <a:stretch/>
        </p:blipFill>
        <p:spPr>
          <a:xfrm>
            <a:off x="7707423" y="1787697"/>
            <a:ext cx="4140959" cy="4204090"/>
          </a:xfrm>
          <a:prstGeom prst="rect">
            <a:avLst/>
          </a:prstGeom>
          <a:noFill/>
          <a:ln w="0">
            <a:noFill/>
          </a:ln>
        </p:spPr>
      </p:pic>
      <p:sp>
        <p:nvSpPr>
          <p:cNvPr id="287" name="Rectangle 22"/>
          <p:cNvSpPr/>
          <p:nvPr/>
        </p:nvSpPr>
        <p:spPr>
          <a:xfrm>
            <a:off x="803937" y="3374712"/>
            <a:ext cx="4565897" cy="2455103"/>
          </a:xfrm>
          <a:prstGeom prst="rect">
            <a:avLst/>
          </a:prstGeom>
          <a:noFill/>
          <a:ln w="0">
            <a:noFill/>
          </a:ln>
        </p:spPr>
        <p:style>
          <a:lnRef idx="0">
            <a:scrgbClr r="0" g="0" b="0"/>
          </a:lnRef>
          <a:fillRef idx="0">
            <a:scrgbClr r="0" g="0" b="0"/>
          </a:fillRef>
          <a:effectRef idx="0">
            <a:scrgbClr r="0" g="0" b="0"/>
          </a:effectRef>
          <a:fontRef idx="minor"/>
        </p:style>
        <p:txBody>
          <a:bodyPr lIns="108847" tIns="54423" rIns="108847" bIns="54423" numCol="1" spcCol="0" anchor="ctr">
            <a:spAutoFit/>
          </a:bodyPr>
          <a:lstStyle/>
          <a:p>
            <a:pPr marL="261230" indent="-261230" defTabSz="1105875">
              <a:buClr>
                <a:srgbClr val="000000"/>
              </a:buClr>
              <a:buFont typeface="Symbol" charset="2"/>
              <a:buChar char=""/>
            </a:pPr>
            <a:r>
              <a:rPr lang="fr-FR" sz="2177" dirty="0">
                <a:solidFill>
                  <a:srgbClr val="000000"/>
                </a:solidFill>
                <a:latin typeface="Arial"/>
              </a:rPr>
              <a:t>Quelles sont les valeurs heuristiques h(n) indiquées dans chaque ville ?</a:t>
            </a:r>
            <a:endParaRPr lang="fr-MA" sz="2177" dirty="0">
              <a:solidFill>
                <a:srgbClr val="000000"/>
              </a:solidFill>
              <a:latin typeface="Arial"/>
            </a:endParaRPr>
          </a:p>
          <a:p>
            <a:pPr marL="261230" indent="-261230" defTabSz="1105875">
              <a:buClr>
                <a:srgbClr val="000000"/>
              </a:buClr>
              <a:buFont typeface="Symbol" charset="2"/>
              <a:buChar char=""/>
            </a:pPr>
            <a:r>
              <a:rPr lang="fr-FR" sz="2177" dirty="0">
                <a:solidFill>
                  <a:srgbClr val="000000"/>
                </a:solidFill>
                <a:latin typeface="Arial"/>
              </a:rPr>
              <a:t>Que représente le coût réel (c) sur les arcs ?</a:t>
            </a:r>
            <a:endParaRPr lang="fr-MA" sz="2177" dirty="0">
              <a:solidFill>
                <a:srgbClr val="000000"/>
              </a:solidFill>
              <a:latin typeface="Arial"/>
            </a:endParaRPr>
          </a:p>
          <a:p>
            <a:pPr marL="261230" indent="-261230" defTabSz="1105875">
              <a:buClr>
                <a:srgbClr val="000000"/>
              </a:buClr>
              <a:buFont typeface="Symbol" charset="2"/>
              <a:buChar char=""/>
            </a:pPr>
            <a:r>
              <a:rPr lang="fr-FR" sz="2177" dirty="0">
                <a:solidFill>
                  <a:srgbClr val="000000"/>
                </a:solidFill>
                <a:latin typeface="Arial"/>
              </a:rPr>
              <a:t>Trouvez le chemin optimal en utilisant le </a:t>
            </a:r>
            <a:r>
              <a:rPr lang="fr-FR" sz="2177" b="1" dirty="0">
                <a:solidFill>
                  <a:srgbClr val="000000"/>
                </a:solidFill>
                <a:latin typeface="Arial"/>
              </a:rPr>
              <a:t>GBFS </a:t>
            </a:r>
            <a:r>
              <a:rPr lang="fr-FR" sz="2177" dirty="0">
                <a:solidFill>
                  <a:srgbClr val="000000"/>
                </a:solidFill>
                <a:latin typeface="Arial"/>
              </a:rPr>
              <a:t>puis le </a:t>
            </a:r>
            <a:r>
              <a:rPr lang="fr-FR" sz="2177" b="1" dirty="0">
                <a:solidFill>
                  <a:srgbClr val="000000"/>
                </a:solidFill>
                <a:latin typeface="Arial"/>
              </a:rPr>
              <a:t>A*</a:t>
            </a:r>
            <a:endParaRPr lang="fr-MA" sz="2177" dirty="0">
              <a:solidFill>
                <a:srgbClr val="000000"/>
              </a:solidFill>
              <a:latin typeface="Arial"/>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useBgFill="1">
        <p:nvSpPr>
          <p:cNvPr id="288" name="Rectangle 23">
            <a:extLst>
              <a:ext uri="{C183D7F6-B498-43B3-948B-1728B52AA6E4}">
                <adec:decorative xmlns:adec="http://schemas.microsoft.com/office/drawing/2017/decorative" val="1"/>
              </a:ext>
            </a:extLst>
          </p:cNvPr>
          <p:cNvSpPr/>
          <p:nvPr/>
        </p:nvSpPr>
        <p:spPr>
          <a:xfrm>
            <a:off x="649" y="0"/>
            <a:ext cx="12189947" cy="6856464"/>
          </a:xfrm>
          <a:prstGeom prst="rect">
            <a:avLst/>
          </a:prstGeom>
          <a:ln>
            <a:noFill/>
          </a:ln>
        </p:spPr>
        <p:style>
          <a:lnRef idx="2">
            <a:schemeClr val="accent1">
              <a:shade val="50000"/>
            </a:schemeClr>
          </a:lnRef>
          <a:fillRef idx="1">
            <a:schemeClr val="accent1"/>
          </a:fillRef>
          <a:effectRef idx="0">
            <a:schemeClr val="accent1"/>
          </a:effectRef>
          <a:fontRef idx="minor"/>
        </p:style>
        <p:txBody>
          <a:bodyPr lIns="108847" tIns="54423" rIns="108847" bIns="54423" anchor="ctr">
            <a:noAutofit/>
          </a:bodyPr>
          <a:lstStyle/>
          <a:p>
            <a:endParaRPr lang="en-US" sz="2177">
              <a:solidFill>
                <a:srgbClr val="FFFFFF"/>
              </a:solidFill>
              <a:latin typeface="Calibri"/>
            </a:endParaRPr>
          </a:p>
        </p:txBody>
      </p:sp>
      <p:sp>
        <p:nvSpPr>
          <p:cNvPr id="289" name="Rectangle 24">
            <a:extLst>
              <a:ext uri="{C183D7F6-B498-43B3-948B-1728B52AA6E4}">
                <adec:decorative xmlns:adec="http://schemas.microsoft.com/office/drawing/2017/decorative" val="1"/>
              </a:ext>
            </a:extLst>
          </p:cNvPr>
          <p:cNvSpPr/>
          <p:nvPr/>
        </p:nvSpPr>
        <p:spPr>
          <a:xfrm>
            <a:off x="214" y="0"/>
            <a:ext cx="12189947" cy="68564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108847" tIns="54423" rIns="108847" bIns="54423" anchor="ctr">
            <a:noAutofit/>
          </a:bodyPr>
          <a:lstStyle/>
          <a:p>
            <a:endParaRPr lang="en-US" sz="2177">
              <a:solidFill>
                <a:srgbClr val="FFFFFF"/>
              </a:solidFill>
              <a:latin typeface="Calibri"/>
            </a:endParaRPr>
          </a:p>
        </p:txBody>
      </p:sp>
      <p:sp>
        <p:nvSpPr>
          <p:cNvPr id="290" name="PlaceHolder 1"/>
          <p:cNvSpPr>
            <a:spLocks noGrp="1"/>
          </p:cNvSpPr>
          <p:nvPr>
            <p:ph type="title"/>
          </p:nvPr>
        </p:nvSpPr>
        <p:spPr>
          <a:xfrm>
            <a:off x="804373" y="802417"/>
            <a:ext cx="4765303" cy="1453320"/>
          </a:xfrm>
          <a:prstGeom prst="rect">
            <a:avLst/>
          </a:prstGeom>
          <a:noFill/>
          <a:ln w="0">
            <a:noFill/>
          </a:ln>
        </p:spPr>
        <p:txBody>
          <a:bodyPr vert="horz" lIns="110588" tIns="55294" rIns="110588" bIns="55294" rtlCol="0" anchor="ctr">
            <a:normAutofit/>
          </a:bodyPr>
          <a:lstStyle/>
          <a:p>
            <a:pPr marL="15238">
              <a:lnSpc>
                <a:spcPct val="90000"/>
              </a:lnSpc>
            </a:pPr>
            <a:r>
              <a:rPr lang="en-US" sz="4354" dirty="0">
                <a:solidFill>
                  <a:schemeClr val="dk2"/>
                </a:solidFill>
                <a:latin typeface="Calibri Light"/>
              </a:rPr>
              <a:t>Exercice2:</a:t>
            </a:r>
            <a:r>
              <a:rPr lang="en-US" sz="4354" spc="-103" dirty="0">
                <a:solidFill>
                  <a:schemeClr val="dk2"/>
                </a:solidFill>
                <a:latin typeface="Calibri Light"/>
              </a:rPr>
              <a:t> </a:t>
            </a:r>
            <a:br>
              <a:rPr sz="4354" dirty="0"/>
            </a:br>
            <a:endParaRPr lang="fr-MA" sz="4354" dirty="0">
              <a:solidFill>
                <a:srgbClr val="000000"/>
              </a:solidFill>
              <a:latin typeface="Arial"/>
            </a:endParaRPr>
          </a:p>
        </p:txBody>
      </p:sp>
      <p:grpSp>
        <p:nvGrpSpPr>
          <p:cNvPr id="291" name="Group 1">
            <a:extLst>
              <a:ext uri="{C183D7F6-B498-43B3-948B-1728B52AA6E4}">
                <adec:decorative xmlns:adec="http://schemas.microsoft.com/office/drawing/2017/decorative" val="1"/>
              </a:ext>
            </a:extLst>
          </p:cNvPr>
          <p:cNvGrpSpPr/>
          <p:nvPr/>
        </p:nvGrpSpPr>
        <p:grpSpPr>
          <a:xfrm>
            <a:off x="5817846" y="-16109"/>
            <a:ext cx="6372314" cy="6873009"/>
            <a:chOff x="4810320" y="-13320"/>
            <a:chExt cx="5268960" cy="5682960"/>
          </a:xfrm>
        </p:grpSpPr>
        <p:sp>
          <p:nvSpPr>
            <p:cNvPr id="292" name="Freeform: Shape 1">
              <a:extLst>
                <a:ext uri="{C183D7F6-B498-43B3-948B-1728B52AA6E4}">
                  <adec:decorative xmlns:adec="http://schemas.microsoft.com/office/drawing/2017/decorative" val="1"/>
                </a:ext>
              </a:extLst>
            </p:cNvPr>
            <p:cNvSpPr/>
            <p:nvPr/>
          </p:nvSpPr>
          <p:spPr>
            <a:xfrm>
              <a:off x="4810320" y="-13320"/>
              <a:ext cx="5268960" cy="5682960"/>
            </a:xfrm>
            <a:custGeom>
              <a:avLst/>
              <a:gdLst>
                <a:gd name="textAreaLeft" fmla="*/ 0 w 5268960"/>
                <a:gd name="textAreaRight" fmla="*/ 5269320 w 5268960"/>
                <a:gd name="textAreaTop" fmla="*/ 0 h 5682960"/>
                <a:gd name="textAreaBottom" fmla="*/ 5683320 h 5682960"/>
                <a:gd name="GluePoint1X" fmla="*/ 6373761 w 6373761"/>
                <a:gd name="GluePoint1Y" fmla="*/ 5771297 h 6874714"/>
                <a:gd name="GluePoint2X" fmla="*/ 6373761 w 6373761"/>
                <a:gd name="GluePoint2Y" fmla="*/ 6247960 h 6874714"/>
                <a:gd name="GluePoint3X" fmla="*/ 6235932 w 6373761"/>
                <a:gd name="GluePoint3Y" fmla="*/ 6361930 h 6874714"/>
                <a:gd name="GluePoint4X" fmla="*/ 5960375 w 6373761"/>
                <a:gd name="GluePoint4Y" fmla="*/ 6587489 h 6874714"/>
                <a:gd name="GluePoint5X" fmla="*/ 5822907 w 6373761"/>
                <a:gd name="GluePoint5Y" fmla="*/ 6701871 h 6874714"/>
                <a:gd name="GluePoint6X" fmla="*/ 5681115 w 6373761"/>
                <a:gd name="GluePoint6Y" fmla="*/ 6816896 h 6874714"/>
                <a:gd name="GluePoint7X" fmla="*/ 5604096 w 6373761"/>
                <a:gd name="GluePoint7Y" fmla="*/ 6874714 h 6874714"/>
                <a:gd name="GluePoint8X" fmla="*/ 4878485 w 6373761"/>
                <a:gd name="GluePoint8Y" fmla="*/ 6874714 h 6874714"/>
                <a:gd name="GluePoint9X" fmla="*/ 5006014 w 6373761"/>
                <a:gd name="GluePoint9Y" fmla="*/ 6800200 h 6874714"/>
                <a:gd name="GluePoint10X" fmla="*/ 5149855 w 6373761"/>
                <a:gd name="GluePoint10Y" fmla="*/ 6707667 h 6874714"/>
                <a:gd name="GluePoint11X" fmla="*/ 5431866 w 6373761"/>
                <a:gd name="GluePoint11Y" fmla="*/ 6506210 h 6874714"/>
                <a:gd name="GluePoint12X" fmla="*/ 5571036 w 6373761"/>
                <a:gd name="GluePoint12Y" fmla="*/ 6399557 h 6874714"/>
                <a:gd name="GluePoint13X" fmla="*/ 5711649 w 6373761"/>
                <a:gd name="GluePoint13Y" fmla="*/ 6288912 h 6874714"/>
                <a:gd name="GluePoint14X" fmla="*/ 6276589 w 6373761"/>
                <a:gd name="GluePoint14Y" fmla="*/ 5852379 h 6874714"/>
                <a:gd name="GluePoint15X" fmla="*/ 3975975 w 6373761"/>
                <a:gd name="GluePoint15Y" fmla="*/ 263 h 6874714"/>
                <a:gd name="GluePoint16X" fmla="*/ 4350473 w 6373761"/>
                <a:gd name="GluePoint16Y" fmla="*/ 24963 h 6874714"/>
                <a:gd name="GluePoint17X" fmla="*/ 5077909 w 6373761"/>
                <a:gd name="GluePoint17Y" fmla="*/ 189450 h 6874714"/>
                <a:gd name="GluePoint18X" fmla="*/ 5746507 w 6373761"/>
                <a:gd name="GluePoint18Y" fmla="*/ 505804 h 6874714"/>
                <a:gd name="GluePoint19X" fmla="*/ 6322456 w 6373761"/>
                <a:gd name="GluePoint19Y" fmla="*/ 956633 h 6874714"/>
                <a:gd name="GluePoint20X" fmla="*/ 6373761 w 6373761"/>
                <a:gd name="GluePoint20Y" fmla="*/ 1011863 h 6874714"/>
                <a:gd name="GluePoint21X" fmla="*/ 6373761 w 6373761"/>
                <a:gd name="GluePoint21Y" fmla="*/ 1185075 h 6874714"/>
                <a:gd name="GluePoint22X" fmla="*/ 6359489 w 6373761"/>
                <a:gd name="GluePoint22Y" fmla="*/ 1169497 h 6874714"/>
                <a:gd name="GluePoint23X" fmla="*/ 6233869 w 6373761"/>
                <a:gd name="GluePoint23Y" fmla="*/ 1047442 h 6874714"/>
                <a:gd name="GluePoint24X" fmla="*/ 5961423 w 6373761"/>
                <a:gd name="GluePoint24Y" fmla="*/ 827953 h 6874714"/>
                <a:gd name="GluePoint25X" fmla="*/ 5663555 w 6373761"/>
                <a:gd name="GluePoint25Y" fmla="*/ 645304 h 6874714"/>
                <a:gd name="GluePoint26X" fmla="*/ 5013827 w 6373761"/>
                <a:gd name="GluePoint26Y" fmla="*/ 397863 h 6874714"/>
                <a:gd name="GluePoint27X" fmla="*/ 4327409 w 6373761"/>
                <a:gd name="GluePoint27Y" fmla="*/ 302545 h 6874714"/>
                <a:gd name="GluePoint28X" fmla="*/ 3639939 w 6373761"/>
                <a:gd name="GluePoint28Y" fmla="*/ 338868 h 6874714"/>
                <a:gd name="GluePoint29X" fmla="*/ 3302495 w 6373761"/>
                <a:gd name="GluePoint29Y" fmla="*/ 403659 h 6874714"/>
                <a:gd name="GluePoint30X" fmla="*/ 2971604 w 6373761"/>
                <a:gd name="GluePoint30Y" fmla="*/ 496273 h 6874714"/>
                <a:gd name="GluePoint31X" fmla="*/ 2648706 w 6373761"/>
                <a:gd name="GluePoint31Y" fmla="*/ 614389 h 6874714"/>
                <a:gd name="GluePoint32X" fmla="*/ 2335374 w 6373761"/>
                <a:gd name="GluePoint32Y" fmla="*/ 757109 h 6874714"/>
                <a:gd name="GluePoint33X" fmla="*/ 1741342 w 6373761"/>
                <a:gd name="GluePoint33Y" fmla="*/ 1107725 h 6874714"/>
                <a:gd name="GluePoint34X" fmla="*/ 1600861 w 6373761"/>
                <a:gd name="GluePoint34Y" fmla="*/ 1208710 h 6874714"/>
                <a:gd name="GluePoint35X" fmla="*/ 1531799 w 6373761"/>
                <a:gd name="GluePoint35Y" fmla="*/ 1260879 h 6874714"/>
                <a:gd name="GluePoint36X" fmla="*/ 1463655 w 6373761"/>
                <a:gd name="GluePoint36Y" fmla="*/ 1314333 h 6874714"/>
                <a:gd name="GluePoint37X" fmla="*/ 1200777 w 6373761"/>
                <a:gd name="GluePoint37Y" fmla="*/ 1541166 h 6874714"/>
                <a:gd name="GluePoint38X" fmla="*/ 731501 w 6373761"/>
                <a:gd name="GluePoint38Y" fmla="*/ 2055754 h 6874714"/>
                <a:gd name="GluePoint39X" fmla="*/ 531393 w 6373761"/>
                <a:gd name="GluePoint39Y" fmla="*/ 2342739 h 6874714"/>
                <a:gd name="GluePoint40X" fmla="*/ 361033 w 6373761"/>
                <a:gd name="GluePoint40Y" fmla="*/ 2649046 h 6874714"/>
                <a:gd name="GluePoint41X" fmla="*/ 323292 w 6373761"/>
                <a:gd name="GluePoint41Y" fmla="*/ 2728263 h 6874714"/>
                <a:gd name="GluePoint42X" fmla="*/ 304945 w 6373761"/>
                <a:gd name="GluePoint42Y" fmla="*/ 2768193 h 6874714"/>
                <a:gd name="GluePoint43X" fmla="*/ 287516 w 6373761"/>
                <a:gd name="GluePoint43Y" fmla="*/ 2808510 h 6874714"/>
                <a:gd name="GluePoint44X" fmla="*/ 254230 w 6373761"/>
                <a:gd name="GluePoint44Y" fmla="*/ 2889788 h 6874714"/>
                <a:gd name="GluePoint45X" fmla="*/ 223042 w 6373761"/>
                <a:gd name="GluePoint45Y" fmla="*/ 2971968 h 6874714"/>
                <a:gd name="GluePoint46X" fmla="*/ 121611 w 6373761"/>
                <a:gd name="GluePoint46Y" fmla="*/ 3308544 h 6874714"/>
                <a:gd name="GluePoint47X" fmla="*/ 39314 w 6373761"/>
                <a:gd name="GluePoint47Y" fmla="*/ 4005912 h 6874714"/>
                <a:gd name="GluePoint48X" fmla="*/ 73910 w 6373761"/>
                <a:gd name="GluePoint48Y" fmla="*/ 4354081 h 6874714"/>
                <a:gd name="GluePoint49X" fmla="*/ 179534 w 6373761"/>
                <a:gd name="GluePoint49Y" fmla="*/ 4687050 h 6874714"/>
                <a:gd name="GluePoint50X" fmla="*/ 215964 w 6373761"/>
                <a:gd name="GluePoint50Y" fmla="*/ 4766654 h 6874714"/>
                <a:gd name="GluePoint51X" fmla="*/ 256457 w 6373761"/>
                <a:gd name="GluePoint51Y" fmla="*/ 4844455 h 6874714"/>
                <a:gd name="GluePoint52X" fmla="*/ 346225 w 6373761"/>
                <a:gd name="GluePoint52Y" fmla="*/ 4995290 h 6874714"/>
                <a:gd name="GluePoint53X" fmla="*/ 445296 w 6373761"/>
                <a:gd name="GluePoint53Y" fmla="*/ 5140971 h 6874714"/>
                <a:gd name="GluePoint54X" fmla="*/ 551443 w 6373761"/>
                <a:gd name="GluePoint54Y" fmla="*/ 5282531 h 6874714"/>
                <a:gd name="GluePoint55X" fmla="*/ 772387 w 6373761"/>
                <a:gd name="GluePoint55Y" fmla="*/ 5562561 h 6874714"/>
                <a:gd name="GluePoint56X" fmla="*/ 882858 w 6373761"/>
                <a:gd name="GluePoint56Y" fmla="*/ 5704507 h 6874714"/>
                <a:gd name="GluePoint57X" fmla="*/ 990316 w 6373761"/>
                <a:gd name="GluePoint57Y" fmla="*/ 5848258 h 6874714"/>
                <a:gd name="GluePoint58X" fmla="*/ 1097774 w 6373761"/>
                <a:gd name="GluePoint58Y" fmla="*/ 5987114 h 6874714"/>
                <a:gd name="GluePoint59X" fmla="*/ 1210080 w 6373761"/>
                <a:gd name="GluePoint59Y" fmla="*/ 6121203 h 6874714"/>
                <a:gd name="GluePoint60X" fmla="*/ 1448192 w 6373761"/>
                <a:gd name="GluePoint60Y" fmla="*/ 6374054 h 6874714"/>
                <a:gd name="GluePoint61X" fmla="*/ 1982991 w 6373761"/>
                <a:gd name="GluePoint61Y" fmla="*/ 6796158 h 6874714"/>
                <a:gd name="GluePoint62X" fmla="*/ 2118475 w 6373761"/>
                <a:gd name="GluePoint62Y" fmla="*/ 6874714 h 6874714"/>
                <a:gd name="GluePoint63X" fmla="*/ 1569874 w 6373761"/>
                <a:gd name="GluePoint63Y" fmla="*/ 6874714 h 6874714"/>
                <a:gd name="GluePoint64X" fmla="*/ 1507802 w 6373761"/>
                <a:gd name="GluePoint64Y" fmla="*/ 6817815 h 6874714"/>
                <a:gd name="GluePoint65X" fmla="*/ 1256865 w 6373761"/>
                <a:gd name="GluePoint65Y" fmla="*/ 6543437 h 6874714"/>
                <a:gd name="GluePoint66X" fmla="*/ 1038410 w 6373761"/>
                <a:gd name="GluePoint66Y" fmla="*/ 6248722 h 6874714"/>
                <a:gd name="GluePoint67X" fmla="*/ 845380 w 6373761"/>
                <a:gd name="GluePoint67Y" fmla="*/ 5941386 h 6874714"/>
                <a:gd name="GluePoint68X" fmla="*/ 755351 w 6373761"/>
                <a:gd name="GluePoint68Y" fmla="*/ 5788877 h 6874714"/>
                <a:gd name="GluePoint69X" fmla="*/ 661784 w 6373761"/>
                <a:gd name="GluePoint69Y" fmla="*/ 5638944 h 6874714"/>
                <a:gd name="GluePoint70X" fmla="*/ 466525 w 6373761"/>
                <a:gd name="GluePoint70Y" fmla="*/ 5340366 h 6874714"/>
                <a:gd name="GluePoint71X" fmla="*/ 370992 w 6373761"/>
                <a:gd name="GluePoint71Y" fmla="*/ 5188502 h 6874714"/>
                <a:gd name="GluePoint72X" fmla="*/ 280046 w 6373761"/>
                <a:gd name="GluePoint72Y" fmla="*/ 5033287 h 6874714"/>
                <a:gd name="GluePoint73X" fmla="*/ 126853 w 6373761"/>
                <a:gd name="GluePoint73Y" fmla="*/ 4707660 h 6874714"/>
                <a:gd name="GluePoint74X" fmla="*/ 30272 w 6373761"/>
                <a:gd name="GluePoint74Y" fmla="*/ 4362068 h 6874714"/>
                <a:gd name="GluePoint75X" fmla="*/ 0 w 6373761"/>
                <a:gd name="GluePoint75Y" fmla="*/ 4005912 h 6874714"/>
                <a:gd name="GluePoint76X" fmla="*/ 270480 w 6373761"/>
                <a:gd name="GluePoint76Y" fmla="*/ 2610532 h 6874714"/>
                <a:gd name="GluePoint77X" fmla="*/ 415942 w 6373761"/>
                <a:gd name="GluePoint77Y" fmla="*/ 2280526 h 6874714"/>
                <a:gd name="GluePoint78X" fmla="*/ 590102 w 6373761"/>
                <a:gd name="GluePoint78Y" fmla="*/ 1962626 h 6874714"/>
                <a:gd name="GluePoint79X" fmla="*/ 1020719 w 6373761"/>
                <a:gd name="GluePoint79Y" fmla="*/ 1373070 h 6874714"/>
                <a:gd name="GluePoint80X" fmla="*/ 1275080 w 6373761"/>
                <a:gd name="GluePoint80Y" fmla="*/ 1107081 h 6874714"/>
                <a:gd name="GluePoint81X" fmla="*/ 1342437 w 6373761"/>
                <a:gd name="GluePoint81Y" fmla="*/ 1043965 h 6874714"/>
                <a:gd name="GluePoint82X" fmla="*/ 1411106 w 6373761"/>
                <a:gd name="GluePoint82Y" fmla="*/ 982138 h 6874714"/>
                <a:gd name="GluePoint83X" fmla="*/ 1553029 w 6373761"/>
                <a:gd name="GluePoint83Y" fmla="*/ 863376 h 6874714"/>
                <a:gd name="GluePoint84X" fmla="*/ 2173401 w 6373761"/>
                <a:gd name="GluePoint84Y" fmla="*/ 454409 h 6874714"/>
                <a:gd name="GluePoint85X" fmla="*/ 3599708 w 6373761"/>
                <a:gd name="GluePoint85Y" fmla="*/ 16332 h 6874714"/>
                <a:gd name="GluePoint86X" fmla="*/ 3975975 w 6373761"/>
                <a:gd name="GluePoint86Y" fmla="*/ 263 h 6874714"/>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 ang="0">
                  <a:pos x="GluePoint13X" y="GluePoint13Y"/>
                </a:cxn>
                <a:cxn ang="0">
                  <a:pos x="GluePoint14X" y="GluePoint14Y"/>
                </a:cxn>
                <a:cxn ang="0">
                  <a:pos x="GluePoint15X" y="GluePoint15Y"/>
                </a:cxn>
                <a:cxn ang="0">
                  <a:pos x="GluePoint16X" y="GluePoint16Y"/>
                </a:cxn>
                <a:cxn ang="0">
                  <a:pos x="GluePoint17X" y="GluePoint17Y"/>
                </a:cxn>
                <a:cxn ang="0">
                  <a:pos x="GluePoint18X" y="GluePoint18Y"/>
                </a:cxn>
                <a:cxn ang="0">
                  <a:pos x="GluePoint19X" y="GluePoint19Y"/>
                </a:cxn>
                <a:cxn ang="0">
                  <a:pos x="GluePoint20X" y="GluePoint20Y"/>
                </a:cxn>
                <a:cxn ang="0">
                  <a:pos x="GluePoint21X" y="GluePoint21Y"/>
                </a:cxn>
                <a:cxn ang="0">
                  <a:pos x="GluePoint22X" y="GluePoint22Y"/>
                </a:cxn>
                <a:cxn ang="0">
                  <a:pos x="GluePoint23X" y="GluePoint23Y"/>
                </a:cxn>
                <a:cxn ang="0">
                  <a:pos x="GluePoint24X" y="GluePoint24Y"/>
                </a:cxn>
                <a:cxn ang="0">
                  <a:pos x="GluePoint25X" y="GluePoint25Y"/>
                </a:cxn>
                <a:cxn ang="0">
                  <a:pos x="GluePoint26X" y="GluePoint26Y"/>
                </a:cxn>
                <a:cxn ang="0">
                  <a:pos x="GluePoint27X" y="GluePoint27Y"/>
                </a:cxn>
                <a:cxn ang="0">
                  <a:pos x="GluePoint28X" y="GluePoint28Y"/>
                </a:cxn>
                <a:cxn ang="0">
                  <a:pos x="GluePoint29X" y="GluePoint29Y"/>
                </a:cxn>
                <a:cxn ang="0">
                  <a:pos x="GluePoint30X" y="GluePoint30Y"/>
                </a:cxn>
                <a:cxn ang="0">
                  <a:pos x="GluePoint31X" y="GluePoint31Y"/>
                </a:cxn>
                <a:cxn ang="0">
                  <a:pos x="GluePoint32X" y="GluePoint32Y"/>
                </a:cxn>
                <a:cxn ang="0">
                  <a:pos x="GluePoint33X" y="GluePoint33Y"/>
                </a:cxn>
                <a:cxn ang="0">
                  <a:pos x="GluePoint34X" y="GluePoint34Y"/>
                </a:cxn>
                <a:cxn ang="0">
                  <a:pos x="GluePoint35X" y="GluePoint35Y"/>
                </a:cxn>
                <a:cxn ang="0">
                  <a:pos x="GluePoint36X" y="GluePoint36Y"/>
                </a:cxn>
                <a:cxn ang="0">
                  <a:pos x="GluePoint37X" y="GluePoint37Y"/>
                </a:cxn>
                <a:cxn ang="0">
                  <a:pos x="GluePoint38X" y="GluePoint38Y"/>
                </a:cxn>
                <a:cxn ang="0">
                  <a:pos x="GluePoint39X" y="GluePoint39Y"/>
                </a:cxn>
                <a:cxn ang="0">
                  <a:pos x="GluePoint40X" y="GluePoint40Y"/>
                </a:cxn>
                <a:cxn ang="0">
                  <a:pos x="GluePoint41X" y="GluePoint41Y"/>
                </a:cxn>
                <a:cxn ang="0">
                  <a:pos x="GluePoint42X" y="GluePoint42Y"/>
                </a:cxn>
                <a:cxn ang="0">
                  <a:pos x="GluePoint43X" y="GluePoint43Y"/>
                </a:cxn>
                <a:cxn ang="0">
                  <a:pos x="GluePoint44X" y="GluePoint44Y"/>
                </a:cxn>
                <a:cxn ang="0">
                  <a:pos x="GluePoint45X" y="GluePoint45Y"/>
                </a:cxn>
                <a:cxn ang="0">
                  <a:pos x="GluePoint46X" y="GluePoint46Y"/>
                </a:cxn>
                <a:cxn ang="0">
                  <a:pos x="GluePoint47X" y="GluePoint47Y"/>
                </a:cxn>
                <a:cxn ang="0">
                  <a:pos x="GluePoint48X" y="GluePoint48Y"/>
                </a:cxn>
                <a:cxn ang="0">
                  <a:pos x="GluePoint49X" y="GluePoint49Y"/>
                </a:cxn>
                <a:cxn ang="0">
                  <a:pos x="GluePoint50X" y="GluePoint50Y"/>
                </a:cxn>
                <a:cxn ang="0">
                  <a:pos x="GluePoint51X" y="GluePoint51Y"/>
                </a:cxn>
                <a:cxn ang="0">
                  <a:pos x="GluePoint52X" y="GluePoint52Y"/>
                </a:cxn>
                <a:cxn ang="0">
                  <a:pos x="GluePoint53X" y="GluePoint53Y"/>
                </a:cxn>
                <a:cxn ang="0">
                  <a:pos x="GluePoint54X" y="GluePoint54Y"/>
                </a:cxn>
                <a:cxn ang="0">
                  <a:pos x="GluePoint55X" y="GluePoint55Y"/>
                </a:cxn>
                <a:cxn ang="0">
                  <a:pos x="GluePoint56X" y="GluePoint56Y"/>
                </a:cxn>
                <a:cxn ang="0">
                  <a:pos x="GluePoint57X" y="GluePoint57Y"/>
                </a:cxn>
                <a:cxn ang="0">
                  <a:pos x="GluePoint58X" y="GluePoint58Y"/>
                </a:cxn>
                <a:cxn ang="0">
                  <a:pos x="GluePoint59X" y="GluePoint59Y"/>
                </a:cxn>
                <a:cxn ang="0">
                  <a:pos x="GluePoint60X" y="GluePoint60Y"/>
                </a:cxn>
                <a:cxn ang="0">
                  <a:pos x="GluePoint61X" y="GluePoint61Y"/>
                </a:cxn>
                <a:cxn ang="0">
                  <a:pos x="GluePoint62X" y="GluePoint62Y"/>
                </a:cxn>
                <a:cxn ang="0">
                  <a:pos x="GluePoint63X" y="GluePoint63Y"/>
                </a:cxn>
                <a:cxn ang="0">
                  <a:pos x="GluePoint64X" y="GluePoint64Y"/>
                </a:cxn>
                <a:cxn ang="0">
                  <a:pos x="GluePoint65X" y="GluePoint65Y"/>
                </a:cxn>
                <a:cxn ang="0">
                  <a:pos x="GluePoint66X" y="GluePoint66Y"/>
                </a:cxn>
                <a:cxn ang="0">
                  <a:pos x="GluePoint67X" y="GluePoint67Y"/>
                </a:cxn>
                <a:cxn ang="0">
                  <a:pos x="GluePoint68X" y="GluePoint68Y"/>
                </a:cxn>
                <a:cxn ang="0">
                  <a:pos x="GluePoint69X" y="GluePoint69Y"/>
                </a:cxn>
                <a:cxn ang="0">
                  <a:pos x="GluePoint70X" y="GluePoint70Y"/>
                </a:cxn>
                <a:cxn ang="0">
                  <a:pos x="GluePoint71X" y="GluePoint71Y"/>
                </a:cxn>
                <a:cxn ang="0">
                  <a:pos x="GluePoint72X" y="GluePoint72Y"/>
                </a:cxn>
                <a:cxn ang="0">
                  <a:pos x="GluePoint73X" y="GluePoint73Y"/>
                </a:cxn>
                <a:cxn ang="0">
                  <a:pos x="GluePoint74X" y="GluePoint74Y"/>
                </a:cxn>
                <a:cxn ang="0">
                  <a:pos x="GluePoint75X" y="GluePoint75Y"/>
                </a:cxn>
                <a:cxn ang="0">
                  <a:pos x="GluePoint76X" y="GluePoint76Y"/>
                </a:cxn>
                <a:cxn ang="0">
                  <a:pos x="GluePoint77X" y="GluePoint77Y"/>
                </a:cxn>
                <a:cxn ang="0">
                  <a:pos x="GluePoint78X" y="GluePoint78Y"/>
                </a:cxn>
                <a:cxn ang="0">
                  <a:pos x="GluePoint79X" y="GluePoint79Y"/>
                </a:cxn>
                <a:cxn ang="0">
                  <a:pos x="GluePoint80X" y="GluePoint80Y"/>
                </a:cxn>
                <a:cxn ang="0">
                  <a:pos x="GluePoint81X" y="GluePoint81Y"/>
                </a:cxn>
                <a:cxn ang="0">
                  <a:pos x="GluePoint82X" y="GluePoint82Y"/>
                </a:cxn>
                <a:cxn ang="0">
                  <a:pos x="GluePoint83X" y="GluePoint83Y"/>
                </a:cxn>
                <a:cxn ang="0">
                  <a:pos x="GluePoint84X" y="GluePoint84Y"/>
                </a:cxn>
                <a:cxn ang="0">
                  <a:pos x="GluePoint85X" y="GluePoint85Y"/>
                </a:cxn>
                <a:cxn ang="0">
                  <a:pos x="GluePoint86X" y="GluePoint86Y"/>
                </a:cxn>
              </a:cxnLst>
              <a:rect l="textAreaLeft" t="textAreaTop" r="textAreaRight" b="textAreaBottom"/>
              <a:pathLst>
                <a:path w="6373761" h="6874714">
                  <a:moveTo>
                    <a:pt x="6373761" y="5771297"/>
                  </a:moveTo>
                  <a:lnTo>
                    <a:pt x="6373761" y="6247960"/>
                  </a:lnTo>
                  <a:lnTo>
                    <a:pt x="6235932" y="6361930"/>
                  </a:lnTo>
                  <a:cubicBezTo>
                    <a:pt x="6143250" y="6437460"/>
                    <a:pt x="6051059" y="6512200"/>
                    <a:pt x="5960375" y="6587489"/>
                  </a:cubicBezTo>
                  <a:lnTo>
                    <a:pt x="5822907" y="6701871"/>
                  </a:lnTo>
                  <a:cubicBezTo>
                    <a:pt x="5776123" y="6740385"/>
                    <a:pt x="5729079" y="6778899"/>
                    <a:pt x="5681115" y="6816896"/>
                  </a:cubicBezTo>
                  <a:lnTo>
                    <a:pt x="5604096" y="6874714"/>
                  </a:lnTo>
                  <a:lnTo>
                    <a:pt x="4878485" y="6874714"/>
                  </a:lnTo>
                  <a:lnTo>
                    <a:pt x="5006014" y="6800200"/>
                  </a:lnTo>
                  <a:cubicBezTo>
                    <a:pt x="5054354" y="6770429"/>
                    <a:pt x="5102285" y="6739483"/>
                    <a:pt x="5149855" y="6707667"/>
                  </a:cubicBezTo>
                  <a:cubicBezTo>
                    <a:pt x="5244993" y="6643906"/>
                    <a:pt x="5338561" y="6576025"/>
                    <a:pt x="5431866" y="6506210"/>
                  </a:cubicBezTo>
                  <a:cubicBezTo>
                    <a:pt x="5478386" y="6471304"/>
                    <a:pt x="5524777" y="6435495"/>
                    <a:pt x="5571036" y="6399557"/>
                  </a:cubicBezTo>
                  <a:lnTo>
                    <a:pt x="5711649" y="6288912"/>
                  </a:lnTo>
                  <a:cubicBezTo>
                    <a:pt x="5902059" y="6140395"/>
                    <a:pt x="6093257" y="5998320"/>
                    <a:pt x="6276589" y="5852379"/>
                  </a:cubicBezTo>
                  <a:close/>
                  <a:moveTo>
                    <a:pt x="3975975" y="263"/>
                  </a:moveTo>
                  <a:cubicBezTo>
                    <a:pt x="4101550" y="1809"/>
                    <a:pt x="4226830" y="10149"/>
                    <a:pt x="4350473" y="24963"/>
                  </a:cubicBezTo>
                  <a:cubicBezTo>
                    <a:pt x="4598149" y="54846"/>
                    <a:pt x="4842943" y="108687"/>
                    <a:pt x="5077909" y="189450"/>
                  </a:cubicBezTo>
                  <a:cubicBezTo>
                    <a:pt x="5312876" y="269955"/>
                    <a:pt x="5537357" y="376867"/>
                    <a:pt x="5746507" y="505804"/>
                  </a:cubicBezTo>
                  <a:cubicBezTo>
                    <a:pt x="5955527" y="634999"/>
                    <a:pt x="6148688" y="786864"/>
                    <a:pt x="6322456" y="956633"/>
                  </a:cubicBezTo>
                  <a:lnTo>
                    <a:pt x="6373761" y="1011863"/>
                  </a:lnTo>
                  <a:lnTo>
                    <a:pt x="6373761" y="1185075"/>
                  </a:lnTo>
                  <a:lnTo>
                    <a:pt x="6359489" y="1169497"/>
                  </a:lnTo>
                  <a:cubicBezTo>
                    <a:pt x="6318811" y="1127602"/>
                    <a:pt x="6276917" y="1086890"/>
                    <a:pt x="6233869" y="1047442"/>
                  </a:cubicBezTo>
                  <a:cubicBezTo>
                    <a:pt x="6147509" y="968870"/>
                    <a:pt x="6056431" y="895448"/>
                    <a:pt x="5961423" y="827953"/>
                  </a:cubicBezTo>
                  <a:cubicBezTo>
                    <a:pt x="5865891" y="761102"/>
                    <a:pt x="5766688" y="699403"/>
                    <a:pt x="5663555" y="645304"/>
                  </a:cubicBezTo>
                  <a:cubicBezTo>
                    <a:pt x="5457943" y="535816"/>
                    <a:pt x="5238703" y="453894"/>
                    <a:pt x="5013827" y="397863"/>
                  </a:cubicBezTo>
                  <a:cubicBezTo>
                    <a:pt x="4788953" y="341703"/>
                    <a:pt x="4558442" y="310917"/>
                    <a:pt x="4327409" y="302545"/>
                  </a:cubicBezTo>
                  <a:cubicBezTo>
                    <a:pt x="4096111" y="293012"/>
                    <a:pt x="3867174" y="305893"/>
                    <a:pt x="3639939" y="338868"/>
                  </a:cubicBezTo>
                  <a:cubicBezTo>
                    <a:pt x="3526585" y="355999"/>
                    <a:pt x="3413885" y="377254"/>
                    <a:pt x="3302495" y="403659"/>
                  </a:cubicBezTo>
                  <a:cubicBezTo>
                    <a:pt x="3191107" y="430451"/>
                    <a:pt x="3080634" y="460978"/>
                    <a:pt x="2971604" y="496273"/>
                  </a:cubicBezTo>
                  <a:cubicBezTo>
                    <a:pt x="2862573" y="531437"/>
                    <a:pt x="2754854" y="570852"/>
                    <a:pt x="2648706" y="614389"/>
                  </a:cubicBezTo>
                  <a:cubicBezTo>
                    <a:pt x="2542690" y="658056"/>
                    <a:pt x="2438114" y="705714"/>
                    <a:pt x="2335374" y="757109"/>
                  </a:cubicBezTo>
                  <a:cubicBezTo>
                    <a:pt x="2129894" y="859769"/>
                    <a:pt x="1931228" y="976855"/>
                    <a:pt x="1741342" y="1107725"/>
                  </a:cubicBezTo>
                  <a:cubicBezTo>
                    <a:pt x="1694035" y="1140571"/>
                    <a:pt x="1646858" y="1173933"/>
                    <a:pt x="1600861" y="1208710"/>
                  </a:cubicBezTo>
                  <a:cubicBezTo>
                    <a:pt x="1577535" y="1225713"/>
                    <a:pt x="1554732" y="1243361"/>
                    <a:pt x="1531799" y="1260879"/>
                  </a:cubicBezTo>
                  <a:cubicBezTo>
                    <a:pt x="1508735" y="1278267"/>
                    <a:pt x="1486064" y="1296171"/>
                    <a:pt x="1463655" y="1314333"/>
                  </a:cubicBezTo>
                  <a:cubicBezTo>
                    <a:pt x="1373627" y="1386853"/>
                    <a:pt x="1285564" y="1462077"/>
                    <a:pt x="1200777" y="1541166"/>
                  </a:cubicBezTo>
                  <a:cubicBezTo>
                    <a:pt x="1030810" y="1698827"/>
                    <a:pt x="873161" y="1870785"/>
                    <a:pt x="731501" y="2055754"/>
                  </a:cubicBezTo>
                  <a:cubicBezTo>
                    <a:pt x="660734" y="2148239"/>
                    <a:pt x="593771" y="2243944"/>
                    <a:pt x="531393" y="2342739"/>
                  </a:cubicBezTo>
                  <a:cubicBezTo>
                    <a:pt x="470063" y="2442050"/>
                    <a:pt x="412140" y="2543810"/>
                    <a:pt x="361033" y="2649046"/>
                  </a:cubicBezTo>
                  <a:cubicBezTo>
                    <a:pt x="347798" y="2675194"/>
                    <a:pt x="335479" y="2701728"/>
                    <a:pt x="323292" y="2728263"/>
                  </a:cubicBezTo>
                  <a:lnTo>
                    <a:pt x="304945" y="2768193"/>
                  </a:lnTo>
                  <a:lnTo>
                    <a:pt x="287516" y="2808510"/>
                  </a:lnTo>
                  <a:cubicBezTo>
                    <a:pt x="276115" y="2835432"/>
                    <a:pt x="264583" y="2862352"/>
                    <a:pt x="254230" y="2889788"/>
                  </a:cubicBezTo>
                  <a:cubicBezTo>
                    <a:pt x="243877" y="2917224"/>
                    <a:pt x="232477" y="2944274"/>
                    <a:pt x="223042" y="2971968"/>
                  </a:cubicBezTo>
                  <a:cubicBezTo>
                    <a:pt x="182679" y="3081970"/>
                    <a:pt x="148475" y="3194291"/>
                    <a:pt x="121611" y="3308544"/>
                  </a:cubicBezTo>
                  <a:cubicBezTo>
                    <a:pt x="67096" y="3536534"/>
                    <a:pt x="39183" y="3771224"/>
                    <a:pt x="39314" y="4005912"/>
                  </a:cubicBezTo>
                  <a:cubicBezTo>
                    <a:pt x="39969" y="4122871"/>
                    <a:pt x="51109" y="4239571"/>
                    <a:pt x="73910" y="4354081"/>
                  </a:cubicBezTo>
                  <a:cubicBezTo>
                    <a:pt x="97892" y="4468334"/>
                    <a:pt x="132619" y="4580140"/>
                    <a:pt x="179534" y="4687050"/>
                  </a:cubicBezTo>
                  <a:cubicBezTo>
                    <a:pt x="190673" y="4713972"/>
                    <a:pt x="203647" y="4740249"/>
                    <a:pt x="215964" y="4766654"/>
                  </a:cubicBezTo>
                  <a:cubicBezTo>
                    <a:pt x="229332" y="4792674"/>
                    <a:pt x="242043" y="4818950"/>
                    <a:pt x="256457" y="4844455"/>
                  </a:cubicBezTo>
                  <a:cubicBezTo>
                    <a:pt x="283978" y="4895978"/>
                    <a:pt x="314642" y="4945956"/>
                    <a:pt x="346225" y="4995290"/>
                  </a:cubicBezTo>
                  <a:cubicBezTo>
                    <a:pt x="377676" y="5044752"/>
                    <a:pt x="411355" y="5092926"/>
                    <a:pt x="445296" y="5140971"/>
                  </a:cubicBezTo>
                  <a:cubicBezTo>
                    <a:pt x="479760" y="5188630"/>
                    <a:pt x="515537" y="5235645"/>
                    <a:pt x="551443" y="5282531"/>
                  </a:cubicBezTo>
                  <a:cubicBezTo>
                    <a:pt x="623387" y="5376434"/>
                    <a:pt x="698608" y="5468402"/>
                    <a:pt x="772387" y="5562561"/>
                  </a:cubicBezTo>
                  <a:cubicBezTo>
                    <a:pt x="809472" y="5609448"/>
                    <a:pt x="846428" y="5656719"/>
                    <a:pt x="882858" y="5704507"/>
                  </a:cubicBezTo>
                  <a:cubicBezTo>
                    <a:pt x="919159" y="5751909"/>
                    <a:pt x="955196" y="5802273"/>
                    <a:pt x="990316" y="5848258"/>
                  </a:cubicBezTo>
                  <a:cubicBezTo>
                    <a:pt x="1025175" y="5895402"/>
                    <a:pt x="1061736" y="5941129"/>
                    <a:pt x="1097774" y="5987114"/>
                  </a:cubicBezTo>
                  <a:cubicBezTo>
                    <a:pt x="1134860" y="6032326"/>
                    <a:pt x="1171684" y="6077536"/>
                    <a:pt x="1210080" y="6121203"/>
                  </a:cubicBezTo>
                  <a:cubicBezTo>
                    <a:pt x="1286350" y="6209051"/>
                    <a:pt x="1365632" y="6293677"/>
                    <a:pt x="1448192" y="6374054"/>
                  </a:cubicBezTo>
                  <a:cubicBezTo>
                    <a:pt x="1613572" y="6534420"/>
                    <a:pt x="1792057" y="6677526"/>
                    <a:pt x="1982991" y="6796158"/>
                  </a:cubicBezTo>
                  <a:lnTo>
                    <a:pt x="2118475" y="6874714"/>
                  </a:lnTo>
                  <a:lnTo>
                    <a:pt x="1569874" y="6874714"/>
                  </a:lnTo>
                  <a:lnTo>
                    <a:pt x="1507802" y="6817815"/>
                  </a:lnTo>
                  <a:cubicBezTo>
                    <a:pt x="1418412" y="6730595"/>
                    <a:pt x="1334903" y="6638562"/>
                    <a:pt x="1256865" y="6543437"/>
                  </a:cubicBezTo>
                  <a:cubicBezTo>
                    <a:pt x="1179155" y="6447861"/>
                    <a:pt x="1106817" y="6349194"/>
                    <a:pt x="1038410" y="6248722"/>
                  </a:cubicBezTo>
                  <a:cubicBezTo>
                    <a:pt x="969873" y="6148253"/>
                    <a:pt x="905922" y="6045592"/>
                    <a:pt x="845380" y="5941386"/>
                  </a:cubicBezTo>
                  <a:cubicBezTo>
                    <a:pt x="814453" y="5888704"/>
                    <a:pt x="786147" y="5839370"/>
                    <a:pt x="755351" y="5788877"/>
                  </a:cubicBezTo>
                  <a:cubicBezTo>
                    <a:pt x="724817" y="5738771"/>
                    <a:pt x="693760" y="5688665"/>
                    <a:pt x="661784" y="5638944"/>
                  </a:cubicBezTo>
                  <a:lnTo>
                    <a:pt x="466525" y="5340366"/>
                  </a:lnTo>
                  <a:cubicBezTo>
                    <a:pt x="434156" y="5290131"/>
                    <a:pt x="402181" y="5239639"/>
                    <a:pt x="370992" y="5188502"/>
                  </a:cubicBezTo>
                  <a:cubicBezTo>
                    <a:pt x="339803" y="5137364"/>
                    <a:pt x="308876" y="5086099"/>
                    <a:pt x="280046" y="5033287"/>
                  </a:cubicBezTo>
                  <a:cubicBezTo>
                    <a:pt x="222255" y="4928179"/>
                    <a:pt x="169181" y="4819982"/>
                    <a:pt x="126853" y="4707660"/>
                  </a:cubicBezTo>
                  <a:cubicBezTo>
                    <a:pt x="83739" y="4595725"/>
                    <a:pt x="51764" y="4479670"/>
                    <a:pt x="30272" y="4362068"/>
                  </a:cubicBezTo>
                  <a:cubicBezTo>
                    <a:pt x="9698" y="4244466"/>
                    <a:pt x="0" y="4125060"/>
                    <a:pt x="0" y="4005912"/>
                  </a:cubicBezTo>
                  <a:cubicBezTo>
                    <a:pt x="1704" y="3530867"/>
                    <a:pt x="95140" y="3057110"/>
                    <a:pt x="270480" y="2610532"/>
                  </a:cubicBezTo>
                  <a:cubicBezTo>
                    <a:pt x="314511" y="2498984"/>
                    <a:pt x="362212" y="2388466"/>
                    <a:pt x="415942" y="2280526"/>
                  </a:cubicBezTo>
                  <a:cubicBezTo>
                    <a:pt x="468884" y="2172197"/>
                    <a:pt x="527199" y="2066188"/>
                    <a:pt x="590102" y="1962626"/>
                  </a:cubicBezTo>
                  <a:cubicBezTo>
                    <a:pt x="716037" y="1755631"/>
                    <a:pt x="859794" y="1557653"/>
                    <a:pt x="1020719" y="1373070"/>
                  </a:cubicBezTo>
                  <a:cubicBezTo>
                    <a:pt x="1101575" y="1281101"/>
                    <a:pt x="1185969" y="1191838"/>
                    <a:pt x="1275080" y="1107081"/>
                  </a:cubicBezTo>
                  <a:cubicBezTo>
                    <a:pt x="1297227" y="1085699"/>
                    <a:pt x="1319504" y="1064575"/>
                    <a:pt x="1342437" y="1043965"/>
                  </a:cubicBezTo>
                  <a:cubicBezTo>
                    <a:pt x="1365240" y="1023226"/>
                    <a:pt x="1387648" y="1002102"/>
                    <a:pt x="1411106" y="982138"/>
                  </a:cubicBezTo>
                  <a:cubicBezTo>
                    <a:pt x="1457497" y="941563"/>
                    <a:pt x="1505065" y="902276"/>
                    <a:pt x="1553029" y="863376"/>
                  </a:cubicBezTo>
                  <a:cubicBezTo>
                    <a:pt x="1745798" y="708806"/>
                    <a:pt x="1954030" y="571882"/>
                    <a:pt x="2173401" y="454409"/>
                  </a:cubicBezTo>
                  <a:cubicBezTo>
                    <a:pt x="2612013" y="219334"/>
                    <a:pt x="3099505" y="65666"/>
                    <a:pt x="3599708" y="16332"/>
                  </a:cubicBezTo>
                  <a:cubicBezTo>
                    <a:pt x="3724530" y="3966"/>
                    <a:pt x="3850400" y="-1283"/>
                    <a:pt x="3975975" y="263"/>
                  </a:cubicBezTo>
                  <a:close/>
                </a:path>
              </a:pathLst>
            </a:custGeom>
            <a:gradFill rotWithShape="0">
              <a:gsLst>
                <a:gs pos="2000">
                  <a:srgbClr val="FFFFFF">
                    <a:alpha val="10000"/>
                  </a:srgbClr>
                </a:gs>
                <a:gs pos="16000">
                  <a:srgbClr val="70AD47">
                    <a:alpha val="10000"/>
                  </a:srgbClr>
                </a:gs>
                <a:gs pos="85000">
                  <a:srgbClr val="5B9BD5">
                    <a:alpha val="10000"/>
                  </a:srgbClr>
                </a:gs>
                <a:gs pos="100000">
                  <a:srgbClr val="FFFFFF">
                    <a:alpha val="10000"/>
                  </a:srgbClr>
                </a:gs>
              </a:gsLst>
              <a:lin ang="12000000"/>
            </a:gradFill>
            <a:ln>
              <a:noFill/>
            </a:ln>
          </p:spPr>
          <p:style>
            <a:lnRef idx="2">
              <a:schemeClr val="accent1">
                <a:shade val="50000"/>
              </a:schemeClr>
            </a:lnRef>
            <a:fillRef idx="1">
              <a:schemeClr val="accent1"/>
            </a:fillRef>
            <a:effectRef idx="0">
              <a:schemeClr val="accent1"/>
            </a:effectRef>
            <a:fontRef idx="minor"/>
          </p:style>
          <p:txBody>
            <a:bodyPr lIns="108847" tIns="54423" rIns="108847" bIns="54423" anchor="ctr">
              <a:noAutofit/>
            </a:bodyPr>
            <a:lstStyle/>
            <a:p>
              <a:endParaRPr lang="en-US" sz="2177">
                <a:solidFill>
                  <a:srgbClr val="FFFFFF"/>
                </a:solidFill>
                <a:latin typeface="Calibri"/>
              </a:endParaRPr>
            </a:p>
          </p:txBody>
        </p:sp>
        <p:sp>
          <p:nvSpPr>
            <p:cNvPr id="293" name="Freeform: Shape 2">
              <a:extLst>
                <a:ext uri="{C183D7F6-B498-43B3-948B-1728B52AA6E4}">
                  <adec:decorative xmlns:adec="http://schemas.microsoft.com/office/drawing/2017/decorative" val="1"/>
                </a:ext>
              </a:extLst>
            </p:cNvPr>
            <p:cNvSpPr/>
            <p:nvPr/>
          </p:nvSpPr>
          <p:spPr>
            <a:xfrm>
              <a:off x="4848840" y="245520"/>
              <a:ext cx="5230080" cy="5424120"/>
            </a:xfrm>
            <a:custGeom>
              <a:avLst/>
              <a:gdLst>
                <a:gd name="textAreaLeft" fmla="*/ 0 w 5230080"/>
                <a:gd name="textAreaRight" fmla="*/ 5230440 w 5230080"/>
                <a:gd name="textAreaTop" fmla="*/ 0 h 5424120"/>
                <a:gd name="textAreaBottom" fmla="*/ 5424480 h 5424120"/>
                <a:gd name="GluePoint1X" fmla="*/ 6326724 w 6326724"/>
                <a:gd name="GluePoint1Y" fmla="*/ 5020808 h 6561326"/>
                <a:gd name="GluePoint2X" fmla="*/ 6326724 w 6326724"/>
                <a:gd name="GluePoint2Y" fmla="*/ 5698632 h 6561326"/>
                <a:gd name="GluePoint3X" fmla="*/ 6067438 w 6326724"/>
                <a:gd name="GluePoint3Y" fmla="*/ 5902509 h 6561326"/>
                <a:gd name="GluePoint4X" fmla="*/ 5799974 w 6326724"/>
                <a:gd name="GluePoint4Y" fmla="*/ 6102017 h 6561326"/>
                <a:gd name="GluePoint5X" fmla="*/ 5665258 w 6326724"/>
                <a:gd name="GluePoint5Y" fmla="*/ 6202100 h 6561326"/>
                <a:gd name="GluePoint6X" fmla="*/ 5526873 w 6326724"/>
                <a:gd name="GluePoint6Y" fmla="*/ 6302828 h 6561326"/>
                <a:gd name="GluePoint7X" fmla="*/ 5385080 w 6326724"/>
                <a:gd name="GluePoint7Y" fmla="*/ 6402268 h 6561326"/>
                <a:gd name="GluePoint8X" fmla="*/ 5238833 w 6326724"/>
                <a:gd name="GluePoint8Y" fmla="*/ 6498875 h 6561326"/>
                <a:gd name="GluePoint9X" fmla="*/ 5138040 w 6326724"/>
                <a:gd name="GluePoint9Y" fmla="*/ 6561326 h 6561326"/>
                <a:gd name="GluePoint10X" fmla="*/ 3946072 w 6326724"/>
                <a:gd name="GluePoint10Y" fmla="*/ 6561326 h 6561326"/>
                <a:gd name="GluePoint11X" fmla="*/ 3976009 w 6326724"/>
                <a:gd name="GluePoint11Y" fmla="*/ 6555242 h 6561326"/>
                <a:gd name="GluePoint12X" fmla="*/ 4404855 w 6326724"/>
                <a:gd name="GluePoint12Y" fmla="*/ 6399048 h 6561326"/>
                <a:gd name="GluePoint13X" fmla="*/ 4938868 w 6326724"/>
                <a:gd name="GluePoint13Y" fmla="*/ 6072132 h 6561326"/>
                <a:gd name="GluePoint14X" fmla="*/ 5068342 w 6326724"/>
                <a:gd name="GluePoint14Y" fmla="*/ 5976042 h 6561326"/>
                <a:gd name="GluePoint15X" fmla="*/ 5197816 w 6326724"/>
                <a:gd name="GluePoint15Y" fmla="*/ 5876730 h 6561326"/>
                <a:gd name="GluePoint16X" fmla="*/ 5460039 w 6326724"/>
                <a:gd name="GluePoint16Y" fmla="*/ 5670637 h 6561326"/>
                <a:gd name="GluePoint17X" fmla="*/ 5999033 w 6326724"/>
                <a:gd name="GluePoint17Y" fmla="*/ 5271718 h 6561326"/>
                <a:gd name="GluePoint18X" fmla="*/ 6258766 w 6326724"/>
                <a:gd name="GluePoint18Y" fmla="*/ 5077603 h 6561326"/>
                <a:gd name="GluePoint19X" fmla="*/ 4139342 w 6326724"/>
                <a:gd name="GluePoint19Y" fmla="*/ 440 h 6561326"/>
                <a:gd name="GluePoint20X" fmla="*/ 4315744 w 6326724"/>
                <a:gd name="GluePoint20Y" fmla="*/ 6808 h 6561326"/>
                <a:gd name="GluePoint21X" fmla="*/ 5015400 w 6326724"/>
                <a:gd name="GluePoint21Y" fmla="*/ 113591 h 6561326"/>
                <a:gd name="GluePoint22X" fmla="*/ 5681114 w 6326724"/>
                <a:gd name="GluePoint22Y" fmla="*/ 361418 h 6561326"/>
                <a:gd name="GluePoint23X" fmla="*/ 6270952 w 6326724"/>
                <a:gd name="GluePoint23Y" fmla="*/ 755441 h 6561326"/>
                <a:gd name="GluePoint24X" fmla="*/ 6326724 w 6326724"/>
                <a:gd name="GluePoint24Y" fmla="*/ 807432 h 6561326"/>
                <a:gd name="GluePoint25X" fmla="*/ 6326724 w 6326724"/>
                <a:gd name="GluePoint25Y" fmla="*/ 1231565 h 6561326"/>
                <a:gd name="GluePoint26X" fmla="*/ 6302093 w 6326724"/>
                <a:gd name="GluePoint26Y" fmla="*/ 1203002 h 6561326"/>
                <a:gd name="GluePoint27X" fmla="*/ 6066914 w 6326724"/>
                <a:gd name="GluePoint27Y" fmla="*/ 989616 h 6561326"/>
                <a:gd name="GluePoint28X" fmla="*/ 5533688 w 6326724"/>
                <a:gd name="GluePoint28Y" fmla="*/ 647242 h 6561326"/>
                <a:gd name="GluePoint29X" fmla="*/ 4933626 w 6326724"/>
                <a:gd name="GluePoint29Y" fmla="*/ 432262 h 6561326"/>
                <a:gd name="GluePoint30X" fmla="*/ 4296873 w 6326724"/>
                <a:gd name="GluePoint30Y" fmla="*/ 343126 h 6561326"/>
                <a:gd name="GluePoint31X" fmla="*/ 3651602 w 6326724"/>
                <a:gd name="GluePoint31Y" fmla="*/ 365797 h 6561326"/>
                <a:gd name="GluePoint32X" fmla="*/ 3018256 w 6326724"/>
                <a:gd name="GluePoint32Y" fmla="*/ 496666 h 6561326"/>
                <a:gd name="GluePoint33X" fmla="*/ 2412429 w 6326724"/>
                <a:gd name="GluePoint33Y" fmla="*/ 724399 h 6561326"/>
                <a:gd name="GluePoint34X" fmla="*/ 1329857 w 6326724"/>
                <a:gd name="GluePoint34Y" fmla="*/ 1424086 h 6561326"/>
                <a:gd name="GluePoint35X" fmla="*/ 887314 w 6326724"/>
                <a:gd name="GluePoint35Y" fmla="*/ 1891015 h 6561326"/>
                <a:gd name="GluePoint36X" fmla="*/ 537420 w 6326724"/>
                <a:gd name="GluePoint36Y" fmla="*/ 2427245 h 6561326"/>
                <a:gd name="GluePoint37X" fmla="*/ 299965 w 6326724"/>
                <a:gd name="GluePoint37Y" fmla="*/ 3020021 h 6561326"/>
                <a:gd name="GluePoint38X" fmla="*/ 213606 w 6326724"/>
                <a:gd name="GluePoint38Y" fmla="*/ 3651953 h 6561326"/>
                <a:gd name="GluePoint39X" fmla="*/ 250036 w 6326724"/>
                <a:gd name="GluePoint39Y" fmla="*/ 3961352 h 6561326"/>
                <a:gd name="GluePoint40X" fmla="*/ 357625 w 6326724"/>
                <a:gd name="GluePoint40Y" fmla="*/ 4250783 h 6561326"/>
                <a:gd name="GluePoint41X" fmla="*/ 432715 w 6326724"/>
                <a:gd name="GluePoint41Y" fmla="*/ 4387063 h 6561326"/>
                <a:gd name="GluePoint42X" fmla="*/ 518943 w 6326724"/>
                <a:gd name="GluePoint42Y" fmla="*/ 4518962 h 6561326"/>
                <a:gd name="GluePoint43X" fmla="*/ 718133 w 6326724"/>
                <a:gd name="GluePoint43Y" fmla="*/ 4773874 h 6561326"/>
                <a:gd name="GluePoint44X" fmla="*/ 933704 w 6326724"/>
                <a:gd name="GluePoint44Y" fmla="*/ 5030717 h 6561326"/>
                <a:gd name="GluePoint45X" fmla="*/ 1040900 w 6326724"/>
                <a:gd name="GluePoint45Y" fmla="*/ 5164806 h 6561326"/>
                <a:gd name="GluePoint46X" fmla="*/ 1092401 w 6326724"/>
                <a:gd name="GluePoint46Y" fmla="*/ 5230628 h 6561326"/>
                <a:gd name="GluePoint47X" fmla="*/ 1142854 w 6326724"/>
                <a:gd name="GluePoint47Y" fmla="*/ 5293615 h 6561326"/>
                <a:gd name="GluePoint48X" fmla="*/ 1576354 w 6326724"/>
                <a:gd name="GluePoint48Y" fmla="*/ 5759128 h 6561326"/>
                <a:gd name="GluePoint49X" fmla="*/ 1806865 w 6326724"/>
                <a:gd name="GluePoint49Y" fmla="*/ 5968571 h 6561326"/>
                <a:gd name="GluePoint50X" fmla="*/ 2048253 w 6326724"/>
                <a:gd name="GluePoint50Y" fmla="*/ 6161654 h 6561326"/>
                <a:gd name="GluePoint51X" fmla="*/ 2587506 w 6326724"/>
                <a:gd name="GluePoint51Y" fmla="*/ 6467059 h 6561326"/>
                <a:gd name="GluePoint52X" fmla="*/ 2889176 w 6326724"/>
                <a:gd name="GluePoint52Y" fmla="*/ 6553360 h 6561326"/>
                <a:gd name="GluePoint53X" fmla="*/ 2929698 w 6326724"/>
                <a:gd name="GluePoint53Y" fmla="*/ 6561326 h 6561326"/>
                <a:gd name="GluePoint54X" fmla="*/ 1816374 w 6326724"/>
                <a:gd name="GluePoint54Y" fmla="*/ 6561326 h 6561326"/>
                <a:gd name="GluePoint55X" fmla="*/ 1787601 w 6326724"/>
                <a:gd name="GluePoint55Y" fmla="*/ 6545761 h 6561326"/>
                <a:gd name="GluePoint56X" fmla="*/ 1225544 w 6326724"/>
                <a:gd name="GluePoint56Y" fmla="*/ 6094158 h 6561326"/>
                <a:gd name="GluePoint57X" fmla="*/ 997654 w 6326724"/>
                <a:gd name="GluePoint57Y" fmla="*/ 5822374 h 6561326"/>
                <a:gd name="GluePoint58X" fmla="*/ 798596 w 6326724"/>
                <a:gd name="GluePoint58Y" fmla="*/ 5534615 h 6561326"/>
                <a:gd name="GluePoint59X" fmla="*/ 752075 w 6326724"/>
                <a:gd name="GluePoint59Y" fmla="*/ 5461324 h 6561326"/>
                <a:gd name="GluePoint60X" fmla="*/ 707650 w 6326724"/>
                <a:gd name="GluePoint60Y" fmla="*/ 5390221 h 6561326"/>
                <a:gd name="GluePoint61X" fmla="*/ 619980 w 6326724"/>
                <a:gd name="GluePoint61Y" fmla="*/ 5252396 h 6561326"/>
                <a:gd name="GluePoint62X" fmla="*/ 438349 w 6326724"/>
                <a:gd name="GluePoint62Y" fmla="*/ 4970822 h 6561326"/>
                <a:gd name="GluePoint63X" fmla="*/ 261044 w 6326724"/>
                <a:gd name="GluePoint63Y" fmla="*/ 4673145 h 6561326"/>
                <a:gd name="GluePoint64X" fmla="*/ 181107 w 6326724"/>
                <a:gd name="GluePoint64Y" fmla="*/ 4515356 h 6561326"/>
                <a:gd name="GluePoint65X" fmla="*/ 113224 w 6326724"/>
                <a:gd name="GluePoint65Y" fmla="*/ 4350223 h 6561326"/>
                <a:gd name="GluePoint66X" fmla="*/ 61199 w 6326724"/>
                <a:gd name="GluePoint66Y" fmla="*/ 4178908 h 6561326"/>
                <a:gd name="GluePoint67X" fmla="*/ 41804 w 6326724"/>
                <a:gd name="GluePoint67Y" fmla="*/ 4091577 h 6561326"/>
                <a:gd name="GluePoint68X" fmla="*/ 33287 w 6326724"/>
                <a:gd name="GluePoint68Y" fmla="*/ 4047781 h 6561326"/>
                <a:gd name="GluePoint69X" fmla="*/ 26209 w 6326724"/>
                <a:gd name="GluePoint69Y" fmla="*/ 4003858 h 6561326"/>
                <a:gd name="GluePoint70X" fmla="*/ 0 w 6326724"/>
                <a:gd name="GluePoint70Y" fmla="*/ 3651953 h 6561326"/>
                <a:gd name="GluePoint71X" fmla="*/ 72731 w 6326724"/>
                <a:gd name="GluePoint71Y" fmla="*/ 2966307 h 6561326"/>
                <a:gd name="GluePoint72X" fmla="*/ 291316 w 6326724"/>
                <a:gd name="GluePoint72Y" fmla="*/ 2309385 h 6561326"/>
                <a:gd name="GluePoint73X" fmla="*/ 1110878 w 6326724"/>
                <a:gd name="GluePoint73Y" fmla="*/ 1193776 h 6561326"/>
                <a:gd name="GluePoint74X" fmla="*/ 1654327 w 6326724"/>
                <a:gd name="GluePoint74Y" fmla="*/ 756730 h 6561326"/>
                <a:gd name="GluePoint75X" fmla="*/ 2261727 w 6326724"/>
                <a:gd name="GluePoint75Y" fmla="*/ 409720 h 6561326"/>
                <a:gd name="GluePoint76X" fmla="*/ 3610060 w 6326724"/>
                <a:gd name="GluePoint76Y" fmla="*/ 27032 h 6561326"/>
                <a:gd name="GluePoint77X" fmla="*/ 4139342 w 6326724"/>
                <a:gd name="GluePoint77Y" fmla="*/ 440 h 6561326"/>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 ang="0">
                  <a:pos x="GluePoint13X" y="GluePoint13Y"/>
                </a:cxn>
                <a:cxn ang="0">
                  <a:pos x="GluePoint14X" y="GluePoint14Y"/>
                </a:cxn>
                <a:cxn ang="0">
                  <a:pos x="GluePoint15X" y="GluePoint15Y"/>
                </a:cxn>
                <a:cxn ang="0">
                  <a:pos x="GluePoint16X" y="GluePoint16Y"/>
                </a:cxn>
                <a:cxn ang="0">
                  <a:pos x="GluePoint17X" y="GluePoint17Y"/>
                </a:cxn>
                <a:cxn ang="0">
                  <a:pos x="GluePoint18X" y="GluePoint18Y"/>
                </a:cxn>
                <a:cxn ang="0">
                  <a:pos x="GluePoint19X" y="GluePoint19Y"/>
                </a:cxn>
                <a:cxn ang="0">
                  <a:pos x="GluePoint20X" y="GluePoint20Y"/>
                </a:cxn>
                <a:cxn ang="0">
                  <a:pos x="GluePoint21X" y="GluePoint21Y"/>
                </a:cxn>
                <a:cxn ang="0">
                  <a:pos x="GluePoint22X" y="GluePoint22Y"/>
                </a:cxn>
                <a:cxn ang="0">
                  <a:pos x="GluePoint23X" y="GluePoint23Y"/>
                </a:cxn>
                <a:cxn ang="0">
                  <a:pos x="GluePoint24X" y="GluePoint24Y"/>
                </a:cxn>
                <a:cxn ang="0">
                  <a:pos x="GluePoint25X" y="GluePoint25Y"/>
                </a:cxn>
                <a:cxn ang="0">
                  <a:pos x="GluePoint26X" y="GluePoint26Y"/>
                </a:cxn>
                <a:cxn ang="0">
                  <a:pos x="GluePoint27X" y="GluePoint27Y"/>
                </a:cxn>
                <a:cxn ang="0">
                  <a:pos x="GluePoint28X" y="GluePoint28Y"/>
                </a:cxn>
                <a:cxn ang="0">
                  <a:pos x="GluePoint29X" y="GluePoint29Y"/>
                </a:cxn>
                <a:cxn ang="0">
                  <a:pos x="GluePoint30X" y="GluePoint30Y"/>
                </a:cxn>
                <a:cxn ang="0">
                  <a:pos x="GluePoint31X" y="GluePoint31Y"/>
                </a:cxn>
                <a:cxn ang="0">
                  <a:pos x="GluePoint32X" y="GluePoint32Y"/>
                </a:cxn>
                <a:cxn ang="0">
                  <a:pos x="GluePoint33X" y="GluePoint33Y"/>
                </a:cxn>
                <a:cxn ang="0">
                  <a:pos x="GluePoint34X" y="GluePoint34Y"/>
                </a:cxn>
                <a:cxn ang="0">
                  <a:pos x="GluePoint35X" y="GluePoint35Y"/>
                </a:cxn>
                <a:cxn ang="0">
                  <a:pos x="GluePoint36X" y="GluePoint36Y"/>
                </a:cxn>
                <a:cxn ang="0">
                  <a:pos x="GluePoint37X" y="GluePoint37Y"/>
                </a:cxn>
                <a:cxn ang="0">
                  <a:pos x="GluePoint38X" y="GluePoint38Y"/>
                </a:cxn>
                <a:cxn ang="0">
                  <a:pos x="GluePoint39X" y="GluePoint39Y"/>
                </a:cxn>
                <a:cxn ang="0">
                  <a:pos x="GluePoint40X" y="GluePoint40Y"/>
                </a:cxn>
                <a:cxn ang="0">
                  <a:pos x="GluePoint41X" y="GluePoint41Y"/>
                </a:cxn>
                <a:cxn ang="0">
                  <a:pos x="GluePoint42X" y="GluePoint42Y"/>
                </a:cxn>
                <a:cxn ang="0">
                  <a:pos x="GluePoint43X" y="GluePoint43Y"/>
                </a:cxn>
                <a:cxn ang="0">
                  <a:pos x="GluePoint44X" y="GluePoint44Y"/>
                </a:cxn>
                <a:cxn ang="0">
                  <a:pos x="GluePoint45X" y="GluePoint45Y"/>
                </a:cxn>
                <a:cxn ang="0">
                  <a:pos x="GluePoint46X" y="GluePoint46Y"/>
                </a:cxn>
                <a:cxn ang="0">
                  <a:pos x="GluePoint47X" y="GluePoint47Y"/>
                </a:cxn>
                <a:cxn ang="0">
                  <a:pos x="GluePoint48X" y="GluePoint48Y"/>
                </a:cxn>
                <a:cxn ang="0">
                  <a:pos x="GluePoint49X" y="GluePoint49Y"/>
                </a:cxn>
                <a:cxn ang="0">
                  <a:pos x="GluePoint50X" y="GluePoint50Y"/>
                </a:cxn>
                <a:cxn ang="0">
                  <a:pos x="GluePoint51X" y="GluePoint51Y"/>
                </a:cxn>
                <a:cxn ang="0">
                  <a:pos x="GluePoint52X" y="GluePoint52Y"/>
                </a:cxn>
                <a:cxn ang="0">
                  <a:pos x="GluePoint53X" y="GluePoint53Y"/>
                </a:cxn>
                <a:cxn ang="0">
                  <a:pos x="GluePoint54X" y="GluePoint54Y"/>
                </a:cxn>
                <a:cxn ang="0">
                  <a:pos x="GluePoint55X" y="GluePoint55Y"/>
                </a:cxn>
                <a:cxn ang="0">
                  <a:pos x="GluePoint56X" y="GluePoint56Y"/>
                </a:cxn>
                <a:cxn ang="0">
                  <a:pos x="GluePoint57X" y="GluePoint57Y"/>
                </a:cxn>
                <a:cxn ang="0">
                  <a:pos x="GluePoint58X" y="GluePoint58Y"/>
                </a:cxn>
                <a:cxn ang="0">
                  <a:pos x="GluePoint59X" y="GluePoint59Y"/>
                </a:cxn>
                <a:cxn ang="0">
                  <a:pos x="GluePoint60X" y="GluePoint60Y"/>
                </a:cxn>
                <a:cxn ang="0">
                  <a:pos x="GluePoint61X" y="GluePoint61Y"/>
                </a:cxn>
                <a:cxn ang="0">
                  <a:pos x="GluePoint62X" y="GluePoint62Y"/>
                </a:cxn>
                <a:cxn ang="0">
                  <a:pos x="GluePoint63X" y="GluePoint63Y"/>
                </a:cxn>
                <a:cxn ang="0">
                  <a:pos x="GluePoint64X" y="GluePoint64Y"/>
                </a:cxn>
                <a:cxn ang="0">
                  <a:pos x="GluePoint65X" y="GluePoint65Y"/>
                </a:cxn>
                <a:cxn ang="0">
                  <a:pos x="GluePoint66X" y="GluePoint66Y"/>
                </a:cxn>
                <a:cxn ang="0">
                  <a:pos x="GluePoint67X" y="GluePoint67Y"/>
                </a:cxn>
                <a:cxn ang="0">
                  <a:pos x="GluePoint68X" y="GluePoint68Y"/>
                </a:cxn>
                <a:cxn ang="0">
                  <a:pos x="GluePoint69X" y="GluePoint69Y"/>
                </a:cxn>
                <a:cxn ang="0">
                  <a:pos x="GluePoint70X" y="GluePoint70Y"/>
                </a:cxn>
                <a:cxn ang="0">
                  <a:pos x="GluePoint71X" y="GluePoint71Y"/>
                </a:cxn>
                <a:cxn ang="0">
                  <a:pos x="GluePoint72X" y="GluePoint72Y"/>
                </a:cxn>
                <a:cxn ang="0">
                  <a:pos x="GluePoint73X" y="GluePoint73Y"/>
                </a:cxn>
                <a:cxn ang="0">
                  <a:pos x="GluePoint74X" y="GluePoint74Y"/>
                </a:cxn>
                <a:cxn ang="0">
                  <a:pos x="GluePoint75X" y="GluePoint75Y"/>
                </a:cxn>
                <a:cxn ang="0">
                  <a:pos x="GluePoint76X" y="GluePoint76Y"/>
                </a:cxn>
                <a:cxn ang="0">
                  <a:pos x="GluePoint77X" y="GluePoint77Y"/>
                </a:cxn>
              </a:cxnLst>
              <a:rect l="textAreaLeft" t="textAreaTop" r="textAreaRight" b="textAreaBottom"/>
              <a:pathLst>
                <a:path w="6326724" h="6561326">
                  <a:moveTo>
                    <a:pt x="6326724" y="5020808"/>
                  </a:moveTo>
                  <a:lnTo>
                    <a:pt x="6326724" y="5698632"/>
                  </a:lnTo>
                  <a:lnTo>
                    <a:pt x="6067438" y="5902509"/>
                  </a:lnTo>
                  <a:cubicBezTo>
                    <a:pt x="5977868" y="5970407"/>
                    <a:pt x="5888364" y="6036453"/>
                    <a:pt x="5799974" y="6102017"/>
                  </a:cubicBezTo>
                  <a:lnTo>
                    <a:pt x="5665258" y="6202100"/>
                  </a:lnTo>
                  <a:cubicBezTo>
                    <a:pt x="5619654" y="6235719"/>
                    <a:pt x="5573656" y="6269596"/>
                    <a:pt x="5526873" y="6302828"/>
                  </a:cubicBezTo>
                  <a:cubicBezTo>
                    <a:pt x="5480220" y="6336189"/>
                    <a:pt x="5433044" y="6369423"/>
                    <a:pt x="5385080" y="6402268"/>
                  </a:cubicBezTo>
                  <a:cubicBezTo>
                    <a:pt x="5336988" y="6434857"/>
                    <a:pt x="5288500" y="6467187"/>
                    <a:pt x="5238833" y="6498875"/>
                  </a:cubicBezTo>
                  <a:lnTo>
                    <a:pt x="5138040" y="6561326"/>
                  </a:lnTo>
                  <a:lnTo>
                    <a:pt x="3946072" y="6561326"/>
                  </a:lnTo>
                  <a:lnTo>
                    <a:pt x="3976009" y="6555242"/>
                  </a:lnTo>
                  <a:cubicBezTo>
                    <a:pt x="4123712" y="6519227"/>
                    <a:pt x="4266863" y="6466383"/>
                    <a:pt x="4404855" y="6399048"/>
                  </a:cubicBezTo>
                  <a:cubicBezTo>
                    <a:pt x="4589500" y="6310299"/>
                    <a:pt x="4765232" y="6196690"/>
                    <a:pt x="4938868" y="6072132"/>
                  </a:cubicBezTo>
                  <a:cubicBezTo>
                    <a:pt x="4982245" y="6041089"/>
                    <a:pt x="5025359" y="6008630"/>
                    <a:pt x="5068342" y="5976042"/>
                  </a:cubicBezTo>
                  <a:cubicBezTo>
                    <a:pt x="5111588" y="5943453"/>
                    <a:pt x="5154702" y="5910349"/>
                    <a:pt x="5197816" y="5876730"/>
                  </a:cubicBezTo>
                  <a:lnTo>
                    <a:pt x="5460039" y="5670637"/>
                  </a:lnTo>
                  <a:cubicBezTo>
                    <a:pt x="5639966" y="5530365"/>
                    <a:pt x="5821596" y="5399753"/>
                    <a:pt x="5999033" y="5271718"/>
                  </a:cubicBezTo>
                  <a:cubicBezTo>
                    <a:pt x="6087686" y="5207700"/>
                    <a:pt x="6174667" y="5143360"/>
                    <a:pt x="6258766" y="5077603"/>
                  </a:cubicBezTo>
                  <a:close/>
                  <a:moveTo>
                    <a:pt x="4139342" y="440"/>
                  </a:moveTo>
                  <a:cubicBezTo>
                    <a:pt x="4198237" y="1301"/>
                    <a:pt x="4257068" y="3427"/>
                    <a:pt x="4315744" y="6808"/>
                  </a:cubicBezTo>
                  <a:cubicBezTo>
                    <a:pt x="4550841" y="20849"/>
                    <a:pt x="4785806" y="55240"/>
                    <a:pt x="5015400" y="113591"/>
                  </a:cubicBezTo>
                  <a:cubicBezTo>
                    <a:pt x="5244992" y="171812"/>
                    <a:pt x="5469212" y="254249"/>
                    <a:pt x="5681114" y="361418"/>
                  </a:cubicBezTo>
                  <a:cubicBezTo>
                    <a:pt x="5892754" y="468586"/>
                    <a:pt x="6093124" y="599584"/>
                    <a:pt x="6270952" y="755441"/>
                  </a:cubicBezTo>
                  <a:lnTo>
                    <a:pt x="6326724" y="807432"/>
                  </a:lnTo>
                  <a:lnTo>
                    <a:pt x="6326724" y="1231565"/>
                  </a:lnTo>
                  <a:lnTo>
                    <a:pt x="6302093" y="1203002"/>
                  </a:lnTo>
                  <a:cubicBezTo>
                    <a:pt x="6227937" y="1127247"/>
                    <a:pt x="6149211" y="1056081"/>
                    <a:pt x="6066914" y="989616"/>
                  </a:cubicBezTo>
                  <a:cubicBezTo>
                    <a:pt x="5902714" y="856299"/>
                    <a:pt x="5724360" y="740371"/>
                    <a:pt x="5533688" y="647242"/>
                  </a:cubicBezTo>
                  <a:cubicBezTo>
                    <a:pt x="5343146" y="553857"/>
                    <a:pt x="5141466" y="482239"/>
                    <a:pt x="4933626" y="432262"/>
                  </a:cubicBezTo>
                  <a:cubicBezTo>
                    <a:pt x="4725788" y="382156"/>
                    <a:pt x="4512182" y="353303"/>
                    <a:pt x="4296873" y="343126"/>
                  </a:cubicBezTo>
                  <a:cubicBezTo>
                    <a:pt x="4081172" y="332435"/>
                    <a:pt x="3865732" y="339520"/>
                    <a:pt x="3651602" y="365797"/>
                  </a:cubicBezTo>
                  <a:cubicBezTo>
                    <a:pt x="3437604" y="392202"/>
                    <a:pt x="3225572" y="436384"/>
                    <a:pt x="3018256" y="496666"/>
                  </a:cubicBezTo>
                  <a:cubicBezTo>
                    <a:pt x="2810809" y="556691"/>
                    <a:pt x="2608474" y="634362"/>
                    <a:pt x="2412429" y="724399"/>
                  </a:cubicBezTo>
                  <a:cubicBezTo>
                    <a:pt x="2019160" y="902541"/>
                    <a:pt x="1651969" y="1138775"/>
                    <a:pt x="1329857" y="1424086"/>
                  </a:cubicBezTo>
                  <a:cubicBezTo>
                    <a:pt x="1169326" y="1567192"/>
                    <a:pt x="1020588" y="1723307"/>
                    <a:pt x="887314" y="1891015"/>
                  </a:cubicBezTo>
                  <a:cubicBezTo>
                    <a:pt x="753778" y="2058466"/>
                    <a:pt x="635967" y="2238026"/>
                    <a:pt x="537420" y="2427245"/>
                  </a:cubicBezTo>
                  <a:cubicBezTo>
                    <a:pt x="438874" y="2616335"/>
                    <a:pt x="356839" y="2814313"/>
                    <a:pt x="299965" y="3020021"/>
                  </a:cubicBezTo>
                  <a:cubicBezTo>
                    <a:pt x="242961" y="3225212"/>
                    <a:pt x="213474" y="3438518"/>
                    <a:pt x="213606" y="3651953"/>
                  </a:cubicBezTo>
                  <a:cubicBezTo>
                    <a:pt x="214785" y="3756804"/>
                    <a:pt x="225269" y="3860881"/>
                    <a:pt x="250036" y="3961352"/>
                  </a:cubicBezTo>
                  <a:cubicBezTo>
                    <a:pt x="274412" y="4061950"/>
                    <a:pt x="312284" y="4158171"/>
                    <a:pt x="357625" y="4250783"/>
                  </a:cubicBezTo>
                  <a:cubicBezTo>
                    <a:pt x="380558" y="4297025"/>
                    <a:pt x="405982" y="4342366"/>
                    <a:pt x="432715" y="4387063"/>
                  </a:cubicBezTo>
                  <a:cubicBezTo>
                    <a:pt x="459841" y="4431630"/>
                    <a:pt x="488803" y="4475554"/>
                    <a:pt x="518943" y="4518962"/>
                  </a:cubicBezTo>
                  <a:cubicBezTo>
                    <a:pt x="580011" y="4605521"/>
                    <a:pt x="647893" y="4689504"/>
                    <a:pt x="718133" y="4773874"/>
                  </a:cubicBezTo>
                  <a:cubicBezTo>
                    <a:pt x="788374" y="4858372"/>
                    <a:pt x="861760" y="4942871"/>
                    <a:pt x="933704" y="5030717"/>
                  </a:cubicBezTo>
                  <a:cubicBezTo>
                    <a:pt x="969742" y="5074512"/>
                    <a:pt x="1005387" y="5119337"/>
                    <a:pt x="1040900" y="5164806"/>
                  </a:cubicBezTo>
                  <a:lnTo>
                    <a:pt x="1092401" y="5230628"/>
                  </a:lnTo>
                  <a:cubicBezTo>
                    <a:pt x="1109306" y="5251624"/>
                    <a:pt x="1125425" y="5273135"/>
                    <a:pt x="1142854" y="5293615"/>
                  </a:cubicBezTo>
                  <a:cubicBezTo>
                    <a:pt x="1278880" y="5460293"/>
                    <a:pt x="1426438" y="5613704"/>
                    <a:pt x="1576354" y="5759128"/>
                  </a:cubicBezTo>
                  <a:cubicBezTo>
                    <a:pt x="1651706" y="5831519"/>
                    <a:pt x="1728368" y="5901461"/>
                    <a:pt x="1806865" y="5968571"/>
                  </a:cubicBezTo>
                  <a:cubicBezTo>
                    <a:pt x="1885362" y="6035680"/>
                    <a:pt x="1965299" y="6100599"/>
                    <a:pt x="2048253" y="6161654"/>
                  </a:cubicBezTo>
                  <a:cubicBezTo>
                    <a:pt x="2213502" y="6284022"/>
                    <a:pt x="2391724" y="6393380"/>
                    <a:pt x="2587506" y="6467059"/>
                  </a:cubicBezTo>
                  <a:cubicBezTo>
                    <a:pt x="2685137" y="6503898"/>
                    <a:pt x="2786304" y="6532106"/>
                    <a:pt x="2889176" y="6553360"/>
                  </a:cubicBezTo>
                  <a:lnTo>
                    <a:pt x="2929698" y="6561326"/>
                  </a:lnTo>
                  <a:lnTo>
                    <a:pt x="1816374" y="6561326"/>
                  </a:lnTo>
                  <a:lnTo>
                    <a:pt x="1787601" y="6545761"/>
                  </a:lnTo>
                  <a:cubicBezTo>
                    <a:pt x="1577272" y="6422749"/>
                    <a:pt x="1389483" y="6266761"/>
                    <a:pt x="1225544" y="6094158"/>
                  </a:cubicBezTo>
                  <a:cubicBezTo>
                    <a:pt x="1143116" y="6007986"/>
                    <a:pt x="1068158" y="5916274"/>
                    <a:pt x="997654" y="5822374"/>
                  </a:cubicBezTo>
                  <a:cubicBezTo>
                    <a:pt x="927546" y="5728086"/>
                    <a:pt x="860842" y="5632381"/>
                    <a:pt x="798596" y="5534615"/>
                  </a:cubicBezTo>
                  <a:cubicBezTo>
                    <a:pt x="782608" y="5510399"/>
                    <a:pt x="767537" y="5485797"/>
                    <a:pt x="752075" y="5461324"/>
                  </a:cubicBezTo>
                  <a:lnTo>
                    <a:pt x="707650" y="5390221"/>
                  </a:lnTo>
                  <a:cubicBezTo>
                    <a:pt x="679213" y="5344237"/>
                    <a:pt x="649728" y="5298638"/>
                    <a:pt x="619980" y="5252396"/>
                  </a:cubicBezTo>
                  <a:lnTo>
                    <a:pt x="438349" y="4970822"/>
                  </a:lnTo>
                  <a:cubicBezTo>
                    <a:pt x="377413" y="4874860"/>
                    <a:pt x="317263" y="4776064"/>
                    <a:pt x="261044" y="4673145"/>
                  </a:cubicBezTo>
                  <a:cubicBezTo>
                    <a:pt x="233000" y="4621622"/>
                    <a:pt x="205874" y="4569197"/>
                    <a:pt x="181107" y="4515356"/>
                  </a:cubicBezTo>
                  <a:cubicBezTo>
                    <a:pt x="156470" y="4461385"/>
                    <a:pt x="133537" y="4406385"/>
                    <a:pt x="113224" y="4350223"/>
                  </a:cubicBezTo>
                  <a:cubicBezTo>
                    <a:pt x="93305" y="4293934"/>
                    <a:pt x="75614" y="4236872"/>
                    <a:pt x="61199" y="4178908"/>
                  </a:cubicBezTo>
                  <a:cubicBezTo>
                    <a:pt x="54385" y="4149927"/>
                    <a:pt x="47440" y="4120815"/>
                    <a:pt x="41804" y="4091577"/>
                  </a:cubicBezTo>
                  <a:lnTo>
                    <a:pt x="33287" y="4047781"/>
                  </a:lnTo>
                  <a:lnTo>
                    <a:pt x="26209" y="4003858"/>
                  </a:lnTo>
                  <a:cubicBezTo>
                    <a:pt x="7732" y="3886643"/>
                    <a:pt x="0" y="3768783"/>
                    <a:pt x="0" y="3651953"/>
                  </a:cubicBezTo>
                  <a:cubicBezTo>
                    <a:pt x="524" y="3422031"/>
                    <a:pt x="25030" y="3192109"/>
                    <a:pt x="72731" y="2966307"/>
                  </a:cubicBezTo>
                  <a:cubicBezTo>
                    <a:pt x="120301" y="2740634"/>
                    <a:pt x="193163" y="2519343"/>
                    <a:pt x="291316" y="2309385"/>
                  </a:cubicBezTo>
                  <a:cubicBezTo>
                    <a:pt x="488540" y="1889469"/>
                    <a:pt x="774352" y="1513736"/>
                    <a:pt x="1110878" y="1193776"/>
                  </a:cubicBezTo>
                  <a:cubicBezTo>
                    <a:pt x="1279535" y="1033797"/>
                    <a:pt x="1461821" y="887856"/>
                    <a:pt x="1654327" y="756730"/>
                  </a:cubicBezTo>
                  <a:cubicBezTo>
                    <a:pt x="1847096" y="625732"/>
                    <a:pt x="2049956" y="509031"/>
                    <a:pt x="2261727" y="409720"/>
                  </a:cubicBezTo>
                  <a:cubicBezTo>
                    <a:pt x="2685792" y="212515"/>
                    <a:pt x="3142357" y="82162"/>
                    <a:pt x="3610060" y="27032"/>
                  </a:cubicBezTo>
                  <a:cubicBezTo>
                    <a:pt x="3785399" y="6647"/>
                    <a:pt x="3962657" y="-2144"/>
                    <a:pt x="4139342" y="440"/>
                  </a:cubicBezTo>
                  <a:close/>
                </a:path>
              </a:pathLst>
            </a:custGeom>
            <a:gradFill rotWithShape="0">
              <a:gsLst>
                <a:gs pos="2000">
                  <a:srgbClr val="FFFFFF">
                    <a:alpha val="10000"/>
                  </a:srgbClr>
                </a:gs>
                <a:gs pos="16000">
                  <a:srgbClr val="70AD47">
                    <a:alpha val="10000"/>
                  </a:srgbClr>
                </a:gs>
                <a:gs pos="85000">
                  <a:srgbClr val="5B9BD5">
                    <a:alpha val="10000"/>
                  </a:srgbClr>
                </a:gs>
                <a:gs pos="100000">
                  <a:srgbClr val="FFFFFF">
                    <a:alpha val="10000"/>
                  </a:srgbClr>
                </a:gs>
              </a:gsLst>
              <a:lin ang="12000000"/>
            </a:gradFill>
            <a:ln>
              <a:noFill/>
            </a:ln>
          </p:spPr>
          <p:style>
            <a:lnRef idx="2">
              <a:schemeClr val="accent1">
                <a:shade val="50000"/>
              </a:schemeClr>
            </a:lnRef>
            <a:fillRef idx="1">
              <a:schemeClr val="accent1"/>
            </a:fillRef>
            <a:effectRef idx="0">
              <a:schemeClr val="accent1"/>
            </a:effectRef>
            <a:fontRef idx="minor"/>
          </p:style>
          <p:txBody>
            <a:bodyPr lIns="108847" tIns="54423" rIns="108847" bIns="54423" anchor="ctr">
              <a:noAutofit/>
            </a:bodyPr>
            <a:lstStyle/>
            <a:p>
              <a:endParaRPr lang="en-US" sz="2177">
                <a:solidFill>
                  <a:srgbClr val="FFFFFF"/>
                </a:solidFill>
                <a:latin typeface="Calibri"/>
              </a:endParaRPr>
            </a:p>
          </p:txBody>
        </p:sp>
        <p:sp>
          <p:nvSpPr>
            <p:cNvPr id="294" name="Freeform: Shape 3">
              <a:extLst>
                <a:ext uri="{C183D7F6-B498-43B3-948B-1728B52AA6E4}">
                  <adec:decorative xmlns:adec="http://schemas.microsoft.com/office/drawing/2017/decorative" val="1"/>
                </a:ext>
              </a:extLst>
            </p:cNvPr>
            <p:cNvSpPr/>
            <p:nvPr/>
          </p:nvSpPr>
          <p:spPr>
            <a:xfrm>
              <a:off x="4853160" y="278280"/>
              <a:ext cx="5225760" cy="5391360"/>
            </a:xfrm>
            <a:custGeom>
              <a:avLst/>
              <a:gdLst>
                <a:gd name="textAreaLeft" fmla="*/ 0 w 5225760"/>
                <a:gd name="textAreaRight" fmla="*/ 5226120 w 5225760"/>
                <a:gd name="textAreaTop" fmla="*/ 0 h 5391360"/>
                <a:gd name="textAreaBottom" fmla="*/ 5391720 h 5391360"/>
                <a:gd name="GluePoint1X" fmla="*/ 4150102 w 6321679"/>
                <a:gd name="GluePoint1Y" fmla="*/ 0 h 6521594"/>
                <a:gd name="GluePoint2X" fmla="*/ 6083891 w 6321679"/>
                <a:gd name="GluePoint2Y" fmla="*/ 619943 h 6521594"/>
                <a:gd name="GluePoint3X" fmla="*/ 6321679 w 6321679"/>
                <a:gd name="GluePoint3Y" fmla="*/ 822247 h 6521594"/>
                <a:gd name="GluePoint4X" fmla="*/ 6321679 w 6321679"/>
                <a:gd name="GluePoint4Y" fmla="*/ 1866928 h 6521594"/>
                <a:gd name="GluePoint5X" fmla="*/ 6212358 w 6321679"/>
                <a:gd name="GluePoint5Y" fmla="*/ 1689281 h 6521594"/>
                <a:gd name="GluePoint6X" fmla="*/ 6049880 w 6321679"/>
                <a:gd name="GluePoint6Y" fmla="*/ 1477173 h 6521594"/>
                <a:gd name="GluePoint7X" fmla="*/ 5248663 w 6321679"/>
                <a:gd name="GluePoint7Y" fmla="*/ 869327 h 6521594"/>
                <a:gd name="GluePoint8X" fmla="*/ 4150102 w 6321679"/>
                <a:gd name="GluePoint8Y" fmla="*/ 644042 h 6521594"/>
                <a:gd name="GluePoint9X" fmla="*/ 2867946 w 6321679"/>
                <a:gd name="GluePoint9Y" fmla="*/ 886459 h 6521594"/>
                <a:gd name="GluePoint10X" fmla="*/ 1728892 w 6321679"/>
                <a:gd name="GluePoint10Y" fmla="*/ 1552397 h 6521594"/>
                <a:gd name="GluePoint11X" fmla="*/ 941043 w 6321679"/>
                <a:gd name="GluePoint11Y" fmla="*/ 2512664 h 6521594"/>
                <a:gd name="GluePoint12X" fmla="*/ 655362 w 6321679"/>
                <a:gd name="GluePoint12Y" fmla="*/ 3630204 h 6521594"/>
                <a:gd name="GluePoint13X" fmla="*/ 1128177 w 6321679"/>
                <a:gd name="GluePoint13Y" fmla="*/ 4667883 h 6521594"/>
                <a:gd name="GluePoint14X" fmla="*/ 1366419 w 6321679"/>
                <a:gd name="GluePoint14Y" fmla="*/ 4997246 h 6521594"/>
                <a:gd name="GluePoint15X" fmla="*/ 3601937 w 6321679"/>
                <a:gd name="GluePoint15Y" fmla="*/ 6284685 h 6521594"/>
                <a:gd name="GluePoint16X" fmla="*/ 5298985 w 6321679"/>
                <a:gd name="GluePoint16Y" fmla="*/ 5492643 h 6521594"/>
                <a:gd name="GluePoint17X" fmla="*/ 5505513 w 6321679"/>
                <a:gd name="GluePoint17Y" fmla="*/ 5335367 h 6521594"/>
                <a:gd name="GluePoint18X" fmla="*/ 6252618 w 6321679"/>
                <a:gd name="GluePoint18Y" fmla="*/ 4722492 h 6521594"/>
                <a:gd name="GluePoint19X" fmla="*/ 6321679 w 6321679"/>
                <a:gd name="GluePoint19Y" fmla="*/ 4651477 h 6521594"/>
                <a:gd name="GluePoint20X" fmla="*/ 6321679 w 6321679"/>
                <a:gd name="GluePoint20Y" fmla="*/ 5523097 h 6521594"/>
                <a:gd name="GluePoint21X" fmla="*/ 6024428 w 6321679"/>
                <a:gd name="GluePoint21Y" fmla="*/ 5754969 h 6521594"/>
                <a:gd name="GluePoint22X" fmla="*/ 5702345 w 6321679"/>
                <a:gd name="GluePoint22Y" fmla="*/ 6000018 h 6521594"/>
                <a:gd name="GluePoint23X" fmla="*/ 4988380 w 6321679"/>
                <a:gd name="GluePoint23Y" fmla="*/ 6506549 h 6521594"/>
                <a:gd name="GluePoint24X" fmla="*/ 4961490 w 6321679"/>
                <a:gd name="GluePoint24Y" fmla="*/ 6521594 h 6521594"/>
                <a:gd name="GluePoint25X" fmla="*/ 2011326 w 6321679"/>
                <a:gd name="GluePoint25Y" fmla="*/ 6521594 h 6521594"/>
                <a:gd name="GluePoint26X" fmla="*/ 1982893 w 6321679"/>
                <a:gd name="GluePoint26Y" fmla="*/ 6505768 h 6521594"/>
                <a:gd name="GluePoint27X" fmla="*/ 824149 w 6321679"/>
                <a:gd name="GluePoint27Y" fmla="*/ 5358682 h 6521594"/>
                <a:gd name="GluePoint28X" fmla="*/ 0 w 6321679"/>
                <a:gd name="GluePoint28Y" fmla="*/ 3630075 h 6521594"/>
                <a:gd name="GluePoint29X" fmla="*/ 4150102 w 6321679"/>
                <a:gd name="GluePoint29Y" fmla="*/ 0 h 6521594"/>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 ang="0">
                  <a:pos x="GluePoint13X" y="GluePoint13Y"/>
                </a:cxn>
                <a:cxn ang="0">
                  <a:pos x="GluePoint14X" y="GluePoint14Y"/>
                </a:cxn>
                <a:cxn ang="0">
                  <a:pos x="GluePoint15X" y="GluePoint15Y"/>
                </a:cxn>
                <a:cxn ang="0">
                  <a:pos x="GluePoint16X" y="GluePoint16Y"/>
                </a:cxn>
                <a:cxn ang="0">
                  <a:pos x="GluePoint17X" y="GluePoint17Y"/>
                </a:cxn>
                <a:cxn ang="0">
                  <a:pos x="GluePoint18X" y="GluePoint18Y"/>
                </a:cxn>
                <a:cxn ang="0">
                  <a:pos x="GluePoint19X" y="GluePoint19Y"/>
                </a:cxn>
                <a:cxn ang="0">
                  <a:pos x="GluePoint20X" y="GluePoint20Y"/>
                </a:cxn>
                <a:cxn ang="0">
                  <a:pos x="GluePoint21X" y="GluePoint21Y"/>
                </a:cxn>
                <a:cxn ang="0">
                  <a:pos x="GluePoint22X" y="GluePoint22Y"/>
                </a:cxn>
                <a:cxn ang="0">
                  <a:pos x="GluePoint23X" y="GluePoint23Y"/>
                </a:cxn>
                <a:cxn ang="0">
                  <a:pos x="GluePoint24X" y="GluePoint24Y"/>
                </a:cxn>
                <a:cxn ang="0">
                  <a:pos x="GluePoint25X" y="GluePoint25Y"/>
                </a:cxn>
                <a:cxn ang="0">
                  <a:pos x="GluePoint26X" y="GluePoint26Y"/>
                </a:cxn>
                <a:cxn ang="0">
                  <a:pos x="GluePoint27X" y="GluePoint27Y"/>
                </a:cxn>
                <a:cxn ang="0">
                  <a:pos x="GluePoint28X" y="GluePoint28Y"/>
                </a:cxn>
                <a:cxn ang="0">
                  <a:pos x="GluePoint29X" y="GluePoint29Y"/>
                </a:cxn>
              </a:cxnLst>
              <a:rect l="textAreaLeft" t="textAreaTop" r="textAreaRight" b="textAreaBottom"/>
              <a:pathLst>
                <a:path w="6321679" h="6521594">
                  <a:moveTo>
                    <a:pt x="4150102" y="0"/>
                  </a:moveTo>
                  <a:cubicBezTo>
                    <a:pt x="4918148" y="0"/>
                    <a:pt x="5569597" y="228540"/>
                    <a:pt x="6083891" y="619943"/>
                  </a:cubicBezTo>
                  <a:lnTo>
                    <a:pt x="6321679" y="822247"/>
                  </a:lnTo>
                  <a:lnTo>
                    <a:pt x="6321679" y="1866928"/>
                  </a:lnTo>
                  <a:lnTo>
                    <a:pt x="6212358" y="1689281"/>
                  </a:lnTo>
                  <a:cubicBezTo>
                    <a:pt x="6161484" y="1615222"/>
                    <a:pt x="6107295" y="1544427"/>
                    <a:pt x="6049880" y="1477173"/>
                  </a:cubicBezTo>
                  <a:cubicBezTo>
                    <a:pt x="5825135" y="1214018"/>
                    <a:pt x="5555573" y="1009470"/>
                    <a:pt x="5248663" y="869327"/>
                  </a:cubicBezTo>
                  <a:cubicBezTo>
                    <a:pt x="4921178" y="719909"/>
                    <a:pt x="4551627" y="644042"/>
                    <a:pt x="4150102" y="644042"/>
                  </a:cubicBezTo>
                  <a:cubicBezTo>
                    <a:pt x="3724203" y="644042"/>
                    <a:pt x="3292799" y="725448"/>
                    <a:pt x="2867946" y="886459"/>
                  </a:cubicBezTo>
                  <a:cubicBezTo>
                    <a:pt x="2454234" y="1042832"/>
                    <a:pt x="2060440" y="1273141"/>
                    <a:pt x="1728892" y="1552397"/>
                  </a:cubicBezTo>
                  <a:cubicBezTo>
                    <a:pt x="1391580" y="1836419"/>
                    <a:pt x="1126473" y="2159600"/>
                    <a:pt x="941043" y="2512664"/>
                  </a:cubicBezTo>
                  <a:cubicBezTo>
                    <a:pt x="751551" y="2873583"/>
                    <a:pt x="655362" y="3249575"/>
                    <a:pt x="655362" y="3630204"/>
                  </a:cubicBezTo>
                  <a:cubicBezTo>
                    <a:pt x="655362" y="4013537"/>
                    <a:pt x="808817" y="4237405"/>
                    <a:pt x="1128177" y="4667883"/>
                  </a:cubicBezTo>
                  <a:cubicBezTo>
                    <a:pt x="1205232" y="4771702"/>
                    <a:pt x="1284908" y="4879129"/>
                    <a:pt x="1366419" y="4997246"/>
                  </a:cubicBezTo>
                  <a:cubicBezTo>
                    <a:pt x="1989282" y="5899677"/>
                    <a:pt x="2657880" y="6284685"/>
                    <a:pt x="3601937" y="6284685"/>
                  </a:cubicBezTo>
                  <a:cubicBezTo>
                    <a:pt x="4221523" y="6284685"/>
                    <a:pt x="4676122" y="5971036"/>
                    <a:pt x="5298985" y="5492643"/>
                  </a:cubicBezTo>
                  <a:cubicBezTo>
                    <a:pt x="5368571" y="5439187"/>
                    <a:pt x="5438156" y="5386375"/>
                    <a:pt x="5505513" y="5335367"/>
                  </a:cubicBezTo>
                  <a:cubicBezTo>
                    <a:pt x="5779335" y="5127761"/>
                    <a:pt x="6041730" y="4928776"/>
                    <a:pt x="6252618" y="4722492"/>
                  </a:cubicBezTo>
                  <a:lnTo>
                    <a:pt x="6321679" y="4651477"/>
                  </a:lnTo>
                  <a:lnTo>
                    <a:pt x="6321679" y="5523097"/>
                  </a:lnTo>
                  <a:lnTo>
                    <a:pt x="6024428" y="5754969"/>
                  </a:lnTo>
                  <a:cubicBezTo>
                    <a:pt x="5918395" y="5835747"/>
                    <a:pt x="5810491" y="5916953"/>
                    <a:pt x="5702345" y="6000018"/>
                  </a:cubicBezTo>
                  <a:cubicBezTo>
                    <a:pt x="5466020" y="6181541"/>
                    <a:pt x="5232938" y="6357503"/>
                    <a:pt x="4988380" y="6506549"/>
                  </a:cubicBezTo>
                  <a:lnTo>
                    <a:pt x="4961490" y="6521594"/>
                  </a:lnTo>
                  <a:lnTo>
                    <a:pt x="2011326" y="6521594"/>
                  </a:lnTo>
                  <a:lnTo>
                    <a:pt x="1982893" y="6505768"/>
                  </a:lnTo>
                  <a:cubicBezTo>
                    <a:pt x="1531799" y="6233999"/>
                    <a:pt x="1157400" y="5841520"/>
                    <a:pt x="824149" y="5358682"/>
                  </a:cubicBezTo>
                  <a:cubicBezTo>
                    <a:pt x="424196" y="4779302"/>
                    <a:pt x="0" y="4381929"/>
                    <a:pt x="0" y="3630075"/>
                  </a:cubicBezTo>
                  <a:cubicBezTo>
                    <a:pt x="0" y="1625174"/>
                    <a:pt x="2089794" y="0"/>
                    <a:pt x="4150102" y="0"/>
                  </a:cubicBezTo>
                  <a:close/>
                </a:path>
              </a:pathLst>
            </a:custGeom>
            <a:gradFill rotWithShape="0">
              <a:gsLst>
                <a:gs pos="2000">
                  <a:srgbClr val="FFFFFF">
                    <a:alpha val="10000"/>
                  </a:srgbClr>
                </a:gs>
                <a:gs pos="16000">
                  <a:srgbClr val="70AD47">
                    <a:alpha val="10000"/>
                  </a:srgbClr>
                </a:gs>
                <a:gs pos="85000">
                  <a:srgbClr val="5B9BD5">
                    <a:alpha val="10000"/>
                  </a:srgbClr>
                </a:gs>
                <a:gs pos="100000">
                  <a:srgbClr val="FFFFFF">
                    <a:alpha val="10000"/>
                  </a:srgbClr>
                </a:gs>
              </a:gsLst>
              <a:lin ang="12000000"/>
            </a:gradFill>
            <a:ln>
              <a:noFill/>
            </a:ln>
          </p:spPr>
          <p:style>
            <a:lnRef idx="2">
              <a:schemeClr val="accent1">
                <a:shade val="50000"/>
              </a:schemeClr>
            </a:lnRef>
            <a:fillRef idx="1">
              <a:schemeClr val="accent1"/>
            </a:fillRef>
            <a:effectRef idx="0">
              <a:schemeClr val="accent1"/>
            </a:effectRef>
            <a:fontRef idx="minor"/>
          </p:style>
          <p:txBody>
            <a:bodyPr lIns="108847" tIns="54423" rIns="108847" bIns="54423" anchor="ctr">
              <a:noAutofit/>
            </a:bodyPr>
            <a:lstStyle/>
            <a:p>
              <a:endParaRPr lang="en-US" sz="2177">
                <a:solidFill>
                  <a:srgbClr val="FFFFFF"/>
                </a:solidFill>
                <a:latin typeface="Calibri"/>
              </a:endParaRPr>
            </a:p>
          </p:txBody>
        </p:sp>
        <p:sp>
          <p:nvSpPr>
            <p:cNvPr id="295" name="Freeform: Shape 4">
              <a:extLst>
                <a:ext uri="{C183D7F6-B498-43B3-948B-1728B52AA6E4}">
                  <adec:decorative xmlns:adec="http://schemas.microsoft.com/office/drawing/2017/decorative" val="1"/>
                </a:ext>
              </a:extLst>
            </p:cNvPr>
            <p:cNvSpPr/>
            <p:nvPr/>
          </p:nvSpPr>
          <p:spPr>
            <a:xfrm>
              <a:off x="4853160" y="278280"/>
              <a:ext cx="5225760" cy="5391360"/>
            </a:xfrm>
            <a:custGeom>
              <a:avLst/>
              <a:gdLst>
                <a:gd name="textAreaLeft" fmla="*/ 0 w 5225760"/>
                <a:gd name="textAreaRight" fmla="*/ 5226120 w 5225760"/>
                <a:gd name="textAreaTop" fmla="*/ 0 h 5391360"/>
                <a:gd name="textAreaBottom" fmla="*/ 5391720 h 5391360"/>
                <a:gd name="GluePoint1X" fmla="*/ 4150102 w 6321679"/>
                <a:gd name="GluePoint1Y" fmla="*/ 0 h 6521594"/>
                <a:gd name="GluePoint2X" fmla="*/ 6083891 w 6321679"/>
                <a:gd name="GluePoint2Y" fmla="*/ 619943 h 6521594"/>
                <a:gd name="GluePoint3X" fmla="*/ 6321679 w 6321679"/>
                <a:gd name="GluePoint3Y" fmla="*/ 822247 h 6521594"/>
                <a:gd name="GluePoint4X" fmla="*/ 6321679 w 6321679"/>
                <a:gd name="GluePoint4Y" fmla="*/ 2150195 h 6521594"/>
                <a:gd name="GluePoint5X" fmla="*/ 6241288 w 6321679"/>
                <a:gd name="GluePoint5Y" fmla="*/ 1985338 h 6521594"/>
                <a:gd name="GluePoint6X" fmla="*/ 5949367 w 6321679"/>
                <a:gd name="GluePoint6Y" fmla="*/ 1559997 h 6521594"/>
                <a:gd name="GluePoint7X" fmla="*/ 5193362 w 6321679"/>
                <a:gd name="GluePoint7Y" fmla="*/ 986156 h 6521594"/>
                <a:gd name="GluePoint8X" fmla="*/ 4150102 w 6321679"/>
                <a:gd name="GluePoint8Y" fmla="*/ 772850 h 6521594"/>
                <a:gd name="GluePoint9X" fmla="*/ 2914861 w 6321679"/>
                <a:gd name="GluePoint9Y" fmla="*/ 1006637 h 6521594"/>
                <a:gd name="GluePoint10X" fmla="*/ 1814073 w 6321679"/>
                <a:gd name="GluePoint10Y" fmla="*/ 1650163 h 6521594"/>
                <a:gd name="GluePoint11X" fmla="*/ 1057412 w 6321679"/>
                <a:gd name="GluePoint11Y" fmla="*/ 2571657 h 6521594"/>
                <a:gd name="GluePoint12X" fmla="*/ 786277 w 6321679"/>
                <a:gd name="GluePoint12Y" fmla="*/ 3630204 h 6521594"/>
                <a:gd name="GluePoint13X" fmla="*/ 1233931 w 6321679"/>
                <a:gd name="GluePoint13Y" fmla="*/ 4592016 h 6521594"/>
                <a:gd name="GluePoint14X" fmla="*/ 1474795 w 6321679"/>
                <a:gd name="GluePoint14Y" fmla="*/ 4924985 h 6521594"/>
                <a:gd name="GluePoint15X" fmla="*/ 2393691 w 6321679"/>
                <a:gd name="GluePoint15Y" fmla="*/ 5846995 h 6521594"/>
                <a:gd name="GluePoint16X" fmla="*/ 3601805 w 6321679"/>
                <a:gd name="GluePoint16Y" fmla="*/ 6155876 h 6521594"/>
                <a:gd name="GluePoint17X" fmla="*/ 4378909 w 6321679"/>
                <a:gd name="GluePoint17Y" fmla="*/ 5959186 h 6521594"/>
                <a:gd name="GluePoint18X" fmla="*/ 5218129 w 6321679"/>
                <a:gd name="GluePoint18Y" fmla="*/ 5391271 h 6521594"/>
                <a:gd name="GluePoint19X" fmla="*/ 5425313 w 6321679"/>
                <a:gd name="GluePoint19Y" fmla="*/ 5233481 h 6521594"/>
                <a:gd name="GluePoint20X" fmla="*/ 6254366 w 6321679"/>
                <a:gd name="GluePoint20Y" fmla="*/ 4534301 h 6521594"/>
                <a:gd name="GluePoint21X" fmla="*/ 6321679 w 6321679"/>
                <a:gd name="GluePoint21Y" fmla="*/ 4456641 h 6521594"/>
                <a:gd name="GluePoint22X" fmla="*/ 6321679 w 6321679"/>
                <a:gd name="GluePoint22Y" fmla="*/ 5523097 h 6521594"/>
                <a:gd name="GluePoint23X" fmla="*/ 6024428 w 6321679"/>
                <a:gd name="GluePoint23Y" fmla="*/ 5754969 h 6521594"/>
                <a:gd name="GluePoint24X" fmla="*/ 5702345 w 6321679"/>
                <a:gd name="GluePoint24Y" fmla="*/ 6000018 h 6521594"/>
                <a:gd name="GluePoint25X" fmla="*/ 4988380 w 6321679"/>
                <a:gd name="GluePoint25Y" fmla="*/ 6506549 h 6521594"/>
                <a:gd name="GluePoint26X" fmla="*/ 4961490 w 6321679"/>
                <a:gd name="GluePoint26Y" fmla="*/ 6521594 h 6521594"/>
                <a:gd name="GluePoint27X" fmla="*/ 2011326 w 6321679"/>
                <a:gd name="GluePoint27Y" fmla="*/ 6521594 h 6521594"/>
                <a:gd name="GluePoint28X" fmla="*/ 1982893 w 6321679"/>
                <a:gd name="GluePoint28Y" fmla="*/ 6505768 h 6521594"/>
                <a:gd name="GluePoint29X" fmla="*/ 824149 w 6321679"/>
                <a:gd name="GluePoint29Y" fmla="*/ 5358682 h 6521594"/>
                <a:gd name="GluePoint30X" fmla="*/ 0 w 6321679"/>
                <a:gd name="GluePoint30Y" fmla="*/ 3630075 h 6521594"/>
                <a:gd name="GluePoint31X" fmla="*/ 4150102 w 6321679"/>
                <a:gd name="GluePoint31Y" fmla="*/ 0 h 6521594"/>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 ang="0">
                  <a:pos x="GluePoint13X" y="GluePoint13Y"/>
                </a:cxn>
                <a:cxn ang="0">
                  <a:pos x="GluePoint14X" y="GluePoint14Y"/>
                </a:cxn>
                <a:cxn ang="0">
                  <a:pos x="GluePoint15X" y="GluePoint15Y"/>
                </a:cxn>
                <a:cxn ang="0">
                  <a:pos x="GluePoint16X" y="GluePoint16Y"/>
                </a:cxn>
                <a:cxn ang="0">
                  <a:pos x="GluePoint17X" y="GluePoint17Y"/>
                </a:cxn>
                <a:cxn ang="0">
                  <a:pos x="GluePoint18X" y="GluePoint18Y"/>
                </a:cxn>
                <a:cxn ang="0">
                  <a:pos x="GluePoint19X" y="GluePoint19Y"/>
                </a:cxn>
                <a:cxn ang="0">
                  <a:pos x="GluePoint20X" y="GluePoint20Y"/>
                </a:cxn>
                <a:cxn ang="0">
                  <a:pos x="GluePoint21X" y="GluePoint21Y"/>
                </a:cxn>
                <a:cxn ang="0">
                  <a:pos x="GluePoint22X" y="GluePoint22Y"/>
                </a:cxn>
                <a:cxn ang="0">
                  <a:pos x="GluePoint23X" y="GluePoint23Y"/>
                </a:cxn>
                <a:cxn ang="0">
                  <a:pos x="GluePoint24X" y="GluePoint24Y"/>
                </a:cxn>
                <a:cxn ang="0">
                  <a:pos x="GluePoint25X" y="GluePoint25Y"/>
                </a:cxn>
                <a:cxn ang="0">
                  <a:pos x="GluePoint26X" y="GluePoint26Y"/>
                </a:cxn>
                <a:cxn ang="0">
                  <a:pos x="GluePoint27X" y="GluePoint27Y"/>
                </a:cxn>
                <a:cxn ang="0">
                  <a:pos x="GluePoint28X" y="GluePoint28Y"/>
                </a:cxn>
                <a:cxn ang="0">
                  <a:pos x="GluePoint29X" y="GluePoint29Y"/>
                </a:cxn>
                <a:cxn ang="0">
                  <a:pos x="GluePoint30X" y="GluePoint30Y"/>
                </a:cxn>
                <a:cxn ang="0">
                  <a:pos x="GluePoint31X" y="GluePoint31Y"/>
                </a:cxn>
              </a:cxnLst>
              <a:rect l="textAreaLeft" t="textAreaTop" r="textAreaRight" b="textAreaBottom"/>
              <a:pathLst>
                <a:path w="6321679" h="6521594">
                  <a:moveTo>
                    <a:pt x="4150102" y="0"/>
                  </a:moveTo>
                  <a:cubicBezTo>
                    <a:pt x="4918148" y="0"/>
                    <a:pt x="5569597" y="228540"/>
                    <a:pt x="6083891" y="619943"/>
                  </a:cubicBezTo>
                  <a:lnTo>
                    <a:pt x="6321679" y="822247"/>
                  </a:lnTo>
                  <a:lnTo>
                    <a:pt x="6321679" y="2150195"/>
                  </a:lnTo>
                  <a:lnTo>
                    <a:pt x="6241288" y="1985338"/>
                  </a:lnTo>
                  <a:cubicBezTo>
                    <a:pt x="6156788" y="1831195"/>
                    <a:pt x="6059249" y="1688709"/>
                    <a:pt x="5949367" y="1559997"/>
                  </a:cubicBezTo>
                  <a:cubicBezTo>
                    <a:pt x="5737073" y="1311397"/>
                    <a:pt x="5482843" y="1118314"/>
                    <a:pt x="5193362" y="986156"/>
                  </a:cubicBezTo>
                  <a:cubicBezTo>
                    <a:pt x="4883437" y="844596"/>
                    <a:pt x="4532365" y="772850"/>
                    <a:pt x="4150102" y="772850"/>
                  </a:cubicBezTo>
                  <a:cubicBezTo>
                    <a:pt x="3746218" y="772850"/>
                    <a:pt x="3319008" y="853613"/>
                    <a:pt x="2914861" y="1006637"/>
                  </a:cubicBezTo>
                  <a:cubicBezTo>
                    <a:pt x="2515039" y="1157857"/>
                    <a:pt x="2134350" y="1380438"/>
                    <a:pt x="1814073" y="1650163"/>
                  </a:cubicBezTo>
                  <a:cubicBezTo>
                    <a:pt x="1494190" y="1919502"/>
                    <a:pt x="1232622" y="2238173"/>
                    <a:pt x="1057412" y="2571657"/>
                  </a:cubicBezTo>
                  <a:cubicBezTo>
                    <a:pt x="877486" y="2914158"/>
                    <a:pt x="786277" y="3270313"/>
                    <a:pt x="786277" y="3630204"/>
                  </a:cubicBezTo>
                  <a:cubicBezTo>
                    <a:pt x="786277" y="3974121"/>
                    <a:pt x="923483" y="4173646"/>
                    <a:pt x="1233931" y="4592016"/>
                  </a:cubicBezTo>
                  <a:cubicBezTo>
                    <a:pt x="1311641" y="4696736"/>
                    <a:pt x="1391972" y="4805064"/>
                    <a:pt x="1474795" y="4924985"/>
                  </a:cubicBezTo>
                  <a:cubicBezTo>
                    <a:pt x="1767682" y="5349278"/>
                    <a:pt x="2068172" y="5650948"/>
                    <a:pt x="2393691" y="5846995"/>
                  </a:cubicBezTo>
                  <a:cubicBezTo>
                    <a:pt x="2738735" y="6054891"/>
                    <a:pt x="3133971" y="6155876"/>
                    <a:pt x="3601805" y="6155876"/>
                  </a:cubicBezTo>
                  <a:cubicBezTo>
                    <a:pt x="3867305" y="6155876"/>
                    <a:pt x="4114196" y="6093405"/>
                    <a:pt x="4378909" y="5959186"/>
                  </a:cubicBezTo>
                  <a:cubicBezTo>
                    <a:pt x="4650699" y="5821362"/>
                    <a:pt x="4919737" y="5620421"/>
                    <a:pt x="5218129" y="5391271"/>
                  </a:cubicBezTo>
                  <a:cubicBezTo>
                    <a:pt x="5288107" y="5337558"/>
                    <a:pt x="5357824" y="5284617"/>
                    <a:pt x="5425313" y="5233481"/>
                  </a:cubicBezTo>
                  <a:cubicBezTo>
                    <a:pt x="5739037" y="4995556"/>
                    <a:pt x="6037512" y="4769168"/>
                    <a:pt x="6254366" y="4534301"/>
                  </a:cubicBezTo>
                  <a:lnTo>
                    <a:pt x="6321679" y="4456641"/>
                  </a:lnTo>
                  <a:lnTo>
                    <a:pt x="6321679" y="5523097"/>
                  </a:lnTo>
                  <a:lnTo>
                    <a:pt x="6024428" y="5754969"/>
                  </a:lnTo>
                  <a:cubicBezTo>
                    <a:pt x="5918395" y="5835747"/>
                    <a:pt x="5810491" y="5916953"/>
                    <a:pt x="5702345" y="6000018"/>
                  </a:cubicBezTo>
                  <a:cubicBezTo>
                    <a:pt x="5466020" y="6181541"/>
                    <a:pt x="5232938" y="6357503"/>
                    <a:pt x="4988380" y="6506549"/>
                  </a:cubicBezTo>
                  <a:lnTo>
                    <a:pt x="4961490" y="6521594"/>
                  </a:lnTo>
                  <a:lnTo>
                    <a:pt x="2011326" y="6521594"/>
                  </a:lnTo>
                  <a:lnTo>
                    <a:pt x="1982893" y="6505768"/>
                  </a:lnTo>
                  <a:cubicBezTo>
                    <a:pt x="1531799" y="6233999"/>
                    <a:pt x="1157400" y="5841520"/>
                    <a:pt x="824149" y="5358682"/>
                  </a:cubicBezTo>
                  <a:cubicBezTo>
                    <a:pt x="424196" y="4779302"/>
                    <a:pt x="0" y="4381929"/>
                    <a:pt x="0" y="3630075"/>
                  </a:cubicBezTo>
                  <a:cubicBezTo>
                    <a:pt x="0" y="1625174"/>
                    <a:pt x="2089794" y="0"/>
                    <a:pt x="4150102" y="0"/>
                  </a:cubicBezTo>
                  <a:close/>
                </a:path>
              </a:pathLst>
            </a:custGeom>
            <a:gradFill rotWithShape="0">
              <a:gsLst>
                <a:gs pos="2000">
                  <a:srgbClr val="FFFFFF">
                    <a:alpha val="10000"/>
                  </a:srgbClr>
                </a:gs>
                <a:gs pos="16000">
                  <a:srgbClr val="70AD47">
                    <a:alpha val="10000"/>
                  </a:srgbClr>
                </a:gs>
                <a:gs pos="85000">
                  <a:srgbClr val="5B9BD5">
                    <a:alpha val="10000"/>
                  </a:srgbClr>
                </a:gs>
                <a:gs pos="100000">
                  <a:srgbClr val="FFFFFF">
                    <a:alpha val="10000"/>
                  </a:srgbClr>
                </a:gs>
              </a:gsLst>
              <a:lin ang="12000000"/>
            </a:gradFill>
            <a:ln>
              <a:noFill/>
            </a:ln>
          </p:spPr>
          <p:style>
            <a:lnRef idx="2">
              <a:schemeClr val="accent1">
                <a:shade val="50000"/>
              </a:schemeClr>
            </a:lnRef>
            <a:fillRef idx="1">
              <a:schemeClr val="accent1"/>
            </a:fillRef>
            <a:effectRef idx="0">
              <a:schemeClr val="accent1"/>
            </a:effectRef>
            <a:fontRef idx="minor"/>
          </p:style>
          <p:txBody>
            <a:bodyPr lIns="108847" tIns="54423" rIns="108847" bIns="54423" anchor="ctr">
              <a:noAutofit/>
            </a:bodyPr>
            <a:lstStyle/>
            <a:p>
              <a:endParaRPr lang="en-US" sz="2177">
                <a:solidFill>
                  <a:srgbClr val="FFFFFF"/>
                </a:solidFill>
                <a:latin typeface="Calibri"/>
              </a:endParaRPr>
            </a:p>
          </p:txBody>
        </p:sp>
      </p:grpSp>
      <p:sp>
        <p:nvSpPr>
          <p:cNvPr id="296" name="object 44"/>
          <p:cNvSpPr/>
          <p:nvPr/>
        </p:nvSpPr>
        <p:spPr>
          <a:xfrm>
            <a:off x="1809897" y="1255687"/>
            <a:ext cx="4367796" cy="5085246"/>
          </a:xfrm>
          <a:prstGeom prst="rect">
            <a:avLst/>
          </a:prstGeom>
          <a:noFill/>
          <a:ln w="0">
            <a:noFill/>
          </a:ln>
        </p:spPr>
        <p:style>
          <a:lnRef idx="0">
            <a:scrgbClr r="0" g="0" b="0"/>
          </a:lnRef>
          <a:fillRef idx="0">
            <a:scrgbClr r="0" g="0" b="0"/>
          </a:fillRef>
          <a:effectRef idx="0">
            <a:scrgbClr r="0" g="0" b="0"/>
          </a:effectRef>
          <a:fontRef idx="minor"/>
        </p:style>
        <p:txBody>
          <a:bodyPr lIns="0" tIns="199842" rIns="0" bIns="0" anchor="t">
            <a:spAutoFit/>
          </a:bodyPr>
          <a:lstStyle/>
          <a:p>
            <a:pPr defTabSz="1105875">
              <a:spcBef>
                <a:spcPts val="1573"/>
              </a:spcBef>
              <a:tabLst>
                <a:tab pos="430159" algn="l"/>
              </a:tabLst>
            </a:pPr>
            <a:endParaRPr lang="fr-MA" sz="2419" dirty="0">
              <a:solidFill>
                <a:srgbClr val="000000"/>
              </a:solidFill>
              <a:latin typeface="Arial"/>
            </a:endParaRPr>
          </a:p>
          <a:p>
            <a:pPr marL="430159" indent="-414921" defTabSz="1105875">
              <a:spcBef>
                <a:spcPts val="1573"/>
              </a:spcBef>
              <a:buClr>
                <a:srgbClr val="C0504D"/>
              </a:buClr>
              <a:buFont typeface="Arial MT"/>
              <a:buChar char="•"/>
              <a:tabLst>
                <a:tab pos="430159" algn="l"/>
              </a:tabLst>
            </a:pPr>
            <a:r>
              <a:rPr lang="fr-FR" sz="2419" i="1" dirty="0">
                <a:solidFill>
                  <a:srgbClr val="C0504D"/>
                </a:solidFill>
                <a:latin typeface="Calibri"/>
              </a:rPr>
              <a:t>État</a:t>
            </a:r>
            <a:r>
              <a:rPr lang="fr-FR" sz="2419" dirty="0">
                <a:solidFill>
                  <a:srgbClr val="000000"/>
                </a:solidFill>
                <a:latin typeface="Calibri"/>
              </a:rPr>
              <a:t>:</a:t>
            </a:r>
            <a:r>
              <a:rPr lang="fr-FR" sz="2419" spc="-79" dirty="0">
                <a:solidFill>
                  <a:srgbClr val="000000"/>
                </a:solidFill>
                <a:latin typeface="Calibri"/>
              </a:rPr>
              <a:t> </a:t>
            </a:r>
            <a:r>
              <a:rPr lang="fr-FR" sz="2419" spc="-13" dirty="0">
                <a:solidFill>
                  <a:srgbClr val="000000"/>
                </a:solidFill>
                <a:latin typeface="Calibri"/>
              </a:rPr>
              <a:t>configuration</a:t>
            </a:r>
            <a:r>
              <a:rPr lang="fr-FR" sz="2419" spc="-73" dirty="0">
                <a:solidFill>
                  <a:srgbClr val="000000"/>
                </a:solidFill>
                <a:latin typeface="Calibri"/>
              </a:rPr>
              <a:t> </a:t>
            </a:r>
            <a:r>
              <a:rPr lang="fr-FR" sz="2419" dirty="0">
                <a:solidFill>
                  <a:srgbClr val="000000"/>
                </a:solidFill>
                <a:latin typeface="Calibri"/>
              </a:rPr>
              <a:t>légale</a:t>
            </a:r>
            <a:r>
              <a:rPr lang="fr-FR" sz="2419" spc="-41" dirty="0">
                <a:solidFill>
                  <a:srgbClr val="000000"/>
                </a:solidFill>
                <a:latin typeface="Calibri"/>
              </a:rPr>
              <a:t> </a:t>
            </a:r>
            <a:r>
              <a:rPr lang="fr-FR" sz="2419" dirty="0">
                <a:solidFill>
                  <a:srgbClr val="000000"/>
                </a:solidFill>
                <a:latin typeface="Calibri"/>
              </a:rPr>
              <a:t>du</a:t>
            </a:r>
            <a:r>
              <a:rPr lang="fr-FR" sz="2419" spc="-41" dirty="0">
                <a:solidFill>
                  <a:srgbClr val="000000"/>
                </a:solidFill>
                <a:latin typeface="Calibri"/>
              </a:rPr>
              <a:t> </a:t>
            </a:r>
            <a:r>
              <a:rPr lang="fr-FR" sz="2419" spc="-31" dirty="0">
                <a:solidFill>
                  <a:srgbClr val="000000"/>
                </a:solidFill>
                <a:latin typeface="Calibri"/>
              </a:rPr>
              <a:t>jeu</a:t>
            </a:r>
            <a:endParaRPr lang="fr-MA" sz="2419" dirty="0">
              <a:solidFill>
                <a:srgbClr val="000000"/>
              </a:solidFill>
              <a:latin typeface="Arial"/>
            </a:endParaRPr>
          </a:p>
          <a:p>
            <a:pPr marL="430159" indent="-414921" defTabSz="1105875">
              <a:spcBef>
                <a:spcPts val="1457"/>
              </a:spcBef>
              <a:buClr>
                <a:srgbClr val="C0504D"/>
              </a:buClr>
              <a:buFont typeface="Arial MT"/>
              <a:buChar char="•"/>
              <a:tabLst>
                <a:tab pos="430159" algn="l"/>
              </a:tabLst>
            </a:pPr>
            <a:r>
              <a:rPr lang="fr-FR" sz="2419" i="1" dirty="0">
                <a:solidFill>
                  <a:srgbClr val="C0504D"/>
                </a:solidFill>
                <a:latin typeface="Calibri"/>
              </a:rPr>
              <a:t>État</a:t>
            </a:r>
            <a:r>
              <a:rPr lang="fr-FR" sz="2419" i="1" spc="-79" dirty="0">
                <a:solidFill>
                  <a:srgbClr val="C0504D"/>
                </a:solidFill>
                <a:latin typeface="Calibri"/>
              </a:rPr>
              <a:t> </a:t>
            </a:r>
            <a:r>
              <a:rPr lang="fr-FR" sz="2419" i="1" dirty="0">
                <a:solidFill>
                  <a:srgbClr val="C0504D"/>
                </a:solidFill>
                <a:latin typeface="Calibri"/>
              </a:rPr>
              <a:t>initial</a:t>
            </a:r>
            <a:r>
              <a:rPr lang="fr-FR" sz="2419" dirty="0">
                <a:solidFill>
                  <a:srgbClr val="000000"/>
                </a:solidFill>
                <a:latin typeface="Calibri"/>
              </a:rPr>
              <a:t>:</a:t>
            </a:r>
            <a:r>
              <a:rPr lang="fr-FR" sz="2419" spc="-24" dirty="0">
                <a:solidFill>
                  <a:srgbClr val="000000"/>
                </a:solidFill>
                <a:latin typeface="Calibri"/>
              </a:rPr>
              <a:t> </a:t>
            </a:r>
            <a:r>
              <a:rPr lang="fr-FR" sz="2419" spc="-13" dirty="0">
                <a:solidFill>
                  <a:srgbClr val="000000"/>
                </a:solidFill>
                <a:latin typeface="Calibri"/>
              </a:rPr>
              <a:t>configuration</a:t>
            </a:r>
            <a:r>
              <a:rPr lang="fr-FR" sz="2419" spc="-79" dirty="0">
                <a:solidFill>
                  <a:srgbClr val="000000"/>
                </a:solidFill>
                <a:latin typeface="Calibri"/>
              </a:rPr>
              <a:t> </a:t>
            </a:r>
            <a:r>
              <a:rPr lang="fr-FR" sz="2419" spc="-13" dirty="0">
                <a:solidFill>
                  <a:srgbClr val="000000"/>
                </a:solidFill>
                <a:latin typeface="Calibri"/>
              </a:rPr>
              <a:t>initiale</a:t>
            </a:r>
            <a:endParaRPr lang="fr-MA" sz="2419" dirty="0">
              <a:solidFill>
                <a:srgbClr val="000000"/>
              </a:solidFill>
              <a:latin typeface="Arial"/>
            </a:endParaRPr>
          </a:p>
          <a:p>
            <a:pPr marL="430159" indent="-414921" defTabSz="1105875">
              <a:spcBef>
                <a:spcPts val="1450"/>
              </a:spcBef>
              <a:buClr>
                <a:srgbClr val="C0504D"/>
              </a:buClr>
              <a:buFont typeface="Arial MT"/>
              <a:buChar char="•"/>
              <a:tabLst>
                <a:tab pos="430159" algn="l"/>
              </a:tabLst>
            </a:pPr>
            <a:r>
              <a:rPr lang="fr-FR" sz="2419" i="1" dirty="0">
                <a:solidFill>
                  <a:srgbClr val="C0504D"/>
                </a:solidFill>
                <a:latin typeface="Calibri"/>
              </a:rPr>
              <a:t>État</a:t>
            </a:r>
            <a:r>
              <a:rPr lang="fr-FR" sz="2419" i="1" spc="-62" dirty="0">
                <a:solidFill>
                  <a:srgbClr val="C0504D"/>
                </a:solidFill>
                <a:latin typeface="Calibri"/>
              </a:rPr>
              <a:t> </a:t>
            </a:r>
            <a:r>
              <a:rPr lang="fr-FR" sz="2419" i="1" dirty="0">
                <a:solidFill>
                  <a:srgbClr val="C0504D"/>
                </a:solidFill>
                <a:latin typeface="Calibri"/>
              </a:rPr>
              <a:t>final</a:t>
            </a:r>
            <a:r>
              <a:rPr lang="fr-FR" sz="2419" i="1" spc="-24" dirty="0">
                <a:solidFill>
                  <a:srgbClr val="C0504D"/>
                </a:solidFill>
                <a:latin typeface="Calibri"/>
              </a:rPr>
              <a:t> </a:t>
            </a:r>
            <a:r>
              <a:rPr lang="fr-FR" sz="2419" i="1" dirty="0">
                <a:solidFill>
                  <a:srgbClr val="C0504D"/>
                </a:solidFill>
                <a:latin typeface="Calibri"/>
              </a:rPr>
              <a:t>(but)</a:t>
            </a:r>
            <a:r>
              <a:rPr lang="fr-FR" sz="2419" dirty="0">
                <a:solidFill>
                  <a:srgbClr val="000000"/>
                </a:solidFill>
                <a:latin typeface="Calibri"/>
              </a:rPr>
              <a:t>:</a:t>
            </a:r>
            <a:r>
              <a:rPr lang="fr-FR" sz="2419" spc="-48" dirty="0">
                <a:solidFill>
                  <a:srgbClr val="000000"/>
                </a:solidFill>
                <a:latin typeface="Calibri"/>
              </a:rPr>
              <a:t> </a:t>
            </a:r>
            <a:r>
              <a:rPr lang="fr-FR" sz="2419" spc="-13" dirty="0">
                <a:solidFill>
                  <a:srgbClr val="000000"/>
                </a:solidFill>
                <a:latin typeface="Calibri"/>
              </a:rPr>
              <a:t>configuration</a:t>
            </a:r>
            <a:r>
              <a:rPr lang="fr-FR" sz="2419" spc="-54" dirty="0">
                <a:solidFill>
                  <a:srgbClr val="000000"/>
                </a:solidFill>
                <a:latin typeface="Calibri"/>
              </a:rPr>
              <a:t> </a:t>
            </a:r>
            <a:r>
              <a:rPr lang="fr-FR" sz="2419" spc="-13" dirty="0">
                <a:solidFill>
                  <a:srgbClr val="000000"/>
                </a:solidFill>
                <a:latin typeface="Calibri"/>
              </a:rPr>
              <a:t>gagnante</a:t>
            </a:r>
            <a:endParaRPr lang="fr-MA" sz="2419" dirty="0">
              <a:solidFill>
                <a:srgbClr val="000000"/>
              </a:solidFill>
              <a:latin typeface="Arial"/>
            </a:endParaRPr>
          </a:p>
          <a:p>
            <a:pPr marL="430159" indent="-414921" defTabSz="1105875">
              <a:spcBef>
                <a:spcPts val="1450"/>
              </a:spcBef>
              <a:buClr>
                <a:srgbClr val="C00000"/>
              </a:buClr>
              <a:buFont typeface="Arial MT"/>
              <a:buChar char="•"/>
              <a:tabLst>
                <a:tab pos="430159" algn="l"/>
              </a:tabLst>
            </a:pPr>
            <a:r>
              <a:rPr lang="fr-FR" sz="2177" dirty="0">
                <a:solidFill>
                  <a:srgbClr val="C00000"/>
                </a:solidFill>
                <a:latin typeface="Calibri"/>
              </a:rPr>
              <a:t>H(n)</a:t>
            </a:r>
            <a:r>
              <a:rPr lang="fr-FR" sz="2177" dirty="0">
                <a:solidFill>
                  <a:srgbClr val="000000"/>
                </a:solidFill>
                <a:latin typeface="Calibri"/>
              </a:rPr>
              <a:t>:représente le nombre de cases mal placées par rapport à l’état final.</a:t>
            </a:r>
            <a:endParaRPr lang="fr-MA" sz="2177" dirty="0">
              <a:solidFill>
                <a:srgbClr val="000000"/>
              </a:solidFill>
              <a:latin typeface="Arial"/>
            </a:endParaRPr>
          </a:p>
          <a:p>
            <a:pPr marL="430159" indent="-414921" defTabSz="1105875">
              <a:spcBef>
                <a:spcPts val="1450"/>
              </a:spcBef>
              <a:buClr>
                <a:srgbClr val="000000"/>
              </a:buClr>
              <a:buFont typeface="Arial MT"/>
              <a:buChar char="•"/>
              <a:tabLst>
                <a:tab pos="430159" algn="l"/>
              </a:tabLst>
            </a:pPr>
            <a:r>
              <a:rPr lang="fr-FR" sz="2177" dirty="0">
                <a:solidFill>
                  <a:srgbClr val="000000"/>
                </a:solidFill>
                <a:latin typeface="Calibri"/>
              </a:rPr>
              <a:t> La fonction coût </a:t>
            </a:r>
            <a:r>
              <a:rPr lang="fr-FR" sz="2177" dirty="0">
                <a:solidFill>
                  <a:srgbClr val="C00000"/>
                </a:solidFill>
                <a:latin typeface="Calibri"/>
              </a:rPr>
              <a:t>g</a:t>
            </a:r>
            <a:r>
              <a:rPr lang="fr-FR" sz="2177" dirty="0">
                <a:solidFill>
                  <a:srgbClr val="000000"/>
                </a:solidFill>
                <a:latin typeface="Calibri"/>
              </a:rPr>
              <a:t> est égale à 1 pour chaque action. </a:t>
            </a:r>
            <a:endParaRPr lang="fr-MA" sz="2177" dirty="0">
              <a:solidFill>
                <a:srgbClr val="000000"/>
              </a:solidFill>
              <a:latin typeface="Arial"/>
            </a:endParaRPr>
          </a:p>
        </p:txBody>
      </p:sp>
      <p:sp>
        <p:nvSpPr>
          <p:cNvPr id="297" name="object 45"/>
          <p:cNvSpPr/>
          <p:nvPr/>
        </p:nvSpPr>
        <p:spPr>
          <a:xfrm>
            <a:off x="359843" y="2297969"/>
            <a:ext cx="2229178" cy="1207362"/>
          </a:xfrm>
          <a:prstGeom prst="rect">
            <a:avLst/>
          </a:prstGeom>
          <a:noFill/>
          <a:ln w="0">
            <a:noFill/>
          </a:ln>
        </p:spPr>
        <p:style>
          <a:lnRef idx="0">
            <a:scrgbClr r="0" g="0" b="0"/>
          </a:lnRef>
          <a:fillRef idx="0">
            <a:scrgbClr r="0" g="0" b="0"/>
          </a:fillRef>
          <a:effectRef idx="0">
            <a:scrgbClr r="0" g="0" b="0"/>
          </a:effectRef>
          <a:fontRef idx="minor"/>
        </p:style>
        <p:txBody>
          <a:bodyPr lIns="0" tIns="16109" rIns="0" bIns="0" anchor="t">
            <a:spAutoFit/>
          </a:bodyPr>
          <a:lstStyle/>
          <a:p>
            <a:pPr marL="15238" defTabSz="1105875">
              <a:spcBef>
                <a:spcPts val="127"/>
              </a:spcBef>
              <a:tabLst>
                <a:tab pos="0" algn="l"/>
              </a:tabLst>
            </a:pPr>
            <a:r>
              <a:rPr lang="fr-FR" sz="3870">
                <a:solidFill>
                  <a:srgbClr val="000000"/>
                </a:solidFill>
                <a:latin typeface="Calibri"/>
              </a:rPr>
              <a:t>Jeu</a:t>
            </a:r>
            <a:r>
              <a:rPr lang="fr-FR" sz="3870" spc="-24">
                <a:solidFill>
                  <a:srgbClr val="000000"/>
                </a:solidFill>
                <a:latin typeface="Calibri"/>
              </a:rPr>
              <a:t> </a:t>
            </a:r>
            <a:r>
              <a:rPr lang="fr-FR" sz="3870">
                <a:solidFill>
                  <a:srgbClr val="000000"/>
                </a:solidFill>
                <a:latin typeface="Calibri"/>
              </a:rPr>
              <a:t>de</a:t>
            </a:r>
            <a:r>
              <a:rPr lang="fr-FR" sz="3870" spc="-7">
                <a:solidFill>
                  <a:srgbClr val="000000"/>
                </a:solidFill>
                <a:latin typeface="Calibri"/>
              </a:rPr>
              <a:t> </a:t>
            </a:r>
            <a:r>
              <a:rPr lang="fr-FR" sz="3870" spc="-13">
                <a:solidFill>
                  <a:srgbClr val="000000"/>
                </a:solidFill>
                <a:latin typeface="Calibri"/>
              </a:rPr>
              <a:t>taquin</a:t>
            </a:r>
            <a:endParaRPr lang="fr-MA" sz="3870">
              <a:solidFill>
                <a:srgbClr val="000000"/>
              </a:solidFill>
              <a:latin typeface="Arial"/>
            </a:endParaRPr>
          </a:p>
        </p:txBody>
      </p:sp>
      <p:graphicFrame>
        <p:nvGraphicFramePr>
          <p:cNvPr id="298" name="object 46"/>
          <p:cNvGraphicFramePr/>
          <p:nvPr/>
        </p:nvGraphicFramePr>
        <p:xfrm>
          <a:off x="8833332" y="2128168"/>
          <a:ext cx="913440" cy="1035818"/>
        </p:xfrm>
        <a:graphic>
          <a:graphicData uri="http://schemas.openxmlformats.org/drawingml/2006/table">
            <a:tbl>
              <a:tblPr/>
              <a:tblGrid>
                <a:gridCol w="304770">
                  <a:extLst>
                    <a:ext uri="{9D8B030D-6E8A-4147-A177-3AD203B41FA5}">
                      <a16:colId xmlns:a16="http://schemas.microsoft.com/office/drawing/2014/main" val="20000"/>
                    </a:ext>
                  </a:extLst>
                </a:gridCol>
                <a:gridCol w="304770">
                  <a:extLst>
                    <a:ext uri="{9D8B030D-6E8A-4147-A177-3AD203B41FA5}">
                      <a16:colId xmlns:a16="http://schemas.microsoft.com/office/drawing/2014/main" val="20001"/>
                    </a:ext>
                  </a:extLst>
                </a:gridCol>
                <a:gridCol w="303900">
                  <a:extLst>
                    <a:ext uri="{9D8B030D-6E8A-4147-A177-3AD203B41FA5}">
                      <a16:colId xmlns:a16="http://schemas.microsoft.com/office/drawing/2014/main" val="20002"/>
                    </a:ext>
                  </a:extLst>
                </a:gridCol>
              </a:tblGrid>
              <a:tr h="342649">
                <a:tc>
                  <a:txBody>
                    <a:bodyPr/>
                    <a:lstStyle/>
                    <a:p>
                      <a:pPr algn="ctr" defTabSz="914400">
                        <a:lnSpc>
                          <a:spcPct val="100000"/>
                        </a:lnSpc>
                        <a:spcBef>
                          <a:spcPts val="309"/>
                        </a:spcBef>
                      </a:pPr>
                      <a:r>
                        <a:rPr lang="hu-HU" sz="1900" b="0" u="none" strike="noStrike" spc="-51">
                          <a:solidFill>
                            <a:srgbClr val="800000"/>
                          </a:solidFill>
                          <a:effectLst/>
                          <a:uFillTx/>
                          <a:latin typeface="Times New Roman"/>
                        </a:rPr>
                        <a:t>2</a:t>
                      </a:r>
                      <a:endParaRPr lang="fr-MA" sz="1900" b="0" u="none" strike="noStrike">
                        <a:solidFill>
                          <a:srgbClr val="000000"/>
                        </a:solidFill>
                        <a:effectLst/>
                        <a:uFillTx/>
                        <a:latin typeface="Times New Roman"/>
                      </a:endParaRPr>
                    </a:p>
                  </a:txBody>
                  <a:tcPr marL="0" marR="0" marT="47457" marB="0">
                    <a:lnL w="9360">
                      <a:solidFill>
                        <a:srgbClr val="000000"/>
                      </a:solidFill>
                      <a:prstDash val="solid"/>
                    </a:lnL>
                    <a:lnR w="9360">
                      <a:solidFill>
                        <a:srgbClr val="000000"/>
                      </a:solidFill>
                      <a:prstDash val="solid"/>
                    </a:lnR>
                    <a:lnT w="9360">
                      <a:solidFill>
                        <a:srgbClr val="000000"/>
                      </a:solidFill>
                      <a:prstDash val="solid"/>
                    </a:lnT>
                    <a:lnB w="9360">
                      <a:solidFill>
                        <a:srgbClr val="000000"/>
                      </a:solidFill>
                      <a:prstDash val="solid"/>
                    </a:lnB>
                    <a:noFill/>
                  </a:tcPr>
                </a:tc>
                <a:tc>
                  <a:txBody>
                    <a:bodyPr/>
                    <a:lstStyle/>
                    <a:p>
                      <a:pPr algn="ctr" defTabSz="914400">
                        <a:lnSpc>
                          <a:spcPct val="100000"/>
                        </a:lnSpc>
                        <a:spcBef>
                          <a:spcPts val="309"/>
                        </a:spcBef>
                      </a:pPr>
                      <a:r>
                        <a:rPr lang="hu-HU" sz="1900" b="0" u="none" strike="noStrike" spc="-51">
                          <a:solidFill>
                            <a:srgbClr val="800000"/>
                          </a:solidFill>
                          <a:effectLst/>
                          <a:uFillTx/>
                          <a:latin typeface="Times New Roman"/>
                        </a:rPr>
                        <a:t>8</a:t>
                      </a:r>
                      <a:endParaRPr lang="fr-MA" sz="1900" b="0" u="none" strike="noStrike">
                        <a:solidFill>
                          <a:srgbClr val="000000"/>
                        </a:solidFill>
                        <a:effectLst/>
                        <a:uFillTx/>
                        <a:latin typeface="Times New Roman"/>
                      </a:endParaRPr>
                    </a:p>
                  </a:txBody>
                  <a:tcPr marL="0" marR="0" marT="47457" marB="0">
                    <a:lnL w="9360">
                      <a:solidFill>
                        <a:srgbClr val="000000"/>
                      </a:solidFill>
                      <a:prstDash val="solid"/>
                    </a:lnL>
                    <a:lnR w="9360">
                      <a:solidFill>
                        <a:srgbClr val="000000"/>
                      </a:solidFill>
                      <a:prstDash val="solid"/>
                    </a:lnR>
                    <a:lnT w="9360">
                      <a:solidFill>
                        <a:srgbClr val="000000"/>
                      </a:solidFill>
                      <a:prstDash val="solid"/>
                    </a:lnT>
                    <a:lnB w="9360">
                      <a:solidFill>
                        <a:srgbClr val="000000"/>
                      </a:solidFill>
                      <a:prstDash val="solid"/>
                    </a:lnB>
                    <a:noFill/>
                  </a:tcPr>
                </a:tc>
                <a:tc>
                  <a:txBody>
                    <a:bodyPr/>
                    <a:lstStyle/>
                    <a:p>
                      <a:pPr algn="ctr" defTabSz="914400">
                        <a:lnSpc>
                          <a:spcPct val="100000"/>
                        </a:lnSpc>
                        <a:spcBef>
                          <a:spcPts val="309"/>
                        </a:spcBef>
                      </a:pPr>
                      <a:r>
                        <a:rPr lang="hu-HU" sz="1900" b="0" u="none" strike="noStrike" spc="-51">
                          <a:solidFill>
                            <a:srgbClr val="800000"/>
                          </a:solidFill>
                          <a:effectLst/>
                          <a:uFillTx/>
                          <a:latin typeface="Times New Roman"/>
                        </a:rPr>
                        <a:t>3</a:t>
                      </a:r>
                      <a:endParaRPr lang="fr-MA" sz="1900" b="0" u="none" strike="noStrike">
                        <a:solidFill>
                          <a:srgbClr val="000000"/>
                        </a:solidFill>
                        <a:effectLst/>
                        <a:uFillTx/>
                        <a:latin typeface="Times New Roman"/>
                      </a:endParaRPr>
                    </a:p>
                  </a:txBody>
                  <a:tcPr marL="0" marR="0" marT="47457" marB="0">
                    <a:lnL w="9360">
                      <a:solidFill>
                        <a:srgbClr val="000000"/>
                      </a:solidFill>
                      <a:prstDash val="solid"/>
                    </a:lnL>
                    <a:lnR w="9360">
                      <a:solidFill>
                        <a:srgbClr val="000000"/>
                      </a:solidFill>
                      <a:prstDash val="solid"/>
                    </a:lnR>
                    <a:lnT w="9360">
                      <a:solidFill>
                        <a:srgbClr val="000000"/>
                      </a:solidFill>
                      <a:prstDash val="solid"/>
                    </a:lnT>
                    <a:lnB w="9360">
                      <a:solidFill>
                        <a:srgbClr val="000000"/>
                      </a:solidFill>
                      <a:prstDash val="solid"/>
                    </a:lnB>
                    <a:noFill/>
                  </a:tcPr>
                </a:tc>
                <a:extLst>
                  <a:ext uri="{0D108BD9-81ED-4DB2-BD59-A6C34878D82A}">
                    <a16:rowId xmlns:a16="http://schemas.microsoft.com/office/drawing/2014/main" val="10000"/>
                  </a:ext>
                </a:extLst>
              </a:tr>
              <a:tr h="342649">
                <a:tc>
                  <a:txBody>
                    <a:bodyPr/>
                    <a:lstStyle/>
                    <a:p>
                      <a:pPr algn="ctr" defTabSz="914400">
                        <a:lnSpc>
                          <a:spcPct val="100000"/>
                        </a:lnSpc>
                        <a:spcBef>
                          <a:spcPts val="309"/>
                        </a:spcBef>
                      </a:pPr>
                      <a:r>
                        <a:rPr lang="hu-HU" sz="1900" b="0" u="none" strike="noStrike" spc="-51">
                          <a:solidFill>
                            <a:srgbClr val="800000"/>
                          </a:solidFill>
                          <a:effectLst/>
                          <a:uFillTx/>
                          <a:latin typeface="Times New Roman"/>
                        </a:rPr>
                        <a:t>1</a:t>
                      </a:r>
                      <a:endParaRPr lang="fr-MA" sz="1900" b="0" u="none" strike="noStrike">
                        <a:solidFill>
                          <a:srgbClr val="000000"/>
                        </a:solidFill>
                        <a:effectLst/>
                        <a:uFillTx/>
                        <a:latin typeface="Times New Roman"/>
                      </a:endParaRPr>
                    </a:p>
                  </a:txBody>
                  <a:tcPr marL="0" marR="0" marT="47457" marB="0">
                    <a:lnL w="9360">
                      <a:solidFill>
                        <a:srgbClr val="000000"/>
                      </a:solidFill>
                      <a:prstDash val="solid"/>
                    </a:lnL>
                    <a:lnR w="9360">
                      <a:solidFill>
                        <a:srgbClr val="000000"/>
                      </a:solidFill>
                      <a:prstDash val="solid"/>
                    </a:lnR>
                    <a:lnT w="9360">
                      <a:solidFill>
                        <a:srgbClr val="000000"/>
                      </a:solidFill>
                      <a:prstDash val="solid"/>
                    </a:lnT>
                    <a:lnB w="9360">
                      <a:solidFill>
                        <a:srgbClr val="000000"/>
                      </a:solidFill>
                      <a:prstDash val="solid"/>
                    </a:lnB>
                    <a:noFill/>
                  </a:tcPr>
                </a:tc>
                <a:tc>
                  <a:txBody>
                    <a:bodyPr/>
                    <a:lstStyle/>
                    <a:p>
                      <a:pPr algn="ctr" defTabSz="914400">
                        <a:lnSpc>
                          <a:spcPct val="100000"/>
                        </a:lnSpc>
                        <a:spcBef>
                          <a:spcPts val="309"/>
                        </a:spcBef>
                      </a:pPr>
                      <a:r>
                        <a:rPr lang="hu-HU" sz="1900" b="0" u="none" strike="noStrike" spc="-51">
                          <a:solidFill>
                            <a:srgbClr val="800000"/>
                          </a:solidFill>
                          <a:effectLst/>
                          <a:uFillTx/>
                          <a:latin typeface="Times New Roman"/>
                        </a:rPr>
                        <a:t>6</a:t>
                      </a:r>
                      <a:endParaRPr lang="fr-MA" sz="1900" b="0" u="none" strike="noStrike">
                        <a:solidFill>
                          <a:srgbClr val="000000"/>
                        </a:solidFill>
                        <a:effectLst/>
                        <a:uFillTx/>
                        <a:latin typeface="Times New Roman"/>
                      </a:endParaRPr>
                    </a:p>
                  </a:txBody>
                  <a:tcPr marL="0" marR="0" marT="47457" marB="0">
                    <a:lnL w="9360">
                      <a:solidFill>
                        <a:srgbClr val="000000"/>
                      </a:solidFill>
                      <a:prstDash val="solid"/>
                    </a:lnL>
                    <a:lnR w="9360">
                      <a:solidFill>
                        <a:srgbClr val="000000"/>
                      </a:solidFill>
                      <a:prstDash val="solid"/>
                    </a:lnR>
                    <a:lnT w="9360">
                      <a:solidFill>
                        <a:srgbClr val="000000"/>
                      </a:solidFill>
                      <a:prstDash val="solid"/>
                    </a:lnT>
                    <a:lnB w="9360">
                      <a:solidFill>
                        <a:srgbClr val="000000"/>
                      </a:solidFill>
                      <a:prstDash val="solid"/>
                    </a:lnB>
                    <a:noFill/>
                  </a:tcPr>
                </a:tc>
                <a:tc>
                  <a:txBody>
                    <a:bodyPr/>
                    <a:lstStyle/>
                    <a:p>
                      <a:pPr algn="ctr" defTabSz="914400">
                        <a:lnSpc>
                          <a:spcPct val="100000"/>
                        </a:lnSpc>
                        <a:spcBef>
                          <a:spcPts val="309"/>
                        </a:spcBef>
                      </a:pPr>
                      <a:r>
                        <a:rPr lang="hu-HU" sz="1900" b="0" u="none" strike="noStrike" spc="-51">
                          <a:solidFill>
                            <a:srgbClr val="800000"/>
                          </a:solidFill>
                          <a:effectLst/>
                          <a:uFillTx/>
                          <a:latin typeface="Times New Roman"/>
                        </a:rPr>
                        <a:t>4</a:t>
                      </a:r>
                      <a:endParaRPr lang="fr-MA" sz="1900" b="0" u="none" strike="noStrike">
                        <a:solidFill>
                          <a:srgbClr val="000000"/>
                        </a:solidFill>
                        <a:effectLst/>
                        <a:uFillTx/>
                        <a:latin typeface="Times New Roman"/>
                      </a:endParaRPr>
                    </a:p>
                  </a:txBody>
                  <a:tcPr marL="0" marR="0" marT="47457" marB="0">
                    <a:lnL w="9360">
                      <a:solidFill>
                        <a:srgbClr val="000000"/>
                      </a:solidFill>
                      <a:prstDash val="solid"/>
                    </a:lnL>
                    <a:lnR w="9360">
                      <a:solidFill>
                        <a:srgbClr val="000000"/>
                      </a:solidFill>
                      <a:prstDash val="solid"/>
                    </a:lnR>
                    <a:lnT w="9360">
                      <a:solidFill>
                        <a:srgbClr val="000000"/>
                      </a:solidFill>
                      <a:prstDash val="solid"/>
                    </a:lnT>
                    <a:lnB w="9360">
                      <a:solidFill>
                        <a:srgbClr val="000000"/>
                      </a:solidFill>
                      <a:prstDash val="solid"/>
                    </a:lnB>
                    <a:noFill/>
                  </a:tcPr>
                </a:tc>
                <a:extLst>
                  <a:ext uri="{0D108BD9-81ED-4DB2-BD59-A6C34878D82A}">
                    <a16:rowId xmlns:a16="http://schemas.microsoft.com/office/drawing/2014/main" val="10001"/>
                  </a:ext>
                </a:extLst>
              </a:tr>
              <a:tr h="350486">
                <a:tc>
                  <a:txBody>
                    <a:bodyPr/>
                    <a:lstStyle/>
                    <a:p>
                      <a:pPr algn="ctr" defTabSz="914400">
                        <a:lnSpc>
                          <a:spcPct val="100000"/>
                        </a:lnSpc>
                        <a:spcBef>
                          <a:spcPts val="309"/>
                        </a:spcBef>
                      </a:pPr>
                      <a:r>
                        <a:rPr lang="hu-HU" sz="1900" b="0" u="none" strike="noStrike" spc="-51">
                          <a:solidFill>
                            <a:srgbClr val="800000"/>
                          </a:solidFill>
                          <a:effectLst/>
                          <a:uFillTx/>
                          <a:latin typeface="Times New Roman"/>
                        </a:rPr>
                        <a:t>7</a:t>
                      </a:r>
                      <a:endParaRPr lang="fr-MA" sz="1900" b="0" u="none" strike="noStrike">
                        <a:solidFill>
                          <a:srgbClr val="000000"/>
                        </a:solidFill>
                        <a:effectLst/>
                        <a:uFillTx/>
                        <a:latin typeface="Times New Roman"/>
                      </a:endParaRPr>
                    </a:p>
                  </a:txBody>
                  <a:tcPr marL="0" marR="0" marT="47457" marB="0">
                    <a:lnL w="9360">
                      <a:solidFill>
                        <a:srgbClr val="000000"/>
                      </a:solidFill>
                      <a:prstDash val="solid"/>
                    </a:lnL>
                    <a:lnR w="9360">
                      <a:solidFill>
                        <a:srgbClr val="000000"/>
                      </a:solidFill>
                      <a:prstDash val="solid"/>
                    </a:lnR>
                    <a:lnT w="9360">
                      <a:solidFill>
                        <a:srgbClr val="000000"/>
                      </a:solidFill>
                      <a:prstDash val="solid"/>
                    </a:lnT>
                    <a:lnB w="9360">
                      <a:solidFill>
                        <a:srgbClr val="000000"/>
                      </a:solidFill>
                      <a:prstDash val="solid"/>
                    </a:lnB>
                    <a:noFill/>
                  </a:tcPr>
                </a:tc>
                <a:tc>
                  <a:txBody>
                    <a:bodyPr/>
                    <a:lstStyle/>
                    <a:p>
                      <a:endParaRPr lang="hu-HU" sz="2300" b="0" u="none" strike="noStrike">
                        <a:solidFill>
                          <a:srgbClr val="000000"/>
                        </a:solidFill>
                        <a:effectLst/>
                        <a:uFillTx/>
                        <a:latin typeface="Times New Roman"/>
                      </a:endParaRPr>
                    </a:p>
                  </a:txBody>
                  <a:tcPr marL="0" marR="0" marT="0" marB="0">
                    <a:lnL w="9360">
                      <a:solidFill>
                        <a:srgbClr val="000000"/>
                      </a:solidFill>
                      <a:prstDash val="solid"/>
                    </a:lnL>
                    <a:lnR w="9360">
                      <a:solidFill>
                        <a:srgbClr val="000000"/>
                      </a:solidFill>
                      <a:prstDash val="solid"/>
                    </a:lnR>
                    <a:lnT w="9360">
                      <a:solidFill>
                        <a:srgbClr val="000000"/>
                      </a:solidFill>
                      <a:prstDash val="solid"/>
                    </a:lnT>
                    <a:lnB w="9360">
                      <a:solidFill>
                        <a:srgbClr val="000000"/>
                      </a:solidFill>
                      <a:prstDash val="solid"/>
                    </a:lnB>
                    <a:solidFill>
                      <a:srgbClr val="4F81BC"/>
                    </a:solidFill>
                  </a:tcPr>
                </a:tc>
                <a:tc>
                  <a:txBody>
                    <a:bodyPr/>
                    <a:lstStyle/>
                    <a:p>
                      <a:pPr algn="ctr" defTabSz="914400">
                        <a:lnSpc>
                          <a:spcPct val="100000"/>
                        </a:lnSpc>
                        <a:spcBef>
                          <a:spcPts val="309"/>
                        </a:spcBef>
                      </a:pPr>
                      <a:r>
                        <a:rPr lang="hu-HU" sz="1900" b="0" u="none" strike="noStrike" spc="-51">
                          <a:solidFill>
                            <a:srgbClr val="800000"/>
                          </a:solidFill>
                          <a:effectLst/>
                          <a:uFillTx/>
                          <a:latin typeface="Times New Roman"/>
                        </a:rPr>
                        <a:t>5</a:t>
                      </a:r>
                      <a:endParaRPr lang="fr-MA" sz="1900" b="0" u="none" strike="noStrike">
                        <a:solidFill>
                          <a:srgbClr val="000000"/>
                        </a:solidFill>
                        <a:effectLst/>
                        <a:uFillTx/>
                        <a:latin typeface="Times New Roman"/>
                      </a:endParaRPr>
                    </a:p>
                  </a:txBody>
                  <a:tcPr marL="0" marR="0" marT="47457" marB="0">
                    <a:lnL w="9360">
                      <a:solidFill>
                        <a:srgbClr val="000000"/>
                      </a:solidFill>
                      <a:prstDash val="solid"/>
                    </a:lnL>
                    <a:lnR w="9360">
                      <a:solidFill>
                        <a:srgbClr val="000000"/>
                      </a:solidFill>
                      <a:prstDash val="solid"/>
                    </a:lnR>
                    <a:lnT w="9360">
                      <a:solidFill>
                        <a:srgbClr val="000000"/>
                      </a:solidFill>
                      <a:prstDash val="solid"/>
                    </a:lnT>
                    <a:lnB w="9360">
                      <a:solidFill>
                        <a:srgbClr val="000000"/>
                      </a:solidFill>
                      <a:prstDash val="solid"/>
                    </a:lnB>
                    <a:noFill/>
                  </a:tcPr>
                </a:tc>
                <a:extLst>
                  <a:ext uri="{0D108BD9-81ED-4DB2-BD59-A6C34878D82A}">
                    <a16:rowId xmlns:a16="http://schemas.microsoft.com/office/drawing/2014/main" val="10002"/>
                  </a:ext>
                </a:extLst>
              </a:tr>
            </a:tbl>
          </a:graphicData>
        </a:graphic>
      </p:graphicFrame>
      <p:graphicFrame>
        <p:nvGraphicFramePr>
          <p:cNvPr id="299" name="object 47"/>
          <p:cNvGraphicFramePr/>
          <p:nvPr/>
        </p:nvGraphicFramePr>
        <p:xfrm>
          <a:off x="8909960" y="4185369"/>
          <a:ext cx="913440" cy="1037560"/>
        </p:xfrm>
        <a:graphic>
          <a:graphicData uri="http://schemas.openxmlformats.org/drawingml/2006/table">
            <a:tbl>
              <a:tblPr/>
              <a:tblGrid>
                <a:gridCol w="304770">
                  <a:extLst>
                    <a:ext uri="{9D8B030D-6E8A-4147-A177-3AD203B41FA5}">
                      <a16:colId xmlns:a16="http://schemas.microsoft.com/office/drawing/2014/main" val="20000"/>
                    </a:ext>
                  </a:extLst>
                </a:gridCol>
                <a:gridCol w="304770">
                  <a:extLst>
                    <a:ext uri="{9D8B030D-6E8A-4147-A177-3AD203B41FA5}">
                      <a16:colId xmlns:a16="http://schemas.microsoft.com/office/drawing/2014/main" val="20001"/>
                    </a:ext>
                  </a:extLst>
                </a:gridCol>
                <a:gridCol w="303900">
                  <a:extLst>
                    <a:ext uri="{9D8B030D-6E8A-4147-A177-3AD203B41FA5}">
                      <a16:colId xmlns:a16="http://schemas.microsoft.com/office/drawing/2014/main" val="20002"/>
                    </a:ext>
                  </a:extLst>
                </a:gridCol>
              </a:tblGrid>
              <a:tr h="343520">
                <a:tc>
                  <a:txBody>
                    <a:bodyPr/>
                    <a:lstStyle/>
                    <a:p>
                      <a:pPr marL="92880" defTabSz="914400">
                        <a:lnSpc>
                          <a:spcPct val="100000"/>
                        </a:lnSpc>
                        <a:spcBef>
                          <a:spcPts val="315"/>
                        </a:spcBef>
                      </a:pPr>
                      <a:r>
                        <a:rPr lang="hu-HU" sz="1900" b="0" u="none" strike="noStrike" spc="-51">
                          <a:solidFill>
                            <a:srgbClr val="800000"/>
                          </a:solidFill>
                          <a:effectLst/>
                          <a:uFillTx/>
                          <a:latin typeface="Times New Roman"/>
                        </a:rPr>
                        <a:t>1</a:t>
                      </a:r>
                      <a:endParaRPr lang="fr-MA" sz="1900" b="0" u="none" strike="noStrike">
                        <a:solidFill>
                          <a:srgbClr val="000000"/>
                        </a:solidFill>
                        <a:effectLst/>
                        <a:uFillTx/>
                        <a:latin typeface="Times New Roman"/>
                      </a:endParaRPr>
                    </a:p>
                  </a:txBody>
                  <a:tcPr marL="0" marR="0" marT="48328" marB="0">
                    <a:lnL w="9360">
                      <a:solidFill>
                        <a:srgbClr val="000000"/>
                      </a:solidFill>
                      <a:prstDash val="solid"/>
                    </a:lnL>
                    <a:lnR w="9360">
                      <a:solidFill>
                        <a:srgbClr val="000000"/>
                      </a:solidFill>
                      <a:prstDash val="solid"/>
                    </a:lnR>
                    <a:lnT w="9360">
                      <a:solidFill>
                        <a:srgbClr val="000000"/>
                      </a:solidFill>
                      <a:prstDash val="solid"/>
                    </a:lnT>
                    <a:lnB w="9360">
                      <a:solidFill>
                        <a:srgbClr val="000000"/>
                      </a:solidFill>
                      <a:prstDash val="solid"/>
                    </a:lnB>
                    <a:noFill/>
                  </a:tcPr>
                </a:tc>
                <a:tc>
                  <a:txBody>
                    <a:bodyPr/>
                    <a:lstStyle/>
                    <a:p>
                      <a:pPr marL="92880" defTabSz="914400">
                        <a:lnSpc>
                          <a:spcPct val="100000"/>
                        </a:lnSpc>
                        <a:spcBef>
                          <a:spcPts val="315"/>
                        </a:spcBef>
                      </a:pPr>
                      <a:r>
                        <a:rPr lang="hu-HU" sz="1900" b="0" u="none" strike="noStrike" spc="-51">
                          <a:solidFill>
                            <a:srgbClr val="800000"/>
                          </a:solidFill>
                          <a:effectLst/>
                          <a:uFillTx/>
                          <a:latin typeface="Times New Roman"/>
                        </a:rPr>
                        <a:t>2</a:t>
                      </a:r>
                      <a:endParaRPr lang="fr-MA" sz="1900" b="0" u="none" strike="noStrike">
                        <a:solidFill>
                          <a:srgbClr val="000000"/>
                        </a:solidFill>
                        <a:effectLst/>
                        <a:uFillTx/>
                        <a:latin typeface="Times New Roman"/>
                      </a:endParaRPr>
                    </a:p>
                  </a:txBody>
                  <a:tcPr marL="0" marR="0" marT="48328" marB="0">
                    <a:lnL w="9360">
                      <a:solidFill>
                        <a:srgbClr val="000000"/>
                      </a:solidFill>
                      <a:prstDash val="solid"/>
                    </a:lnL>
                    <a:lnR w="9360">
                      <a:solidFill>
                        <a:srgbClr val="000000"/>
                      </a:solidFill>
                      <a:prstDash val="solid"/>
                    </a:lnR>
                    <a:lnT w="9360">
                      <a:solidFill>
                        <a:srgbClr val="000000"/>
                      </a:solidFill>
                      <a:prstDash val="solid"/>
                    </a:lnT>
                    <a:lnB w="9360">
                      <a:solidFill>
                        <a:srgbClr val="000000"/>
                      </a:solidFill>
                      <a:prstDash val="solid"/>
                    </a:lnB>
                    <a:noFill/>
                  </a:tcPr>
                </a:tc>
                <a:tc>
                  <a:txBody>
                    <a:bodyPr/>
                    <a:lstStyle/>
                    <a:p>
                      <a:pPr marL="92880" defTabSz="914400">
                        <a:lnSpc>
                          <a:spcPct val="100000"/>
                        </a:lnSpc>
                        <a:spcBef>
                          <a:spcPts val="315"/>
                        </a:spcBef>
                      </a:pPr>
                      <a:r>
                        <a:rPr lang="hu-HU" sz="1900" b="0" u="none" strike="noStrike" spc="-51">
                          <a:solidFill>
                            <a:srgbClr val="800000"/>
                          </a:solidFill>
                          <a:effectLst/>
                          <a:uFillTx/>
                          <a:latin typeface="Times New Roman"/>
                        </a:rPr>
                        <a:t>3</a:t>
                      </a:r>
                      <a:endParaRPr lang="fr-MA" sz="1900" b="0" u="none" strike="noStrike">
                        <a:solidFill>
                          <a:srgbClr val="000000"/>
                        </a:solidFill>
                        <a:effectLst/>
                        <a:uFillTx/>
                        <a:latin typeface="Times New Roman"/>
                      </a:endParaRPr>
                    </a:p>
                  </a:txBody>
                  <a:tcPr marL="0" marR="0" marT="48328" marB="0">
                    <a:lnL w="9360">
                      <a:solidFill>
                        <a:srgbClr val="000000"/>
                      </a:solidFill>
                      <a:prstDash val="solid"/>
                    </a:lnL>
                    <a:lnR w="9360">
                      <a:solidFill>
                        <a:srgbClr val="000000"/>
                      </a:solidFill>
                      <a:prstDash val="solid"/>
                    </a:lnR>
                    <a:lnT w="9360">
                      <a:solidFill>
                        <a:srgbClr val="000000"/>
                      </a:solidFill>
                      <a:prstDash val="solid"/>
                    </a:lnT>
                    <a:lnB w="9360">
                      <a:solidFill>
                        <a:srgbClr val="000000"/>
                      </a:solidFill>
                      <a:prstDash val="solid"/>
                    </a:lnB>
                    <a:noFill/>
                  </a:tcPr>
                </a:tc>
                <a:extLst>
                  <a:ext uri="{0D108BD9-81ED-4DB2-BD59-A6C34878D82A}">
                    <a16:rowId xmlns:a16="http://schemas.microsoft.com/office/drawing/2014/main" val="10000"/>
                  </a:ext>
                </a:extLst>
              </a:tr>
              <a:tr h="350486">
                <a:tc>
                  <a:txBody>
                    <a:bodyPr/>
                    <a:lstStyle/>
                    <a:p>
                      <a:pPr marL="92880" defTabSz="914400">
                        <a:lnSpc>
                          <a:spcPct val="100000"/>
                        </a:lnSpc>
                        <a:spcBef>
                          <a:spcPts val="315"/>
                        </a:spcBef>
                      </a:pPr>
                      <a:r>
                        <a:rPr lang="hu-HU" sz="1900" b="0" u="none" strike="noStrike" spc="-51">
                          <a:solidFill>
                            <a:srgbClr val="800000"/>
                          </a:solidFill>
                          <a:effectLst/>
                          <a:uFillTx/>
                          <a:latin typeface="Times New Roman"/>
                        </a:rPr>
                        <a:t>8</a:t>
                      </a:r>
                      <a:endParaRPr lang="fr-MA" sz="1900" b="0" u="none" strike="noStrike">
                        <a:solidFill>
                          <a:srgbClr val="000000"/>
                        </a:solidFill>
                        <a:effectLst/>
                        <a:uFillTx/>
                        <a:latin typeface="Times New Roman"/>
                      </a:endParaRPr>
                    </a:p>
                  </a:txBody>
                  <a:tcPr marL="0" marR="0" marT="48328" marB="0">
                    <a:lnL w="9360">
                      <a:solidFill>
                        <a:srgbClr val="000000"/>
                      </a:solidFill>
                      <a:prstDash val="solid"/>
                    </a:lnL>
                    <a:lnR w="9360">
                      <a:solidFill>
                        <a:srgbClr val="000000"/>
                      </a:solidFill>
                      <a:prstDash val="solid"/>
                    </a:lnR>
                    <a:lnT w="9360">
                      <a:solidFill>
                        <a:srgbClr val="000000"/>
                      </a:solidFill>
                      <a:prstDash val="solid"/>
                    </a:lnT>
                    <a:lnB w="9360">
                      <a:solidFill>
                        <a:srgbClr val="000000"/>
                      </a:solidFill>
                      <a:prstDash val="solid"/>
                    </a:lnB>
                    <a:noFill/>
                  </a:tcPr>
                </a:tc>
                <a:tc>
                  <a:txBody>
                    <a:bodyPr/>
                    <a:lstStyle/>
                    <a:p>
                      <a:endParaRPr lang="hu-HU" sz="2300" b="0" u="none" strike="noStrike">
                        <a:solidFill>
                          <a:srgbClr val="000000"/>
                        </a:solidFill>
                        <a:effectLst/>
                        <a:uFillTx/>
                        <a:latin typeface="Times New Roman"/>
                      </a:endParaRPr>
                    </a:p>
                  </a:txBody>
                  <a:tcPr marL="0" marR="0" marT="0" marB="0">
                    <a:lnL w="9360">
                      <a:solidFill>
                        <a:srgbClr val="000000"/>
                      </a:solidFill>
                      <a:prstDash val="solid"/>
                    </a:lnL>
                    <a:lnR w="9360">
                      <a:solidFill>
                        <a:srgbClr val="000000"/>
                      </a:solidFill>
                      <a:prstDash val="solid"/>
                    </a:lnR>
                    <a:lnT w="9360">
                      <a:solidFill>
                        <a:srgbClr val="000000"/>
                      </a:solidFill>
                      <a:prstDash val="solid"/>
                    </a:lnT>
                    <a:lnB w="9360">
                      <a:solidFill>
                        <a:srgbClr val="000000"/>
                      </a:solidFill>
                      <a:prstDash val="solid"/>
                    </a:lnB>
                    <a:solidFill>
                      <a:srgbClr val="4F81BC"/>
                    </a:solidFill>
                  </a:tcPr>
                </a:tc>
                <a:tc>
                  <a:txBody>
                    <a:bodyPr/>
                    <a:lstStyle/>
                    <a:p>
                      <a:pPr marL="92880" defTabSz="914400">
                        <a:lnSpc>
                          <a:spcPct val="100000"/>
                        </a:lnSpc>
                        <a:spcBef>
                          <a:spcPts val="315"/>
                        </a:spcBef>
                      </a:pPr>
                      <a:r>
                        <a:rPr lang="hu-HU" sz="1900" b="0" u="none" strike="noStrike" spc="-51">
                          <a:solidFill>
                            <a:srgbClr val="800000"/>
                          </a:solidFill>
                          <a:effectLst/>
                          <a:uFillTx/>
                          <a:latin typeface="Times New Roman"/>
                        </a:rPr>
                        <a:t>4</a:t>
                      </a:r>
                      <a:endParaRPr lang="fr-MA" sz="1900" b="0" u="none" strike="noStrike">
                        <a:solidFill>
                          <a:srgbClr val="000000"/>
                        </a:solidFill>
                        <a:effectLst/>
                        <a:uFillTx/>
                        <a:latin typeface="Times New Roman"/>
                      </a:endParaRPr>
                    </a:p>
                  </a:txBody>
                  <a:tcPr marL="0" marR="0" marT="48328" marB="0">
                    <a:lnL w="9360">
                      <a:solidFill>
                        <a:srgbClr val="000000"/>
                      </a:solidFill>
                      <a:prstDash val="solid"/>
                    </a:lnL>
                    <a:lnR w="9360">
                      <a:solidFill>
                        <a:srgbClr val="000000"/>
                      </a:solidFill>
                      <a:prstDash val="solid"/>
                    </a:lnR>
                    <a:lnT w="9360">
                      <a:solidFill>
                        <a:srgbClr val="000000"/>
                      </a:solidFill>
                      <a:prstDash val="solid"/>
                    </a:lnT>
                    <a:lnB w="9360">
                      <a:solidFill>
                        <a:srgbClr val="000000"/>
                      </a:solidFill>
                      <a:prstDash val="solid"/>
                    </a:lnB>
                    <a:noFill/>
                  </a:tcPr>
                </a:tc>
                <a:extLst>
                  <a:ext uri="{0D108BD9-81ED-4DB2-BD59-A6C34878D82A}">
                    <a16:rowId xmlns:a16="http://schemas.microsoft.com/office/drawing/2014/main" val="10001"/>
                  </a:ext>
                </a:extLst>
              </a:tr>
              <a:tr h="343520">
                <a:tc>
                  <a:txBody>
                    <a:bodyPr/>
                    <a:lstStyle/>
                    <a:p>
                      <a:pPr marL="92880" defTabSz="914400">
                        <a:lnSpc>
                          <a:spcPct val="100000"/>
                        </a:lnSpc>
                        <a:spcBef>
                          <a:spcPts val="315"/>
                        </a:spcBef>
                      </a:pPr>
                      <a:r>
                        <a:rPr lang="hu-HU" sz="1900" b="0" u="none" strike="noStrike" spc="-51">
                          <a:solidFill>
                            <a:srgbClr val="800000"/>
                          </a:solidFill>
                          <a:effectLst/>
                          <a:uFillTx/>
                          <a:latin typeface="Times New Roman"/>
                        </a:rPr>
                        <a:t>7</a:t>
                      </a:r>
                      <a:endParaRPr lang="fr-MA" sz="1900" b="0" u="none" strike="noStrike">
                        <a:solidFill>
                          <a:srgbClr val="000000"/>
                        </a:solidFill>
                        <a:effectLst/>
                        <a:uFillTx/>
                        <a:latin typeface="Times New Roman"/>
                      </a:endParaRPr>
                    </a:p>
                  </a:txBody>
                  <a:tcPr marL="0" marR="0" marT="48328" marB="0">
                    <a:lnL w="9360">
                      <a:solidFill>
                        <a:srgbClr val="000000"/>
                      </a:solidFill>
                      <a:prstDash val="solid"/>
                    </a:lnL>
                    <a:lnR w="9360">
                      <a:solidFill>
                        <a:srgbClr val="000000"/>
                      </a:solidFill>
                      <a:prstDash val="solid"/>
                    </a:lnR>
                    <a:lnT w="9360">
                      <a:solidFill>
                        <a:srgbClr val="000000"/>
                      </a:solidFill>
                      <a:prstDash val="solid"/>
                    </a:lnT>
                    <a:lnB w="9360">
                      <a:solidFill>
                        <a:srgbClr val="000000"/>
                      </a:solidFill>
                      <a:prstDash val="solid"/>
                    </a:lnB>
                    <a:noFill/>
                  </a:tcPr>
                </a:tc>
                <a:tc>
                  <a:txBody>
                    <a:bodyPr/>
                    <a:lstStyle/>
                    <a:p>
                      <a:pPr marL="92880" defTabSz="914400">
                        <a:lnSpc>
                          <a:spcPct val="100000"/>
                        </a:lnSpc>
                        <a:spcBef>
                          <a:spcPts val="315"/>
                        </a:spcBef>
                      </a:pPr>
                      <a:r>
                        <a:rPr lang="hu-HU" sz="1900" b="0" u="none" strike="noStrike" spc="-51">
                          <a:solidFill>
                            <a:srgbClr val="800000"/>
                          </a:solidFill>
                          <a:effectLst/>
                          <a:uFillTx/>
                          <a:latin typeface="Times New Roman"/>
                        </a:rPr>
                        <a:t>6</a:t>
                      </a:r>
                      <a:endParaRPr lang="fr-MA" sz="1900" b="0" u="none" strike="noStrike">
                        <a:solidFill>
                          <a:srgbClr val="000000"/>
                        </a:solidFill>
                        <a:effectLst/>
                        <a:uFillTx/>
                        <a:latin typeface="Times New Roman"/>
                      </a:endParaRPr>
                    </a:p>
                  </a:txBody>
                  <a:tcPr marL="0" marR="0" marT="48328" marB="0">
                    <a:lnL w="9360">
                      <a:solidFill>
                        <a:srgbClr val="000000"/>
                      </a:solidFill>
                      <a:prstDash val="solid"/>
                    </a:lnL>
                    <a:lnR w="9360">
                      <a:solidFill>
                        <a:srgbClr val="000000"/>
                      </a:solidFill>
                      <a:prstDash val="solid"/>
                    </a:lnR>
                    <a:lnT w="9360">
                      <a:solidFill>
                        <a:srgbClr val="000000"/>
                      </a:solidFill>
                      <a:prstDash val="solid"/>
                    </a:lnT>
                    <a:lnB w="9360">
                      <a:solidFill>
                        <a:srgbClr val="000000"/>
                      </a:solidFill>
                      <a:prstDash val="solid"/>
                    </a:lnB>
                    <a:noFill/>
                  </a:tcPr>
                </a:tc>
                <a:tc>
                  <a:txBody>
                    <a:bodyPr/>
                    <a:lstStyle/>
                    <a:p>
                      <a:pPr marL="92880" defTabSz="914400">
                        <a:lnSpc>
                          <a:spcPct val="100000"/>
                        </a:lnSpc>
                        <a:spcBef>
                          <a:spcPts val="315"/>
                        </a:spcBef>
                      </a:pPr>
                      <a:r>
                        <a:rPr lang="hu-HU" sz="1900" b="0" u="none" strike="noStrike" spc="-51">
                          <a:solidFill>
                            <a:srgbClr val="800000"/>
                          </a:solidFill>
                          <a:effectLst/>
                          <a:uFillTx/>
                          <a:latin typeface="Times New Roman"/>
                        </a:rPr>
                        <a:t>5</a:t>
                      </a:r>
                      <a:endParaRPr lang="fr-MA" sz="1900" b="0" u="none" strike="noStrike">
                        <a:solidFill>
                          <a:srgbClr val="000000"/>
                        </a:solidFill>
                        <a:effectLst/>
                        <a:uFillTx/>
                        <a:latin typeface="Times New Roman"/>
                      </a:endParaRPr>
                    </a:p>
                  </a:txBody>
                  <a:tcPr marL="0" marR="0" marT="48328" marB="0">
                    <a:lnL w="9360">
                      <a:solidFill>
                        <a:srgbClr val="000000"/>
                      </a:solidFill>
                      <a:prstDash val="solid"/>
                    </a:lnL>
                    <a:lnR w="9360">
                      <a:solidFill>
                        <a:srgbClr val="000000"/>
                      </a:solidFill>
                      <a:prstDash val="solid"/>
                    </a:lnR>
                    <a:lnT w="9360">
                      <a:solidFill>
                        <a:srgbClr val="000000"/>
                      </a:solidFill>
                      <a:prstDash val="solid"/>
                    </a:lnT>
                    <a:lnB w="9360">
                      <a:solidFill>
                        <a:srgbClr val="000000"/>
                      </a:solidFill>
                      <a:prstDash val="solid"/>
                    </a:lnB>
                    <a:noFill/>
                  </a:tcPr>
                </a:tc>
                <a:extLst>
                  <a:ext uri="{0D108BD9-81ED-4DB2-BD59-A6C34878D82A}">
                    <a16:rowId xmlns:a16="http://schemas.microsoft.com/office/drawing/2014/main" val="10002"/>
                  </a:ext>
                </a:extLst>
              </a:tr>
            </a:tbl>
          </a:graphicData>
        </a:graphic>
      </p:graphicFrame>
      <p:sp>
        <p:nvSpPr>
          <p:cNvPr id="300" name="object 48"/>
          <p:cNvSpPr/>
          <p:nvPr/>
        </p:nvSpPr>
        <p:spPr>
          <a:xfrm>
            <a:off x="9209506" y="3200089"/>
            <a:ext cx="170671" cy="913441"/>
          </a:xfrm>
          <a:custGeom>
            <a:avLst/>
            <a:gdLst>
              <a:gd name="textAreaLeft" fmla="*/ 0 w 141120"/>
              <a:gd name="textAreaRight" fmla="*/ 141480 w 141120"/>
              <a:gd name="textAreaTop" fmla="*/ 0 h 755280"/>
              <a:gd name="textAreaBottom" fmla="*/ 755640 h 755280"/>
            </a:gdLst>
            <a:ahLst/>
            <a:cxnLst/>
            <a:rect l="textAreaLeft" t="textAreaTop" r="textAreaRight" b="textAreaBottom"/>
            <a:pathLst>
              <a:path w="171450" h="914400">
                <a:moveTo>
                  <a:pt x="114300" y="0"/>
                </a:moveTo>
                <a:lnTo>
                  <a:pt x="57150" y="0"/>
                </a:lnTo>
                <a:lnTo>
                  <a:pt x="57150" y="57150"/>
                </a:lnTo>
                <a:lnTo>
                  <a:pt x="114300" y="57150"/>
                </a:lnTo>
                <a:lnTo>
                  <a:pt x="114300" y="0"/>
                </a:lnTo>
                <a:close/>
              </a:path>
              <a:path w="171450" h="914400">
                <a:moveTo>
                  <a:pt x="114300" y="114300"/>
                </a:moveTo>
                <a:lnTo>
                  <a:pt x="57150" y="114300"/>
                </a:lnTo>
                <a:lnTo>
                  <a:pt x="57150" y="171450"/>
                </a:lnTo>
                <a:lnTo>
                  <a:pt x="114300" y="171450"/>
                </a:lnTo>
                <a:lnTo>
                  <a:pt x="114300" y="114300"/>
                </a:lnTo>
                <a:close/>
              </a:path>
              <a:path w="171450" h="914400">
                <a:moveTo>
                  <a:pt x="114300" y="228600"/>
                </a:moveTo>
                <a:lnTo>
                  <a:pt x="57150" y="228600"/>
                </a:lnTo>
                <a:lnTo>
                  <a:pt x="57150" y="285750"/>
                </a:lnTo>
                <a:lnTo>
                  <a:pt x="114300" y="285750"/>
                </a:lnTo>
                <a:lnTo>
                  <a:pt x="114300" y="228600"/>
                </a:lnTo>
                <a:close/>
              </a:path>
              <a:path w="171450" h="914400">
                <a:moveTo>
                  <a:pt x="114300" y="342900"/>
                </a:moveTo>
                <a:lnTo>
                  <a:pt x="57150" y="342900"/>
                </a:lnTo>
                <a:lnTo>
                  <a:pt x="57150" y="400050"/>
                </a:lnTo>
                <a:lnTo>
                  <a:pt x="114300" y="400050"/>
                </a:lnTo>
                <a:lnTo>
                  <a:pt x="114300" y="342900"/>
                </a:lnTo>
                <a:close/>
              </a:path>
              <a:path w="171450" h="914400">
                <a:moveTo>
                  <a:pt x="114300" y="457200"/>
                </a:moveTo>
                <a:lnTo>
                  <a:pt x="57150" y="457200"/>
                </a:lnTo>
                <a:lnTo>
                  <a:pt x="57150" y="514350"/>
                </a:lnTo>
                <a:lnTo>
                  <a:pt x="114300" y="514350"/>
                </a:lnTo>
                <a:lnTo>
                  <a:pt x="114300" y="457200"/>
                </a:lnTo>
                <a:close/>
              </a:path>
              <a:path w="171450" h="914400">
                <a:moveTo>
                  <a:pt x="114300" y="571500"/>
                </a:moveTo>
                <a:lnTo>
                  <a:pt x="57150" y="571500"/>
                </a:lnTo>
                <a:lnTo>
                  <a:pt x="57150" y="628650"/>
                </a:lnTo>
                <a:lnTo>
                  <a:pt x="114300" y="628650"/>
                </a:lnTo>
                <a:lnTo>
                  <a:pt x="114300" y="571500"/>
                </a:lnTo>
                <a:close/>
              </a:path>
              <a:path w="171450" h="914400">
                <a:moveTo>
                  <a:pt x="171450" y="742950"/>
                </a:moveTo>
                <a:lnTo>
                  <a:pt x="0" y="742950"/>
                </a:lnTo>
                <a:lnTo>
                  <a:pt x="85725" y="914400"/>
                </a:lnTo>
                <a:lnTo>
                  <a:pt x="171450" y="742950"/>
                </a:lnTo>
                <a:close/>
              </a:path>
              <a:path w="171450" h="914400">
                <a:moveTo>
                  <a:pt x="114300" y="685800"/>
                </a:moveTo>
                <a:lnTo>
                  <a:pt x="57150" y="685800"/>
                </a:lnTo>
                <a:lnTo>
                  <a:pt x="57150" y="742950"/>
                </a:lnTo>
                <a:lnTo>
                  <a:pt x="114300" y="742950"/>
                </a:lnTo>
                <a:lnTo>
                  <a:pt x="114300" y="685800"/>
                </a:lnTo>
                <a:close/>
              </a:path>
            </a:pathLst>
          </a:custGeom>
          <a:solidFill>
            <a:srgbClr val="800000"/>
          </a:solidFill>
          <a:ln w="0">
            <a:noFill/>
          </a:ln>
        </p:spPr>
        <p:style>
          <a:lnRef idx="0">
            <a:scrgbClr r="0" g="0" b="0"/>
          </a:lnRef>
          <a:fillRef idx="0">
            <a:scrgbClr r="0" g="0" b="0"/>
          </a:fillRef>
          <a:effectRef idx="0">
            <a:scrgbClr r="0" g="0" b="0"/>
          </a:effectRef>
          <a:fontRef idx="minor"/>
        </p:style>
        <p:txBody>
          <a:bodyPr lIns="0" tIns="0" rIns="0" bIns="0" anchor="t">
            <a:noAutofit/>
          </a:bodyPr>
          <a:lstStyle/>
          <a:p>
            <a:endParaRPr lang="fr-FR" sz="2177">
              <a:solidFill>
                <a:srgbClr val="000000"/>
              </a:solidFill>
              <a:latin typeface="Calibri"/>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 name="PlaceHolder 1"/>
          <p:cNvSpPr>
            <a:spLocks noGrp="1"/>
          </p:cNvSpPr>
          <p:nvPr>
            <p:ph type="title"/>
          </p:nvPr>
        </p:nvSpPr>
        <p:spPr>
          <a:xfrm>
            <a:off x="750996" y="1011112"/>
            <a:ext cx="9720072" cy="1499616"/>
          </a:xfrm>
          <a:prstGeom prst="rect">
            <a:avLst/>
          </a:prstGeom>
          <a:noFill/>
          <a:ln w="0">
            <a:noFill/>
          </a:ln>
        </p:spPr>
        <p:txBody>
          <a:bodyPr vert="horz" lIns="110588" tIns="55294" rIns="110588" bIns="55294" rtlCol="0" anchor="t">
            <a:normAutofit/>
          </a:bodyPr>
          <a:lstStyle/>
          <a:p>
            <a:r>
              <a:rPr lang="fr-FR" sz="4838" spc="37" dirty="0">
                <a:solidFill>
                  <a:schemeClr val="dk1"/>
                </a:solidFill>
                <a:latin typeface="Univers Condensed"/>
              </a:rPr>
              <a:t> les algorithmes en </a:t>
            </a:r>
            <a:r>
              <a:rPr lang="fr-FR" sz="4838" spc="37" dirty="0" err="1">
                <a:solidFill>
                  <a:schemeClr val="dk1"/>
                </a:solidFill>
                <a:latin typeface="Univers Condensed"/>
              </a:rPr>
              <a:t>ia</a:t>
            </a:r>
            <a:r>
              <a:rPr lang="fr-FR" sz="4838" spc="37" dirty="0">
                <a:solidFill>
                  <a:schemeClr val="dk1"/>
                </a:solidFill>
                <a:latin typeface="Univers Condensed"/>
              </a:rPr>
              <a:t>.</a:t>
            </a:r>
            <a:br>
              <a:rPr sz="4838" dirty="0"/>
            </a:br>
            <a:endParaRPr lang="fr-MA" sz="4838" dirty="0">
              <a:solidFill>
                <a:srgbClr val="000000"/>
              </a:solidFill>
              <a:latin typeface="Arial"/>
            </a:endParaRPr>
          </a:p>
        </p:txBody>
      </p:sp>
      <p:grpSp>
        <p:nvGrpSpPr>
          <p:cNvPr id="302" name="Diagramme 2"/>
          <p:cNvGrpSpPr/>
          <p:nvPr/>
        </p:nvGrpSpPr>
        <p:grpSpPr>
          <a:xfrm>
            <a:off x="-1354708" y="1103269"/>
            <a:ext cx="10794969" cy="5477160"/>
            <a:chOff x="-1120320" y="912240"/>
            <a:chExt cx="8925840" cy="4528800"/>
          </a:xfrm>
        </p:grpSpPr>
        <p:sp>
          <p:nvSpPr>
            <p:cNvPr id="303" name="Rectangle 302"/>
            <p:cNvSpPr/>
            <p:nvPr/>
          </p:nvSpPr>
          <p:spPr>
            <a:xfrm>
              <a:off x="2682000" y="1495080"/>
              <a:ext cx="5123520" cy="3362760"/>
            </a:xfrm>
            <a:prstGeom prst="rect">
              <a:avLst/>
            </a:prstGeom>
            <a:noFill/>
            <a:ln w="0">
              <a:noFill/>
            </a:ln>
          </p:spPr>
          <p:style>
            <a:lnRef idx="0">
              <a:scrgbClr r="0" g="0" b="0"/>
            </a:lnRef>
            <a:fillRef idx="0">
              <a:scrgbClr r="0" g="0" b="0"/>
            </a:fillRef>
            <a:effectRef idx="0">
              <a:scrgbClr r="0" g="0" b="0"/>
            </a:effectRef>
            <a:fontRef idx="minor"/>
          </p:style>
          <p:txBody>
            <a:bodyPr lIns="108847" tIns="54423" rIns="108847" bIns="54423" anchor="t">
              <a:noAutofit/>
            </a:bodyPr>
            <a:lstStyle/>
            <a:p>
              <a:endParaRPr lang="fr-MA" sz="2177">
                <a:solidFill>
                  <a:srgbClr val="000000"/>
                </a:solidFill>
                <a:latin typeface="Arial"/>
              </a:endParaRPr>
            </a:p>
          </p:txBody>
        </p:sp>
        <p:sp>
          <p:nvSpPr>
            <p:cNvPr id="304" name="Arc plein 303"/>
            <p:cNvSpPr/>
            <p:nvPr/>
          </p:nvSpPr>
          <p:spPr>
            <a:xfrm>
              <a:off x="-1120320" y="912240"/>
              <a:ext cx="4528800" cy="4528800"/>
            </a:xfrm>
            <a:prstGeom prst="blockArc">
              <a:avLst>
                <a:gd name="adj1" fmla="val 18900000"/>
                <a:gd name="adj2" fmla="val 2700000"/>
                <a:gd name="adj3" fmla="val 394"/>
              </a:avLst>
            </a:prstGeom>
            <a:noFill/>
            <a:ln>
              <a:solidFill>
                <a:srgbClr val="596781"/>
              </a:solidFill>
            </a:ln>
          </p:spPr>
          <p:style>
            <a:lnRef idx="2">
              <a:scrgbClr r="0" g="0" b="0"/>
            </a:lnRef>
            <a:fillRef idx="0">
              <a:scrgbClr r="0" g="0" b="0"/>
            </a:fillRef>
            <a:effectRef idx="0">
              <a:scrgbClr r="0" g="0" b="0"/>
            </a:effectRef>
            <a:fontRef idx="minor"/>
          </p:style>
          <p:txBody>
            <a:bodyPr lIns="108847" tIns="54423" rIns="108847" bIns="54423" anchor="t">
              <a:noAutofit/>
            </a:bodyPr>
            <a:lstStyle/>
            <a:p>
              <a:endParaRPr lang="fr-MA" sz="2177">
                <a:solidFill>
                  <a:srgbClr val="000000"/>
                </a:solidFill>
                <a:latin typeface="Arial"/>
              </a:endParaRPr>
            </a:p>
          </p:txBody>
        </p:sp>
        <p:sp>
          <p:nvSpPr>
            <p:cNvPr id="305" name="Rectangle 304"/>
            <p:cNvSpPr/>
            <p:nvPr/>
          </p:nvSpPr>
          <p:spPr>
            <a:xfrm>
              <a:off x="3149640" y="1831320"/>
              <a:ext cx="4610160" cy="672120"/>
            </a:xfrm>
            <a:prstGeom prst="rect">
              <a:avLst/>
            </a:prstGeom>
            <a:solidFill>
              <a:schemeClr val="accent2">
                <a:hueOff val="0"/>
                <a:satOff val="0"/>
                <a:lumOff val="0"/>
                <a:alphaOff val="0"/>
              </a:schemeClr>
            </a:solidFill>
            <a:ln>
              <a:solidFill>
                <a:srgbClr val="FFFFFF"/>
              </a:solidFill>
            </a:ln>
          </p:spPr>
          <p:style>
            <a:lnRef idx="2">
              <a:scrgbClr r="0" g="0" b="0"/>
            </a:lnRef>
            <a:fillRef idx="0">
              <a:scrgbClr r="0" g="0" b="0"/>
            </a:fillRef>
            <a:effectRef idx="0">
              <a:scrgbClr r="0" g="0" b="0"/>
            </a:effectRef>
            <a:fontRef idx="minor"/>
          </p:style>
          <p:txBody>
            <a:bodyPr lIns="781083" tIns="76628" rIns="76628" bIns="76628" numCol="1" spcCol="1440" anchor="ctr">
              <a:noAutofit/>
            </a:bodyPr>
            <a:lstStyle/>
            <a:p>
              <a:pPr defTabSz="1344030">
                <a:lnSpc>
                  <a:spcPct val="90000"/>
                </a:lnSpc>
                <a:spcAft>
                  <a:spcPts val="1059"/>
                </a:spcAft>
                <a:tabLst>
                  <a:tab pos="0" algn="l"/>
                </a:tabLst>
              </a:pPr>
              <a:r>
                <a:rPr lang="fr-FR" sz="3024">
                  <a:solidFill>
                    <a:schemeClr val="lt1"/>
                  </a:solidFill>
                  <a:latin typeface="Calisto MT"/>
                </a:rPr>
                <a:t>Algorithmes Aveugles</a:t>
              </a:r>
              <a:endParaRPr lang="fr-MA" sz="3024">
                <a:solidFill>
                  <a:srgbClr val="FFFFFF"/>
                </a:solidFill>
                <a:latin typeface="Arial"/>
              </a:endParaRPr>
            </a:p>
          </p:txBody>
        </p:sp>
        <p:sp>
          <p:nvSpPr>
            <p:cNvPr id="306" name="Ellipse 305"/>
            <p:cNvSpPr/>
            <p:nvPr/>
          </p:nvSpPr>
          <p:spPr>
            <a:xfrm>
              <a:off x="2729160" y="1747440"/>
              <a:ext cx="840240" cy="840240"/>
            </a:xfrm>
            <a:prstGeom prst="ellipse">
              <a:avLst/>
            </a:prstGeom>
            <a:solidFill>
              <a:schemeClr val="lt1">
                <a:hueOff val="0"/>
                <a:satOff val="0"/>
                <a:lumOff val="0"/>
                <a:alphaOff val="0"/>
              </a:schemeClr>
            </a:solidFill>
            <a:ln>
              <a:solidFill>
                <a:srgbClr val="959EBB"/>
              </a:solidFill>
            </a:ln>
          </p:spPr>
          <p:style>
            <a:lnRef idx="2">
              <a:scrgbClr r="0" g="0" b="0"/>
            </a:lnRef>
            <a:fillRef idx="0">
              <a:scrgbClr r="0" g="0" b="0"/>
            </a:fillRef>
            <a:effectRef idx="0">
              <a:scrgbClr r="0" g="0" b="0"/>
            </a:effectRef>
            <a:fontRef idx="minor"/>
          </p:style>
          <p:txBody>
            <a:bodyPr lIns="108847" tIns="54423" rIns="108847" bIns="54423" anchor="t">
              <a:noAutofit/>
            </a:bodyPr>
            <a:lstStyle/>
            <a:p>
              <a:endParaRPr lang="fr-MA" sz="2177">
                <a:solidFill>
                  <a:srgbClr val="000000"/>
                </a:solidFill>
                <a:latin typeface="Arial"/>
              </a:endParaRPr>
            </a:p>
          </p:txBody>
        </p:sp>
        <p:sp>
          <p:nvSpPr>
            <p:cNvPr id="307" name="Rectangle 306"/>
            <p:cNvSpPr/>
            <p:nvPr/>
          </p:nvSpPr>
          <p:spPr>
            <a:xfrm>
              <a:off x="3394080" y="2840400"/>
              <a:ext cx="4365720" cy="672120"/>
            </a:xfrm>
            <a:prstGeom prst="rect">
              <a:avLst/>
            </a:prstGeom>
            <a:solidFill>
              <a:schemeClr val="accent2">
                <a:hueOff val="-203606"/>
                <a:satOff val="-1745"/>
                <a:lumOff val="-11568"/>
                <a:alphaOff val="0"/>
              </a:schemeClr>
            </a:solidFill>
            <a:ln>
              <a:solidFill>
                <a:srgbClr val="FFFFFF"/>
              </a:solidFill>
            </a:ln>
          </p:spPr>
          <p:style>
            <a:lnRef idx="2">
              <a:scrgbClr r="0" g="0" b="0"/>
            </a:lnRef>
            <a:fillRef idx="0">
              <a:scrgbClr r="0" g="0" b="0"/>
            </a:fillRef>
            <a:effectRef idx="0">
              <a:scrgbClr r="0" g="0" b="0"/>
            </a:effectRef>
            <a:fontRef idx="minor"/>
          </p:style>
          <p:txBody>
            <a:bodyPr lIns="781083" tIns="76628" rIns="76628" bIns="76628" numCol="1" spcCol="1440" anchor="ctr">
              <a:noAutofit/>
            </a:bodyPr>
            <a:lstStyle/>
            <a:p>
              <a:pPr defTabSz="1344030">
                <a:lnSpc>
                  <a:spcPct val="90000"/>
                </a:lnSpc>
                <a:spcAft>
                  <a:spcPts val="1059"/>
                </a:spcAft>
                <a:tabLst>
                  <a:tab pos="0" algn="l"/>
                </a:tabLst>
              </a:pPr>
              <a:r>
                <a:rPr lang="fr-FR" sz="3024">
                  <a:solidFill>
                    <a:schemeClr val="lt1"/>
                  </a:solidFill>
                  <a:latin typeface="Calisto MT"/>
                </a:rPr>
                <a:t>Algorithmes Informé(Heuristique)</a:t>
              </a:r>
              <a:endParaRPr lang="fr-MA" sz="3024">
                <a:solidFill>
                  <a:srgbClr val="FFFFFF"/>
                </a:solidFill>
                <a:latin typeface="Arial"/>
              </a:endParaRPr>
            </a:p>
          </p:txBody>
        </p:sp>
        <p:sp>
          <p:nvSpPr>
            <p:cNvPr id="308" name="Ellipse 307"/>
            <p:cNvSpPr/>
            <p:nvPr/>
          </p:nvSpPr>
          <p:spPr>
            <a:xfrm>
              <a:off x="2973600" y="2756520"/>
              <a:ext cx="840240" cy="840240"/>
            </a:xfrm>
            <a:prstGeom prst="ellipse">
              <a:avLst/>
            </a:prstGeom>
            <a:solidFill>
              <a:schemeClr val="lt1">
                <a:hueOff val="0"/>
                <a:satOff val="0"/>
                <a:lumOff val="0"/>
                <a:alphaOff val="0"/>
              </a:schemeClr>
            </a:solidFill>
            <a:ln>
              <a:solidFill>
                <a:srgbClr val="7381A2"/>
              </a:solidFill>
            </a:ln>
          </p:spPr>
          <p:style>
            <a:lnRef idx="2">
              <a:scrgbClr r="0" g="0" b="0"/>
            </a:lnRef>
            <a:fillRef idx="0">
              <a:scrgbClr r="0" g="0" b="0"/>
            </a:fillRef>
            <a:effectRef idx="0">
              <a:scrgbClr r="0" g="0" b="0"/>
            </a:effectRef>
            <a:fontRef idx="minor"/>
          </p:style>
          <p:txBody>
            <a:bodyPr lIns="108847" tIns="54423" rIns="108847" bIns="54423" anchor="t">
              <a:noAutofit/>
            </a:bodyPr>
            <a:lstStyle/>
            <a:p>
              <a:endParaRPr lang="fr-MA" sz="2177">
                <a:solidFill>
                  <a:srgbClr val="000000"/>
                </a:solidFill>
                <a:latin typeface="Arial"/>
              </a:endParaRPr>
            </a:p>
          </p:txBody>
        </p:sp>
        <p:sp>
          <p:nvSpPr>
            <p:cNvPr id="309" name="Rectangle 308"/>
            <p:cNvSpPr/>
            <p:nvPr/>
          </p:nvSpPr>
          <p:spPr>
            <a:xfrm>
              <a:off x="3149640" y="3849480"/>
              <a:ext cx="4610160" cy="672120"/>
            </a:xfrm>
            <a:prstGeom prst="rect">
              <a:avLst/>
            </a:prstGeom>
            <a:solidFill>
              <a:schemeClr val="accent2">
                <a:hueOff val="-407213"/>
                <a:satOff val="-3490"/>
                <a:lumOff val="-23137"/>
                <a:alphaOff val="0"/>
              </a:schemeClr>
            </a:solidFill>
            <a:ln>
              <a:solidFill>
                <a:srgbClr val="FFFFFF"/>
              </a:solidFill>
            </a:ln>
          </p:spPr>
          <p:style>
            <a:lnRef idx="2">
              <a:scrgbClr r="0" g="0" b="0"/>
            </a:lnRef>
            <a:fillRef idx="0">
              <a:scrgbClr r="0" g="0" b="0"/>
            </a:fillRef>
            <a:effectRef idx="0">
              <a:scrgbClr r="0" g="0" b="0"/>
            </a:effectRef>
            <a:fontRef idx="minor"/>
          </p:style>
          <p:txBody>
            <a:bodyPr lIns="781083" tIns="76628" rIns="76628" bIns="76628" numCol="1" spcCol="1440" anchor="ctr">
              <a:noAutofit/>
            </a:bodyPr>
            <a:lstStyle/>
            <a:p>
              <a:pPr defTabSz="1344030">
                <a:lnSpc>
                  <a:spcPct val="90000"/>
                </a:lnSpc>
                <a:spcAft>
                  <a:spcPts val="1059"/>
                </a:spcAft>
                <a:tabLst>
                  <a:tab pos="0" algn="l"/>
                </a:tabLst>
              </a:pPr>
              <a:r>
                <a:rPr lang="fr-FR" sz="3024" b="1">
                  <a:solidFill>
                    <a:schemeClr val="lt1"/>
                  </a:solidFill>
                  <a:latin typeface="Calisto MT"/>
                </a:rPr>
                <a:t>Algorithmes Métaheuristiques</a:t>
              </a:r>
              <a:endParaRPr lang="fr-MA" sz="3024">
                <a:solidFill>
                  <a:srgbClr val="FFFFFF"/>
                </a:solidFill>
                <a:latin typeface="Arial"/>
              </a:endParaRPr>
            </a:p>
          </p:txBody>
        </p:sp>
        <p:sp>
          <p:nvSpPr>
            <p:cNvPr id="310" name="Ellipse 309"/>
            <p:cNvSpPr/>
            <p:nvPr/>
          </p:nvSpPr>
          <p:spPr>
            <a:xfrm>
              <a:off x="2729160" y="3765600"/>
              <a:ext cx="840240" cy="840240"/>
            </a:xfrm>
            <a:prstGeom prst="ellipse">
              <a:avLst/>
            </a:prstGeom>
            <a:solidFill>
              <a:schemeClr val="lt1">
                <a:hueOff val="0"/>
                <a:satOff val="0"/>
                <a:lumOff val="0"/>
                <a:alphaOff val="0"/>
              </a:schemeClr>
            </a:solidFill>
            <a:ln>
              <a:solidFill>
                <a:srgbClr val="596781"/>
              </a:solidFill>
            </a:ln>
          </p:spPr>
          <p:style>
            <a:lnRef idx="2">
              <a:scrgbClr r="0" g="0" b="0"/>
            </a:lnRef>
            <a:fillRef idx="0">
              <a:scrgbClr r="0" g="0" b="0"/>
            </a:fillRef>
            <a:effectRef idx="0">
              <a:scrgbClr r="0" g="0" b="0"/>
            </a:effectRef>
            <a:fontRef idx="minor"/>
          </p:style>
          <p:txBody>
            <a:bodyPr lIns="108847" tIns="54423" rIns="108847" bIns="54423" anchor="t">
              <a:noAutofit/>
            </a:bodyPr>
            <a:lstStyle/>
            <a:p>
              <a:endParaRPr lang="fr-MA" sz="2177">
                <a:solidFill>
                  <a:srgbClr val="000000"/>
                </a:solidFill>
                <a:latin typeface="Arial"/>
              </a:endParaRPr>
            </a:p>
          </p:txBody>
        </p:sp>
      </p:gr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1" name="PlaceHolder 1"/>
          <p:cNvSpPr>
            <a:spLocks noGrp="1"/>
          </p:cNvSpPr>
          <p:nvPr>
            <p:ph type="title"/>
          </p:nvPr>
        </p:nvSpPr>
        <p:spPr>
          <a:xfrm>
            <a:off x="-1183044" y="564195"/>
            <a:ext cx="9720072" cy="1499616"/>
          </a:xfrm>
          <a:prstGeom prst="rect">
            <a:avLst/>
          </a:prstGeom>
          <a:noFill/>
          <a:ln w="0">
            <a:noFill/>
          </a:ln>
        </p:spPr>
        <p:txBody>
          <a:bodyPr vert="horz" lIns="0" tIns="0" rIns="0" bIns="0" rtlCol="0" anchor="ctr">
            <a:spAutoFit/>
          </a:bodyPr>
          <a:lstStyle/>
          <a:p>
            <a:pPr algn="ctr">
              <a:lnSpc>
                <a:spcPct val="90000"/>
              </a:lnSpc>
              <a:spcAft>
                <a:spcPts val="1015"/>
              </a:spcAft>
            </a:pPr>
            <a:r>
              <a:rPr lang="fr-FR" sz="3870" b="1" dirty="0">
                <a:solidFill>
                  <a:srgbClr val="000000"/>
                </a:solidFill>
                <a:latin typeface="Aptos"/>
              </a:rPr>
              <a:t>Métaheuristiques</a:t>
            </a:r>
            <a:endParaRPr lang="fr-MA" sz="3870" dirty="0">
              <a:solidFill>
                <a:srgbClr val="000000"/>
              </a:solidFill>
              <a:latin typeface="Arial"/>
            </a:endParaRPr>
          </a:p>
        </p:txBody>
      </p:sp>
      <p:sp>
        <p:nvSpPr>
          <p:cNvPr id="312" name="Rectangle 311"/>
          <p:cNvSpPr/>
          <p:nvPr/>
        </p:nvSpPr>
        <p:spPr>
          <a:xfrm>
            <a:off x="877024" y="1969190"/>
            <a:ext cx="10437952" cy="4629794"/>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gn="just">
              <a:lnSpc>
                <a:spcPct val="100000"/>
              </a:lnSpc>
            </a:pPr>
            <a:endParaRPr lang="fr-MA" sz="2177" dirty="0">
              <a:solidFill>
                <a:srgbClr val="000000"/>
              </a:solidFill>
              <a:latin typeface="Arial"/>
            </a:endParaRPr>
          </a:p>
          <a:p>
            <a:pPr algn="just">
              <a:lnSpc>
                <a:spcPct val="100000"/>
              </a:lnSpc>
            </a:pPr>
            <a:r>
              <a:rPr lang="fr-FR" sz="2177" b="1" dirty="0">
                <a:solidFill>
                  <a:srgbClr val="000000"/>
                </a:solidFill>
                <a:latin typeface="Aptos"/>
                <a:ea typeface="PingFang SC"/>
              </a:rPr>
              <a:t>Définition :</a:t>
            </a:r>
            <a:endParaRPr lang="fr-MA" sz="2177" dirty="0">
              <a:solidFill>
                <a:srgbClr val="000000"/>
              </a:solidFill>
              <a:latin typeface="Arial"/>
            </a:endParaRPr>
          </a:p>
          <a:p>
            <a:pPr algn="just">
              <a:lnSpc>
                <a:spcPct val="100000"/>
              </a:lnSpc>
            </a:pPr>
            <a:r>
              <a:rPr lang="fr-MA" sz="2400" dirty="0"/>
              <a:t>Une </a:t>
            </a:r>
            <a:r>
              <a:rPr lang="fr-MA" sz="2400" b="1" dirty="0"/>
              <a:t>métaheuristique</a:t>
            </a:r>
            <a:r>
              <a:rPr lang="fr-MA" sz="2400" dirty="0"/>
              <a:t> est une méthode générale qui </a:t>
            </a:r>
            <a:r>
              <a:rPr lang="fr-MA" sz="2400" b="1" dirty="0"/>
              <a:t>guide la recherche de solutions d’une manière optimisée</a:t>
            </a:r>
            <a:r>
              <a:rPr lang="fr-MA" sz="2400" dirty="0"/>
              <a:t> pour des problèmes complexes, quand les méthodes classiques sont trop lentes ou impossibles à appliquer.</a:t>
            </a:r>
          </a:p>
          <a:p>
            <a:pPr algn="just">
              <a:lnSpc>
                <a:spcPct val="100000"/>
              </a:lnSpc>
            </a:pPr>
            <a:endParaRPr lang="fr-MA" sz="2400" dirty="0">
              <a:solidFill>
                <a:srgbClr val="000000"/>
              </a:solidFill>
              <a:latin typeface="Arial"/>
            </a:endParaRPr>
          </a:p>
          <a:p>
            <a:r>
              <a:rPr lang="fr-MA" sz="2400" b="1" dirty="0"/>
              <a:t>Pourquoi les utiliser ?</a:t>
            </a:r>
          </a:p>
          <a:p>
            <a:pPr marL="342900" indent="-342900">
              <a:buFont typeface="Arial" panose="020B0604020202020204" pitchFamily="34" charset="0"/>
              <a:buChar char="•"/>
            </a:pPr>
            <a:r>
              <a:rPr lang="fr-MA" sz="2400" dirty="0"/>
              <a:t>Trouver une </a:t>
            </a:r>
            <a:r>
              <a:rPr lang="fr-MA" sz="2400" b="1" dirty="0"/>
              <a:t>bonne solution</a:t>
            </a:r>
            <a:r>
              <a:rPr lang="fr-MA" sz="2400" dirty="0"/>
              <a:t> (pas forcément la meilleure)</a:t>
            </a:r>
          </a:p>
          <a:p>
            <a:pPr marL="342900" indent="-342900">
              <a:buFont typeface="Arial" panose="020B0604020202020204" pitchFamily="34" charset="0"/>
              <a:buChar char="•"/>
            </a:pPr>
            <a:r>
              <a:rPr lang="fr-MA" sz="2400" dirty="0"/>
              <a:t>En </a:t>
            </a:r>
            <a:r>
              <a:rPr lang="fr-MA" sz="2400" b="1" dirty="0"/>
              <a:t>un temps raisonnable</a:t>
            </a:r>
          </a:p>
          <a:p>
            <a:pPr marL="342900" indent="-342900">
              <a:buFont typeface="Arial" panose="020B0604020202020204" pitchFamily="34" charset="0"/>
              <a:buChar char="•"/>
            </a:pPr>
            <a:r>
              <a:rPr lang="fr-MA" sz="2400" dirty="0"/>
              <a:t>Pour des </a:t>
            </a:r>
            <a:r>
              <a:rPr lang="fr-MA" sz="2400" b="1" dirty="0"/>
              <a:t>problèmes d’optimisation difficiles</a:t>
            </a:r>
            <a:endParaRPr lang="fr-MA" sz="2177" dirty="0">
              <a:solidFill>
                <a:srgbClr val="000000"/>
              </a:solidFill>
              <a:latin typeface="Arial"/>
            </a:endParaRPr>
          </a:p>
          <a:p>
            <a:pPr algn="just">
              <a:lnSpc>
                <a:spcPct val="100000"/>
              </a:lnSpc>
            </a:pPr>
            <a:endParaRPr lang="fr-MA" sz="2177" dirty="0">
              <a:solidFill>
                <a:srgbClr val="000000"/>
              </a:solidFill>
              <a:latin typeface="Arial"/>
            </a:endParaRPr>
          </a:p>
          <a:p>
            <a:pPr algn="just">
              <a:lnSpc>
                <a:spcPct val="100000"/>
              </a:lnSpc>
            </a:pPr>
            <a:r>
              <a:rPr lang="fr-FR" sz="2177" b="1" dirty="0">
                <a:solidFill>
                  <a:srgbClr val="000000"/>
                </a:solidFill>
                <a:latin typeface="Aptos"/>
                <a:ea typeface="PingFang SC"/>
              </a:rPr>
              <a:t>Exemples : </a:t>
            </a:r>
            <a:endParaRPr lang="fr-MA" sz="2177" dirty="0">
              <a:solidFill>
                <a:srgbClr val="000000"/>
              </a:solidFill>
              <a:latin typeface="Arial"/>
            </a:endParaRPr>
          </a:p>
          <a:p>
            <a:pPr algn="just">
              <a:lnSpc>
                <a:spcPct val="100000"/>
              </a:lnSpc>
            </a:pPr>
            <a:r>
              <a:rPr lang="fr-FR" sz="2177" dirty="0">
                <a:solidFill>
                  <a:srgbClr val="000000"/>
                </a:solidFill>
                <a:latin typeface="Aptos"/>
                <a:ea typeface="PingFang SC"/>
              </a:rPr>
              <a:t>Algorithmes génétiques, recuit simulé, colonies de fourmis, essaims particulaires.</a:t>
            </a:r>
            <a:endParaRPr lang="fr-MA" sz="2177" dirty="0">
              <a:solidFill>
                <a:srgbClr val="000000"/>
              </a:solidFill>
              <a:latin typeface="Arial"/>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PlaceHolder 1"/>
          <p:cNvSpPr>
            <a:spLocks noGrp="1"/>
          </p:cNvSpPr>
          <p:nvPr>
            <p:ph type="title"/>
          </p:nvPr>
        </p:nvSpPr>
        <p:spPr>
          <a:prstGeom prst="rect">
            <a:avLst/>
          </a:prstGeom>
          <a:noFill/>
          <a:ln w="0">
            <a:noFill/>
          </a:ln>
        </p:spPr>
        <p:txBody>
          <a:bodyPr vert="horz" lIns="0" tIns="0" rIns="0" bIns="0" rtlCol="0" anchor="ctr">
            <a:spAutoFit/>
          </a:bodyPr>
          <a:lstStyle/>
          <a:p>
            <a:pPr algn="ctr"/>
            <a:r>
              <a:rPr lang="fr-FR" sz="4354">
                <a:solidFill>
                  <a:srgbClr val="000000"/>
                </a:solidFill>
                <a:latin typeface="Times New Roman"/>
                <a:ea typeface="PingFang SC"/>
              </a:rPr>
              <a:t>Algorithme génétique </a:t>
            </a:r>
            <a:r>
              <a:rPr lang="fr-FR" sz="1935">
                <a:solidFill>
                  <a:srgbClr val="000000"/>
                </a:solidFill>
                <a:latin typeface="Times New Roman"/>
                <a:ea typeface="PingFang SC"/>
              </a:rPr>
              <a:t> </a:t>
            </a:r>
            <a:r>
              <a:rPr lang="fr-FR" sz="4838">
                <a:solidFill>
                  <a:srgbClr val="000000"/>
                </a:solidFill>
                <a:latin typeface="Times New Roman"/>
                <a:ea typeface="PingFang SC"/>
              </a:rPr>
              <a:t>🧬</a:t>
            </a:r>
            <a:r>
              <a:rPr lang="fr-FR" sz="4354">
                <a:solidFill>
                  <a:srgbClr val="000000"/>
                </a:solidFill>
                <a:latin typeface="Times New Roman"/>
                <a:ea typeface="PingFang SC"/>
              </a:rPr>
              <a:t> </a:t>
            </a:r>
            <a:endParaRPr lang="fr-MA" sz="4354">
              <a:solidFill>
                <a:srgbClr val="000000"/>
              </a:solidFill>
              <a:latin typeface="Arial"/>
            </a:endParaRPr>
          </a:p>
        </p:txBody>
      </p:sp>
      <p:sp>
        <p:nvSpPr>
          <p:cNvPr id="314" name="Rectangle 313"/>
          <p:cNvSpPr/>
          <p:nvPr/>
        </p:nvSpPr>
        <p:spPr>
          <a:xfrm>
            <a:off x="900158" y="1979702"/>
            <a:ext cx="10437952" cy="6534802"/>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gn="just">
              <a:lnSpc>
                <a:spcPct val="90000"/>
              </a:lnSpc>
              <a:spcBef>
                <a:spcPts val="1714"/>
              </a:spcBef>
              <a:tabLst>
                <a:tab pos="0" algn="l"/>
              </a:tabLst>
            </a:pPr>
            <a:r>
              <a:rPr lang="fr-FR" sz="2419" i="1" dirty="0">
                <a:solidFill>
                  <a:srgbClr val="000000"/>
                </a:solidFill>
                <a:latin typeface="Times New Roman"/>
                <a:ea typeface="PingFang SC"/>
              </a:rPr>
              <a:t>Un algorithme génétique GA est une métaheuristique inspirée de la théorie de </a:t>
            </a:r>
            <a:r>
              <a:rPr lang="fr-FR" sz="2419" b="1" i="1" dirty="0">
                <a:solidFill>
                  <a:srgbClr val="000000"/>
                </a:solidFill>
                <a:latin typeface="Times New Roman"/>
                <a:ea typeface="PingFang SC"/>
              </a:rPr>
              <a:t>l’évolution</a:t>
            </a:r>
            <a:r>
              <a:rPr lang="fr-FR" sz="2419" i="1" dirty="0">
                <a:solidFill>
                  <a:srgbClr val="000000"/>
                </a:solidFill>
                <a:latin typeface="Times New Roman"/>
                <a:ea typeface="PingFang SC"/>
              </a:rPr>
              <a:t> de Darwin et de la théorie de </a:t>
            </a:r>
            <a:r>
              <a:rPr lang="fr-FR" sz="2419" b="1" i="1" dirty="0">
                <a:solidFill>
                  <a:srgbClr val="000000"/>
                </a:solidFill>
                <a:latin typeface="Times New Roman"/>
                <a:ea typeface="PingFang SC"/>
              </a:rPr>
              <a:t>l’hérédité</a:t>
            </a:r>
            <a:r>
              <a:rPr lang="fr-FR" sz="2419" i="1" dirty="0">
                <a:solidFill>
                  <a:srgbClr val="000000"/>
                </a:solidFill>
                <a:latin typeface="Times New Roman"/>
                <a:ea typeface="PingFang SC"/>
              </a:rPr>
              <a:t> de Mendel. (sélection naturelle, croisement, mutation). </a:t>
            </a:r>
            <a:r>
              <a:rPr lang="fr-FR" sz="2177" i="1" dirty="0">
                <a:solidFill>
                  <a:srgbClr val="000000"/>
                </a:solidFill>
                <a:latin typeface="Times New Roman"/>
                <a:ea typeface="PingFang SC"/>
              </a:rPr>
              <a:t>Le GA a été proposé par John Holland en 1975.</a:t>
            </a:r>
            <a:r>
              <a:rPr lang="fr-FR" sz="3144" i="1" dirty="0">
                <a:solidFill>
                  <a:srgbClr val="000000"/>
                </a:solidFill>
                <a:latin typeface="Al Nile"/>
                <a:ea typeface="PingFang SC"/>
              </a:rPr>
              <a:t> </a:t>
            </a:r>
            <a:endParaRPr lang="fr-MA" sz="3144" dirty="0">
              <a:solidFill>
                <a:srgbClr val="000000"/>
              </a:solidFill>
              <a:latin typeface="Arial"/>
            </a:endParaRPr>
          </a:p>
          <a:p>
            <a:pPr algn="just">
              <a:tabLst>
                <a:tab pos="0" algn="l"/>
              </a:tabLst>
            </a:pPr>
            <a:endParaRPr lang="fr-MA" sz="2177" dirty="0">
              <a:solidFill>
                <a:srgbClr val="000000"/>
              </a:solidFill>
              <a:latin typeface="Arial"/>
            </a:endParaRPr>
          </a:p>
          <a:p>
            <a:pPr marL="261230" indent="-261230" algn="just">
              <a:buClr>
                <a:srgbClr val="000000"/>
              </a:buClr>
              <a:buSzPct val="45000"/>
              <a:buFont typeface="Wingdings" charset="2"/>
              <a:buChar char=""/>
              <a:tabLst>
                <a:tab pos="0" algn="l"/>
              </a:tabLst>
            </a:pPr>
            <a:endParaRPr lang="fr-FR" sz="2400" dirty="0"/>
          </a:p>
          <a:p>
            <a:pPr algn="just">
              <a:buClr>
                <a:srgbClr val="000000"/>
              </a:buClr>
              <a:buSzPct val="45000"/>
              <a:tabLst>
                <a:tab pos="0" algn="l"/>
              </a:tabLst>
            </a:pPr>
            <a:r>
              <a:rPr lang="fr-FR" sz="2400" b="1" dirty="0"/>
              <a:t>Principes clés :</a:t>
            </a:r>
          </a:p>
          <a:p>
            <a:pPr lvl="0" eaLnBrk="0" fontAlgn="base" hangingPunct="0">
              <a:spcBef>
                <a:spcPct val="0"/>
              </a:spcBef>
              <a:spcAft>
                <a:spcPct val="0"/>
              </a:spcAft>
              <a:buFontTx/>
              <a:buChar char="•"/>
            </a:pPr>
            <a:r>
              <a:rPr lang="fr-FR" altLang="fr-FR" sz="2419" i="1" dirty="0">
                <a:solidFill>
                  <a:srgbClr val="000000"/>
                </a:solidFill>
                <a:latin typeface="Times New Roman"/>
              </a:rPr>
              <a:t> Population : ensemble de solutions candidates (appelées chromosomes ou individus)</a:t>
            </a:r>
          </a:p>
          <a:p>
            <a:pPr lvl="0" eaLnBrk="0" fontAlgn="base" hangingPunct="0">
              <a:spcBef>
                <a:spcPct val="0"/>
              </a:spcBef>
              <a:spcAft>
                <a:spcPct val="0"/>
              </a:spcAft>
              <a:buFontTx/>
              <a:buChar char="•"/>
            </a:pPr>
            <a:r>
              <a:rPr lang="fr-FR" altLang="fr-FR" sz="2419" i="1" dirty="0">
                <a:solidFill>
                  <a:srgbClr val="000000"/>
                </a:solidFill>
                <a:latin typeface="Times New Roman"/>
              </a:rPr>
              <a:t> Sélection : choisir les meilleures solutions</a:t>
            </a:r>
          </a:p>
          <a:p>
            <a:pPr lvl="0" eaLnBrk="0" fontAlgn="base" hangingPunct="0">
              <a:spcBef>
                <a:spcPct val="0"/>
              </a:spcBef>
              <a:spcAft>
                <a:spcPct val="0"/>
              </a:spcAft>
              <a:buFontTx/>
              <a:buChar char="•"/>
            </a:pPr>
            <a:r>
              <a:rPr lang="fr-FR" altLang="fr-FR" sz="2419" i="1" dirty="0">
                <a:solidFill>
                  <a:srgbClr val="000000"/>
                </a:solidFill>
                <a:latin typeface="Times New Roman"/>
              </a:rPr>
              <a:t> Croisement : combiner deux parents pour créer de nouvelles solutions</a:t>
            </a:r>
          </a:p>
          <a:p>
            <a:pPr lvl="0" eaLnBrk="0" fontAlgn="base" hangingPunct="0">
              <a:spcBef>
                <a:spcPct val="0"/>
              </a:spcBef>
              <a:spcAft>
                <a:spcPct val="0"/>
              </a:spcAft>
              <a:buFontTx/>
              <a:buChar char="•"/>
            </a:pPr>
            <a:r>
              <a:rPr lang="fr-FR" altLang="fr-FR" sz="2419" i="1" dirty="0">
                <a:solidFill>
                  <a:srgbClr val="000000"/>
                </a:solidFill>
                <a:latin typeface="Times New Roman"/>
              </a:rPr>
              <a:t> Mutation : modifier légèrement une solution pour ajouter de la diversité</a:t>
            </a:r>
          </a:p>
          <a:p>
            <a:pPr marL="261230" indent="-261230" algn="just">
              <a:buClr>
                <a:srgbClr val="000000"/>
              </a:buClr>
              <a:buSzPct val="45000"/>
              <a:buFont typeface="Wingdings" charset="2"/>
              <a:buChar char=""/>
              <a:tabLst>
                <a:tab pos="0" algn="l"/>
              </a:tabLst>
            </a:pPr>
            <a:endParaRPr lang="fr-MA" sz="2419" i="1" dirty="0">
              <a:solidFill>
                <a:srgbClr val="000000"/>
              </a:solidFill>
              <a:latin typeface="Times New Roman"/>
            </a:endParaRPr>
          </a:p>
          <a:p>
            <a:pPr algn="just">
              <a:tabLst>
                <a:tab pos="0" algn="l"/>
              </a:tabLst>
            </a:pPr>
            <a:endParaRPr lang="fr-MA" sz="2419" i="1" dirty="0">
              <a:solidFill>
                <a:srgbClr val="000000"/>
              </a:solidFill>
              <a:latin typeface="Times New Roman"/>
            </a:endParaRPr>
          </a:p>
          <a:p>
            <a:pPr algn="just">
              <a:tabLst>
                <a:tab pos="0" algn="l"/>
              </a:tabLst>
            </a:pPr>
            <a:endParaRPr lang="fr-MA" sz="2419" i="1" dirty="0">
              <a:solidFill>
                <a:srgbClr val="000000"/>
              </a:solidFill>
              <a:latin typeface="Times New Roman"/>
            </a:endParaRPr>
          </a:p>
          <a:p>
            <a:pPr algn="just">
              <a:tabLst>
                <a:tab pos="0" algn="l"/>
              </a:tabLst>
            </a:pPr>
            <a:endParaRPr lang="fr-MA" sz="2419" i="1" dirty="0">
              <a:solidFill>
                <a:srgbClr val="000000"/>
              </a:solidFill>
              <a:latin typeface="Times New Roman"/>
            </a:endParaRPr>
          </a:p>
          <a:p>
            <a:pPr algn="just">
              <a:tabLst>
                <a:tab pos="0" algn="l"/>
              </a:tabLst>
            </a:pPr>
            <a:endParaRPr lang="fr-MA" sz="2177" dirty="0">
              <a:solidFill>
                <a:srgbClr val="000000"/>
              </a:solidFill>
              <a:latin typeface="Arial"/>
            </a:endParaRPr>
          </a:p>
          <a:p>
            <a:pPr algn="just">
              <a:tabLst>
                <a:tab pos="0" algn="l"/>
              </a:tabLst>
            </a:pPr>
            <a:endParaRPr lang="fr-MA" sz="2177" dirty="0">
              <a:solidFill>
                <a:srgbClr val="000000"/>
              </a:solidFill>
              <a:latin typeface="Arial"/>
            </a:endParaRPr>
          </a:p>
          <a:p>
            <a:pPr algn="just">
              <a:tabLst>
                <a:tab pos="0" algn="l"/>
              </a:tabLst>
            </a:pPr>
            <a:endParaRPr lang="fr-MA" sz="2177" dirty="0">
              <a:solidFill>
                <a:srgbClr val="000000"/>
              </a:solidFill>
              <a:latin typeface="Arial"/>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 name="PlaceHolder 1"/>
          <p:cNvSpPr>
            <a:spLocks noGrp="1"/>
          </p:cNvSpPr>
          <p:nvPr>
            <p:ph type="title"/>
          </p:nvPr>
        </p:nvSpPr>
        <p:spPr>
          <a:prstGeom prst="rect">
            <a:avLst/>
          </a:prstGeom>
          <a:noFill/>
          <a:ln w="0">
            <a:noFill/>
          </a:ln>
        </p:spPr>
        <p:txBody>
          <a:bodyPr vert="horz" lIns="0" tIns="0" rIns="0" bIns="0" rtlCol="0" anchor="ctr">
            <a:spAutoFit/>
          </a:bodyPr>
          <a:lstStyle/>
          <a:p>
            <a:pPr algn="ctr"/>
            <a:r>
              <a:rPr lang="fr-FR" sz="4354">
                <a:solidFill>
                  <a:srgbClr val="000000"/>
                </a:solidFill>
                <a:latin typeface="Times New Roman"/>
                <a:ea typeface="PingFang SC"/>
              </a:rPr>
              <a:t>Algorithme génétique  </a:t>
            </a:r>
            <a:r>
              <a:rPr lang="fr-FR" sz="1935">
                <a:solidFill>
                  <a:srgbClr val="000000"/>
                </a:solidFill>
                <a:latin typeface="Times New Roman"/>
                <a:ea typeface="PingFang SC"/>
              </a:rPr>
              <a:t> </a:t>
            </a:r>
            <a:r>
              <a:rPr lang="fr-FR" sz="4838">
                <a:solidFill>
                  <a:srgbClr val="000000"/>
                </a:solidFill>
                <a:latin typeface="Times New Roman"/>
                <a:ea typeface="PingFang SC"/>
              </a:rPr>
              <a:t>🧬</a:t>
            </a:r>
            <a:r>
              <a:rPr lang="fr-FR" sz="4354">
                <a:solidFill>
                  <a:srgbClr val="000000"/>
                </a:solidFill>
                <a:latin typeface="Times New Roman"/>
                <a:ea typeface="PingFang SC"/>
              </a:rPr>
              <a:t> </a:t>
            </a:r>
            <a:endParaRPr lang="fr-MA" sz="4354">
              <a:solidFill>
                <a:srgbClr val="000000"/>
              </a:solidFill>
              <a:latin typeface="Arial"/>
            </a:endParaRPr>
          </a:p>
        </p:txBody>
      </p:sp>
      <p:sp>
        <p:nvSpPr>
          <p:cNvPr id="316" name="PlaceHolder 2"/>
          <p:cNvSpPr>
            <a:spLocks noGrp="1"/>
          </p:cNvSpPr>
          <p:nvPr>
            <p:ph idx="4294967295"/>
          </p:nvPr>
        </p:nvSpPr>
        <p:spPr>
          <a:xfrm>
            <a:off x="754951" y="1741573"/>
            <a:ext cx="5129213" cy="4195762"/>
          </a:xfrm>
          <a:prstGeom prst="rect">
            <a:avLst/>
          </a:prstGeom>
          <a:noFill/>
          <a:ln w="0">
            <a:noFill/>
          </a:ln>
        </p:spPr>
        <p:txBody>
          <a:bodyPr vert="horz" lIns="0" tIns="0" rIns="0" bIns="0" rtlCol="0" anchor="t">
            <a:normAutofit lnSpcReduction="9999"/>
          </a:bodyPr>
          <a:lstStyle/>
          <a:p>
            <a:pPr algn="just"/>
            <a:endParaRPr lang="fr-MA" sz="1935" dirty="0">
              <a:solidFill>
                <a:srgbClr val="000000"/>
              </a:solidFill>
              <a:latin typeface="Arial"/>
            </a:endParaRPr>
          </a:p>
          <a:p>
            <a:pPr algn="just"/>
            <a:endParaRPr lang="fr-MA" sz="1935" dirty="0">
              <a:solidFill>
                <a:srgbClr val="000000"/>
              </a:solidFill>
              <a:latin typeface="Arial"/>
            </a:endParaRPr>
          </a:p>
          <a:p>
            <a:pPr algn="just"/>
            <a:endParaRPr lang="fr-MA" sz="1935" dirty="0">
              <a:solidFill>
                <a:srgbClr val="000000"/>
              </a:solidFill>
              <a:latin typeface="Arial"/>
            </a:endParaRPr>
          </a:p>
          <a:p>
            <a:pPr marL="261230" indent="-261230" algn="just">
              <a:buClr>
                <a:srgbClr val="000000"/>
              </a:buClr>
              <a:buSzPct val="45000"/>
              <a:buFont typeface="Wingdings" charset="2"/>
              <a:buChar char=""/>
            </a:pPr>
            <a:r>
              <a:rPr lang="fr-FR" sz="1935" b="1" i="1" dirty="0">
                <a:solidFill>
                  <a:srgbClr val="000000"/>
                </a:solidFill>
                <a:latin typeface="Times New Roman"/>
                <a:ea typeface="PingFang SC"/>
              </a:rPr>
              <a:t>Population :</a:t>
            </a:r>
            <a:r>
              <a:rPr lang="fr-FR" sz="1935" i="1" dirty="0">
                <a:solidFill>
                  <a:srgbClr val="000000"/>
                </a:solidFill>
                <a:latin typeface="Times New Roman"/>
                <a:ea typeface="PingFang SC"/>
              </a:rPr>
              <a:t> Ensemble de solutions candidates (chromosomes).     </a:t>
            </a:r>
            <a:endParaRPr lang="fr-MA" sz="1935" dirty="0">
              <a:solidFill>
                <a:srgbClr val="000000"/>
              </a:solidFill>
              <a:latin typeface="Arial"/>
            </a:endParaRPr>
          </a:p>
          <a:p>
            <a:pPr marL="261230" indent="-261230" algn="just">
              <a:buClr>
                <a:srgbClr val="000000"/>
              </a:buClr>
              <a:buSzPct val="45000"/>
              <a:buFont typeface="Wingdings" charset="2"/>
              <a:buChar char=""/>
            </a:pPr>
            <a:r>
              <a:rPr lang="fr-FR" sz="1935" b="1" i="1" dirty="0">
                <a:solidFill>
                  <a:srgbClr val="000000"/>
                </a:solidFill>
                <a:latin typeface="Times New Roman"/>
                <a:ea typeface="PingFang SC"/>
              </a:rPr>
              <a:t>Opérateurs :</a:t>
            </a:r>
            <a:r>
              <a:rPr lang="fr-FR" sz="1935" i="1" dirty="0">
                <a:solidFill>
                  <a:srgbClr val="000000"/>
                </a:solidFill>
                <a:latin typeface="Times New Roman"/>
                <a:ea typeface="PingFang SC"/>
              </a:rPr>
              <a:t>         </a:t>
            </a:r>
            <a:endParaRPr lang="fr-MA" sz="1935" dirty="0">
              <a:solidFill>
                <a:srgbClr val="000000"/>
              </a:solidFill>
              <a:latin typeface="Arial"/>
            </a:endParaRPr>
          </a:p>
          <a:p>
            <a:pPr marL="522461" lvl="1" indent="-261230" algn="just">
              <a:lnSpc>
                <a:spcPct val="90000"/>
              </a:lnSpc>
              <a:spcBef>
                <a:spcPts val="1371"/>
              </a:spcBef>
              <a:buClr>
                <a:srgbClr val="000000"/>
              </a:buClr>
              <a:buSzPct val="45000"/>
              <a:buFont typeface="Wingdings" charset="2"/>
              <a:buChar char=""/>
              <a:tabLst>
                <a:tab pos="0" algn="l"/>
              </a:tabLst>
            </a:pPr>
            <a:r>
              <a:rPr lang="fr-FR" sz="1693" b="1" i="1" dirty="0">
                <a:solidFill>
                  <a:srgbClr val="000000"/>
                </a:solidFill>
                <a:latin typeface="Times New Roman"/>
                <a:ea typeface="PingFang SC"/>
              </a:rPr>
              <a:t>Sélection :</a:t>
            </a:r>
            <a:r>
              <a:rPr lang="fr-FR" sz="1693" i="1" dirty="0">
                <a:solidFill>
                  <a:srgbClr val="000000"/>
                </a:solidFill>
                <a:latin typeface="Times New Roman"/>
                <a:ea typeface="PingFang SC"/>
              </a:rPr>
              <a:t> Choix des meilleurs individus (ex. : roulette, tournoi), selon une fonction de classement (</a:t>
            </a:r>
            <a:r>
              <a:rPr lang="fr-FR" sz="1693" b="1" i="1" dirty="0">
                <a:solidFill>
                  <a:srgbClr val="000000"/>
                </a:solidFill>
                <a:latin typeface="Times New Roman"/>
                <a:ea typeface="PingFang SC"/>
              </a:rPr>
              <a:t>Fitness</a:t>
            </a:r>
            <a:r>
              <a:rPr lang="fr-FR" sz="1693" i="1" dirty="0">
                <a:solidFill>
                  <a:srgbClr val="000000"/>
                </a:solidFill>
                <a:latin typeface="Times New Roman"/>
                <a:ea typeface="PingFang SC"/>
              </a:rPr>
              <a:t>).</a:t>
            </a:r>
            <a:r>
              <a:rPr lang="fr-FR" sz="1935" i="1" dirty="0">
                <a:solidFill>
                  <a:srgbClr val="000000"/>
                </a:solidFill>
                <a:latin typeface="Times New Roman"/>
                <a:ea typeface="PingFang SC"/>
              </a:rPr>
              <a:t> </a:t>
            </a:r>
            <a:endParaRPr lang="fr-MA" sz="1935" dirty="0">
              <a:solidFill>
                <a:srgbClr val="000000"/>
              </a:solidFill>
              <a:latin typeface="Arial"/>
            </a:endParaRPr>
          </a:p>
          <a:p>
            <a:pPr marL="522461" lvl="1" indent="-261230" algn="just">
              <a:lnSpc>
                <a:spcPct val="90000"/>
              </a:lnSpc>
              <a:spcBef>
                <a:spcPts val="1371"/>
              </a:spcBef>
              <a:buClr>
                <a:srgbClr val="000000"/>
              </a:buClr>
              <a:buSzPct val="45000"/>
              <a:buFont typeface="Wingdings" charset="2"/>
              <a:buChar char=""/>
              <a:tabLst>
                <a:tab pos="0" algn="l"/>
              </a:tabLst>
            </a:pPr>
            <a:r>
              <a:rPr lang="fr-FR" sz="1693" b="1" i="1" dirty="0">
                <a:solidFill>
                  <a:srgbClr val="000000"/>
                </a:solidFill>
                <a:latin typeface="Times New Roman"/>
                <a:ea typeface="PingFang SC"/>
              </a:rPr>
              <a:t>Croisement</a:t>
            </a:r>
            <a:r>
              <a:rPr lang="fr-FR" sz="1693" i="1" dirty="0">
                <a:solidFill>
                  <a:srgbClr val="000000"/>
                </a:solidFill>
                <a:latin typeface="Times New Roman"/>
                <a:ea typeface="PingFang SC"/>
              </a:rPr>
              <a:t> (</a:t>
            </a:r>
            <a:r>
              <a:rPr lang="fr-FR" sz="1693" b="1" i="1" dirty="0">
                <a:solidFill>
                  <a:srgbClr val="000000"/>
                </a:solidFill>
                <a:latin typeface="Times New Roman"/>
                <a:ea typeface="PingFang SC"/>
              </a:rPr>
              <a:t>Crossover</a:t>
            </a:r>
            <a:r>
              <a:rPr lang="fr-FR" sz="1693" i="1" dirty="0">
                <a:solidFill>
                  <a:srgbClr val="000000"/>
                </a:solidFill>
                <a:latin typeface="Times New Roman"/>
                <a:ea typeface="PingFang SC"/>
              </a:rPr>
              <a:t>) : Combinaison de deux parents pour créer des enfants.</a:t>
            </a:r>
            <a:endParaRPr lang="fr-MA" sz="1693" dirty="0">
              <a:solidFill>
                <a:srgbClr val="000000"/>
              </a:solidFill>
              <a:latin typeface="Arial"/>
            </a:endParaRPr>
          </a:p>
          <a:p>
            <a:pPr marL="522461" lvl="1" indent="-261230" algn="just">
              <a:lnSpc>
                <a:spcPct val="90000"/>
              </a:lnSpc>
              <a:spcBef>
                <a:spcPts val="1371"/>
              </a:spcBef>
              <a:buClr>
                <a:srgbClr val="000000"/>
              </a:buClr>
              <a:buSzPct val="45000"/>
              <a:buFont typeface="Wingdings" charset="2"/>
              <a:buChar char=""/>
              <a:tabLst>
                <a:tab pos="0" algn="l"/>
              </a:tabLst>
            </a:pPr>
            <a:r>
              <a:rPr lang="fr-FR" sz="1693" b="1" i="1" dirty="0">
                <a:solidFill>
                  <a:srgbClr val="000000"/>
                </a:solidFill>
                <a:latin typeface="Times New Roman"/>
                <a:ea typeface="PingFang SC"/>
              </a:rPr>
              <a:t>Mutation</a:t>
            </a:r>
            <a:r>
              <a:rPr lang="fr-FR" sz="1693" i="1" dirty="0">
                <a:solidFill>
                  <a:srgbClr val="000000"/>
                </a:solidFill>
                <a:latin typeface="Times New Roman"/>
                <a:ea typeface="PingFang SC"/>
              </a:rPr>
              <a:t> : Modification aléatoire d’un gène pour introduire de la diversité. </a:t>
            </a:r>
            <a:r>
              <a:rPr lang="fr-FR" sz="1693" i="1" dirty="0">
                <a:solidFill>
                  <a:srgbClr val="000000"/>
                </a:solidFill>
                <a:latin typeface="Aptos"/>
                <a:ea typeface="PingFang SC"/>
              </a:rPr>
              <a:t> </a:t>
            </a:r>
            <a:r>
              <a:rPr lang="fr-FR" sz="1935" i="1" dirty="0">
                <a:solidFill>
                  <a:srgbClr val="000000"/>
                </a:solidFill>
                <a:latin typeface="Aptos"/>
                <a:ea typeface="PingFang SC"/>
              </a:rPr>
              <a:t>  </a:t>
            </a:r>
            <a:endParaRPr lang="fr-MA" sz="1935" dirty="0">
              <a:solidFill>
                <a:srgbClr val="000000"/>
              </a:solidFill>
              <a:latin typeface="Arial"/>
            </a:endParaRPr>
          </a:p>
          <a:p>
            <a:pPr marL="522461" algn="just">
              <a:lnSpc>
                <a:spcPct val="90000"/>
              </a:lnSpc>
              <a:spcBef>
                <a:spcPts val="1371"/>
              </a:spcBef>
            </a:pPr>
            <a:r>
              <a:rPr lang="fr-FR" sz="1935" i="1" dirty="0">
                <a:solidFill>
                  <a:srgbClr val="000000"/>
                </a:solidFill>
                <a:latin typeface="Aptos"/>
                <a:ea typeface="PingFang SC"/>
              </a:rPr>
              <a:t>             </a:t>
            </a:r>
            <a:endParaRPr lang="fr-MA" sz="1935" dirty="0">
              <a:solidFill>
                <a:srgbClr val="000000"/>
              </a:solidFill>
              <a:latin typeface="Arial"/>
            </a:endParaRPr>
          </a:p>
          <a:p>
            <a:pPr marL="522461" algn="just"/>
            <a:endParaRPr lang="fr-MA" sz="1935" dirty="0">
              <a:solidFill>
                <a:srgbClr val="000000"/>
              </a:solidFill>
              <a:latin typeface="Arial"/>
            </a:endParaRPr>
          </a:p>
        </p:txBody>
      </p:sp>
      <p:pic>
        <p:nvPicPr>
          <p:cNvPr id="317" name="Image 316"/>
          <p:cNvPicPr/>
          <p:nvPr/>
        </p:nvPicPr>
        <p:blipFill>
          <a:blip r:embed="rId3"/>
          <a:stretch/>
        </p:blipFill>
        <p:spPr>
          <a:xfrm>
            <a:off x="6222320" y="2159516"/>
            <a:ext cx="5475854" cy="3359876"/>
          </a:xfrm>
          <a:prstGeom prst="rect">
            <a:avLst/>
          </a:prstGeom>
          <a:noFill/>
          <a:ln w="0">
            <a:noFill/>
          </a:ln>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 name="PlaceHolder 1"/>
          <p:cNvSpPr>
            <a:spLocks noGrp="1"/>
          </p:cNvSpPr>
          <p:nvPr>
            <p:ph type="title"/>
          </p:nvPr>
        </p:nvSpPr>
        <p:spPr>
          <a:xfrm>
            <a:off x="348316" y="984398"/>
            <a:ext cx="11139388" cy="443198"/>
          </a:xfrm>
          <a:prstGeom prst="rect">
            <a:avLst/>
          </a:prstGeom>
          <a:noFill/>
          <a:ln w="0">
            <a:noFill/>
          </a:ln>
        </p:spPr>
        <p:txBody>
          <a:bodyPr vert="horz" wrap="square" lIns="0" tIns="0" rIns="0" bIns="0" rtlCol="0" anchor="ctr">
            <a:spAutoFit/>
          </a:bodyPr>
          <a:lstStyle/>
          <a:p>
            <a:pPr algn="ctr"/>
            <a:r>
              <a:rPr lang="fr-FR" sz="3600" dirty="0">
                <a:solidFill>
                  <a:srgbClr val="000000"/>
                </a:solidFill>
                <a:latin typeface="Times New Roman"/>
                <a:ea typeface="PingFang SC"/>
              </a:rPr>
              <a:t>Algorithme génétique : la sélection</a:t>
            </a:r>
            <a:endParaRPr lang="fr-MA" sz="3600" dirty="0">
              <a:solidFill>
                <a:srgbClr val="000000"/>
              </a:solidFill>
              <a:latin typeface="Arial"/>
            </a:endParaRPr>
          </a:p>
        </p:txBody>
      </p:sp>
      <p:sp>
        <p:nvSpPr>
          <p:cNvPr id="319" name="PlaceHolder 2"/>
          <p:cNvSpPr>
            <a:spLocks noGrp="1"/>
          </p:cNvSpPr>
          <p:nvPr>
            <p:ph idx="4294967295"/>
          </p:nvPr>
        </p:nvSpPr>
        <p:spPr>
          <a:xfrm>
            <a:off x="668148" y="1708151"/>
            <a:ext cx="10499725" cy="3359318"/>
          </a:xfrm>
          <a:prstGeom prst="rect">
            <a:avLst/>
          </a:prstGeom>
          <a:noFill/>
          <a:ln w="0">
            <a:noFill/>
          </a:ln>
        </p:spPr>
        <p:txBody>
          <a:bodyPr vert="horz" lIns="0" tIns="0" rIns="0" bIns="0" rtlCol="0" anchor="t">
            <a:spAutoFit/>
          </a:bodyPr>
          <a:lstStyle/>
          <a:p>
            <a:pPr marL="522461" indent="-391846" algn="just">
              <a:lnSpc>
                <a:spcPct val="90000"/>
              </a:lnSpc>
              <a:spcBef>
                <a:spcPts val="1714"/>
              </a:spcBef>
              <a:buClr>
                <a:srgbClr val="000000"/>
              </a:buClr>
              <a:buSzPct val="45000"/>
              <a:buFont typeface="Wingdings" charset="2"/>
              <a:buChar char=""/>
            </a:pPr>
            <a:r>
              <a:rPr lang="fr-FR" sz="2400" dirty="0">
                <a:solidFill>
                  <a:srgbClr val="000000"/>
                </a:solidFill>
                <a:latin typeface="Times New Roman"/>
                <a:ea typeface="PingFang SC"/>
              </a:rPr>
              <a:t>La </a:t>
            </a:r>
            <a:r>
              <a:rPr lang="fr-FR" sz="2400" b="1" dirty="0">
                <a:solidFill>
                  <a:srgbClr val="000000"/>
                </a:solidFill>
                <a:latin typeface="Times New Roman"/>
                <a:ea typeface="PingFang SC"/>
              </a:rPr>
              <a:t>sélection</a:t>
            </a:r>
            <a:r>
              <a:rPr lang="fr-FR" sz="2400" dirty="0">
                <a:solidFill>
                  <a:srgbClr val="000000"/>
                </a:solidFill>
                <a:latin typeface="Times New Roman"/>
                <a:ea typeface="PingFang SC"/>
              </a:rPr>
              <a:t> est l'opérateur qui permet de choisir de bonnes solutions à partir de la population P pour créer l'ensemble </a:t>
            </a:r>
            <a:r>
              <a:rPr lang="fr-FR" sz="2400" b="1" dirty="0">
                <a:solidFill>
                  <a:srgbClr val="000000"/>
                </a:solidFill>
                <a:latin typeface="Times New Roman"/>
                <a:ea typeface="PingFang SC"/>
              </a:rPr>
              <a:t>des parents</a:t>
            </a:r>
            <a:r>
              <a:rPr lang="fr-FR" sz="2400" dirty="0">
                <a:solidFill>
                  <a:srgbClr val="000000"/>
                </a:solidFill>
                <a:latin typeface="Times New Roman"/>
                <a:ea typeface="PingFang SC"/>
              </a:rPr>
              <a:t> P'. </a:t>
            </a:r>
            <a:endParaRPr lang="fr-MA" sz="2400" dirty="0">
              <a:solidFill>
                <a:srgbClr val="000000"/>
              </a:solidFill>
              <a:latin typeface="Arial"/>
            </a:endParaRPr>
          </a:p>
          <a:p>
            <a:pPr marL="522461" indent="-391846" algn="just">
              <a:lnSpc>
                <a:spcPct val="90000"/>
              </a:lnSpc>
              <a:spcBef>
                <a:spcPts val="1714"/>
              </a:spcBef>
              <a:buClr>
                <a:srgbClr val="000000"/>
              </a:buClr>
              <a:buSzPct val="45000"/>
              <a:buFont typeface="Wingdings" charset="2"/>
              <a:buChar char=""/>
            </a:pPr>
            <a:r>
              <a:rPr lang="fr-FR" sz="2400" dirty="0">
                <a:solidFill>
                  <a:srgbClr val="000000"/>
                </a:solidFill>
                <a:latin typeface="Times New Roman"/>
                <a:ea typeface="PingFang SC"/>
              </a:rPr>
              <a:t>Le processus de </a:t>
            </a:r>
            <a:r>
              <a:rPr lang="fr-FR" sz="2400" b="1" dirty="0">
                <a:solidFill>
                  <a:srgbClr val="000000"/>
                </a:solidFill>
                <a:latin typeface="Times New Roman"/>
                <a:ea typeface="PingFang SC"/>
              </a:rPr>
              <a:t>sélection</a:t>
            </a:r>
            <a:r>
              <a:rPr lang="fr-FR" sz="2400" dirty="0">
                <a:solidFill>
                  <a:srgbClr val="000000"/>
                </a:solidFill>
                <a:latin typeface="Times New Roman"/>
                <a:ea typeface="PingFang SC"/>
              </a:rPr>
              <a:t> est basée sur une fonction d’évaluation (ou fonction d’objectif) qui correspond à une performance de l’individu</a:t>
            </a:r>
            <a:endParaRPr lang="fr-MA" sz="2400" dirty="0">
              <a:solidFill>
                <a:srgbClr val="000000"/>
              </a:solidFill>
              <a:latin typeface="Arial"/>
            </a:endParaRPr>
          </a:p>
          <a:p>
            <a:pPr marL="522461" indent="-391846" algn="just">
              <a:lnSpc>
                <a:spcPct val="90000"/>
              </a:lnSpc>
              <a:spcBef>
                <a:spcPts val="1714"/>
              </a:spcBef>
              <a:buClr>
                <a:srgbClr val="000000"/>
              </a:buClr>
              <a:buSzPct val="45000"/>
              <a:buFont typeface="Wingdings" charset="2"/>
              <a:buChar char=""/>
            </a:pPr>
            <a:r>
              <a:rPr lang="fr-FR" sz="2400" dirty="0">
                <a:solidFill>
                  <a:srgbClr val="000000"/>
                </a:solidFill>
                <a:latin typeface="Times New Roman"/>
                <a:ea typeface="PingFang SC"/>
              </a:rPr>
              <a:t>On en déduit une probabilité pour chaque individu de se reproduire ou de générer des clones (cette probabilité s’appelle </a:t>
            </a:r>
            <a:r>
              <a:rPr lang="fr-FR" sz="2400" b="1" dirty="0">
                <a:solidFill>
                  <a:srgbClr val="000000"/>
                </a:solidFill>
                <a:latin typeface="Times New Roman"/>
                <a:ea typeface="PingFang SC"/>
              </a:rPr>
              <a:t>fitness</a:t>
            </a:r>
            <a:r>
              <a:rPr lang="fr-FR" sz="2400" dirty="0">
                <a:solidFill>
                  <a:srgbClr val="000000"/>
                </a:solidFill>
                <a:latin typeface="Times New Roman"/>
                <a:ea typeface="PingFang SC"/>
              </a:rPr>
              <a:t>)</a:t>
            </a:r>
            <a:endParaRPr lang="fr-MA" sz="2400" dirty="0">
              <a:solidFill>
                <a:srgbClr val="000000"/>
              </a:solidFill>
              <a:latin typeface="Arial"/>
            </a:endParaRPr>
          </a:p>
          <a:p>
            <a:pPr marL="522461" indent="-391846" algn="just">
              <a:lnSpc>
                <a:spcPct val="90000"/>
              </a:lnSpc>
              <a:spcBef>
                <a:spcPts val="1714"/>
              </a:spcBef>
              <a:buClr>
                <a:srgbClr val="000000"/>
              </a:buClr>
              <a:buSzPct val="45000"/>
              <a:buFont typeface="Wingdings" charset="2"/>
              <a:buChar char=""/>
            </a:pPr>
            <a:r>
              <a:rPr lang="fr-FR" sz="2400" dirty="0">
                <a:solidFill>
                  <a:srgbClr val="000000"/>
                </a:solidFill>
                <a:latin typeface="Times New Roman"/>
                <a:ea typeface="PingFang SC"/>
              </a:rPr>
              <a:t>Il existe plusieurs méthodes de sélection : </a:t>
            </a:r>
            <a:r>
              <a:rPr lang="fr-FR" sz="2000" dirty="0">
                <a:solidFill>
                  <a:srgbClr val="000000"/>
                </a:solidFill>
                <a:latin typeface="Times New Roman"/>
                <a:ea typeface="PingFang SC"/>
              </a:rPr>
              <a:t>Sélection par roulette, sélection par rang, sélection par tournoi, etc...  </a:t>
            </a:r>
            <a:endParaRPr lang="fr-MA" sz="2000" dirty="0">
              <a:solidFill>
                <a:srgbClr val="000000"/>
              </a:solidFill>
              <a:latin typeface="Arial"/>
            </a:endParaRPr>
          </a:p>
        </p:txBody>
      </p:sp>
      <p:sp>
        <p:nvSpPr>
          <p:cNvPr id="321" name="PlaceHolder 3"/>
          <p:cNvSpPr>
            <a:spLocks noGrp="1"/>
          </p:cNvSpPr>
          <p:nvPr>
            <p:ph idx="4294967295"/>
          </p:nvPr>
        </p:nvSpPr>
        <p:spPr>
          <a:xfrm>
            <a:off x="259774" y="5149849"/>
            <a:ext cx="9247908" cy="1567609"/>
          </a:xfrm>
          <a:prstGeom prst="rect">
            <a:avLst/>
          </a:prstGeom>
          <a:noFill/>
          <a:ln w="0">
            <a:noFill/>
          </a:ln>
        </p:spPr>
        <p:txBody>
          <a:bodyPr vert="horz" wrap="square" lIns="0" tIns="0" rIns="0" bIns="0" rtlCol="0" anchor="t">
            <a:spAutoFit/>
          </a:bodyPr>
          <a:lstStyle/>
          <a:p>
            <a:pPr algn="just">
              <a:lnSpc>
                <a:spcPct val="90000"/>
              </a:lnSpc>
              <a:spcBef>
                <a:spcPts val="1714"/>
              </a:spcBef>
            </a:pPr>
            <a:r>
              <a:rPr lang="fr-FR" sz="1800" b="1" dirty="0">
                <a:solidFill>
                  <a:srgbClr val="000000"/>
                </a:solidFill>
                <a:latin typeface="Times New Roman"/>
                <a:ea typeface="PingFang SC"/>
              </a:rPr>
              <a:t>La sélection par tournoi :</a:t>
            </a:r>
            <a:r>
              <a:rPr lang="fr-FR" sz="2400" b="1" dirty="0">
                <a:solidFill>
                  <a:srgbClr val="000000"/>
                </a:solidFill>
                <a:latin typeface="Times New Roman"/>
                <a:ea typeface="PingFang SC"/>
              </a:rPr>
              <a:t> </a:t>
            </a:r>
            <a:endParaRPr lang="fr-MA" sz="2400" dirty="0">
              <a:solidFill>
                <a:srgbClr val="000000"/>
              </a:solidFill>
              <a:latin typeface="Arial"/>
            </a:endParaRPr>
          </a:p>
          <a:p>
            <a:pPr algn="just">
              <a:lnSpc>
                <a:spcPct val="90000"/>
              </a:lnSpc>
              <a:spcBef>
                <a:spcPts val="1714"/>
              </a:spcBef>
            </a:pPr>
            <a:r>
              <a:rPr lang="fr-FR" sz="1800" dirty="0">
                <a:solidFill>
                  <a:srgbClr val="000000"/>
                </a:solidFill>
                <a:latin typeface="Times New Roman"/>
                <a:ea typeface="PingFang SC"/>
              </a:rPr>
              <a:t>Cette méthode consiste à choisir aléatoirement k (k &lt; |P|) solutions à partir de la population P( </a:t>
            </a:r>
            <a:r>
              <a:rPr lang="fr-FR" sz="1400" dirty="0">
                <a:solidFill>
                  <a:srgbClr val="000000"/>
                </a:solidFill>
                <a:latin typeface="Times New Roman"/>
                <a:ea typeface="PingFang SC"/>
              </a:rPr>
              <a:t>k peut être 2 parmi la taille de P </a:t>
            </a:r>
            <a:r>
              <a:rPr lang="fr-FR" sz="1800" dirty="0">
                <a:solidFill>
                  <a:srgbClr val="000000"/>
                </a:solidFill>
                <a:latin typeface="Times New Roman"/>
                <a:ea typeface="PingFang SC"/>
              </a:rPr>
              <a:t>). </a:t>
            </a:r>
            <a:endParaRPr lang="fr-MA" sz="1800" dirty="0">
              <a:solidFill>
                <a:srgbClr val="000000"/>
              </a:solidFill>
              <a:latin typeface="Arial"/>
            </a:endParaRPr>
          </a:p>
          <a:p>
            <a:pPr algn="just">
              <a:lnSpc>
                <a:spcPct val="90000"/>
              </a:lnSpc>
              <a:spcBef>
                <a:spcPts val="1714"/>
              </a:spcBef>
            </a:pPr>
            <a:r>
              <a:rPr lang="fr-FR" sz="1800" dirty="0">
                <a:solidFill>
                  <a:srgbClr val="000000"/>
                </a:solidFill>
                <a:latin typeface="Times New Roman"/>
                <a:ea typeface="PingFang SC"/>
              </a:rPr>
              <a:t>Ensuite, la meilleure solution selon la fitness  (parmi les k solutions choisies) est sélectionnée.  </a:t>
            </a:r>
            <a:endParaRPr lang="fr-MA" sz="1800" dirty="0">
              <a:solidFill>
                <a:srgbClr val="000000"/>
              </a:solidFill>
              <a:latin typeface="Arial"/>
            </a:endParaRPr>
          </a:p>
        </p:txBody>
      </p:sp>
      <p:sp>
        <p:nvSpPr>
          <p:cNvPr id="320" name="Rectangle 319"/>
          <p:cNvSpPr/>
          <p:nvPr/>
        </p:nvSpPr>
        <p:spPr>
          <a:xfrm>
            <a:off x="9926321" y="6546583"/>
            <a:ext cx="2159081" cy="295986"/>
          </a:xfrm>
          <a:prstGeom prst="rect">
            <a:avLst/>
          </a:prstGeom>
          <a:noFill/>
          <a:ln w="0">
            <a:noFill/>
          </a:ln>
        </p:spPr>
        <p:style>
          <a:lnRef idx="0">
            <a:scrgbClr r="0" g="0" b="0"/>
          </a:lnRef>
          <a:fillRef idx="0">
            <a:scrgbClr r="0" g="0" b="0"/>
          </a:fillRef>
          <a:effectRef idx="0">
            <a:scrgbClr r="0" g="0" b="0"/>
          </a:effectRef>
          <a:fontRef idx="minor"/>
        </p:style>
        <p:txBody>
          <a:bodyPr lIns="108847" tIns="54423" rIns="108847" bIns="54423" anchor="t">
            <a:spAutoFit/>
          </a:bodyPr>
          <a:lstStyle/>
          <a:p>
            <a:pPr>
              <a:lnSpc>
                <a:spcPct val="100000"/>
              </a:lnSpc>
            </a:pPr>
            <a:r>
              <a:rPr lang="fr-MA" sz="1209" dirty="0">
                <a:solidFill>
                  <a:srgbClr val="000000"/>
                </a:solidFill>
                <a:latin typeface="Times New Roman"/>
                <a:ea typeface="DejaVu Sans"/>
              </a:rPr>
              <a:t>   </a:t>
            </a:r>
            <a:r>
              <a:rPr lang="fr-MA" sz="1209" dirty="0" err="1">
                <a:solidFill>
                  <a:srgbClr val="000000"/>
                </a:solidFill>
                <a:latin typeface="Times New Roman"/>
                <a:ea typeface="DejaVu Sans"/>
              </a:rPr>
              <a:t>Selection</a:t>
            </a:r>
            <a:r>
              <a:rPr lang="fr-MA" sz="1209" dirty="0">
                <a:solidFill>
                  <a:srgbClr val="000000"/>
                </a:solidFill>
                <a:latin typeface="Times New Roman"/>
                <a:ea typeface="DejaVu Sans"/>
              </a:rPr>
              <a:t> par tournoi, k=7.</a:t>
            </a:r>
            <a:endParaRPr lang="fr-MA" sz="1209" dirty="0">
              <a:solidFill>
                <a:srgbClr val="000000"/>
              </a:solidFill>
              <a:latin typeface="Arial"/>
            </a:endParaRPr>
          </a:p>
        </p:txBody>
      </p:sp>
      <p:pic>
        <p:nvPicPr>
          <p:cNvPr id="322" name="Image 321"/>
          <p:cNvPicPr/>
          <p:nvPr/>
        </p:nvPicPr>
        <p:blipFill>
          <a:blip r:embed="rId2"/>
          <a:stretch/>
        </p:blipFill>
        <p:spPr>
          <a:xfrm>
            <a:off x="9673797" y="4798264"/>
            <a:ext cx="2411605" cy="1763750"/>
          </a:xfrm>
          <a:prstGeom prst="rect">
            <a:avLst/>
          </a:prstGeom>
          <a:noFill/>
          <a:ln w="0">
            <a:noFill/>
          </a:ln>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 name="PlaceHolder 1"/>
          <p:cNvSpPr>
            <a:spLocks noGrp="1"/>
          </p:cNvSpPr>
          <p:nvPr>
            <p:ph type="title"/>
          </p:nvPr>
        </p:nvSpPr>
        <p:spPr>
          <a:xfrm>
            <a:off x="841311" y="978109"/>
            <a:ext cx="11350689" cy="492443"/>
          </a:xfrm>
          <a:prstGeom prst="rect">
            <a:avLst/>
          </a:prstGeom>
          <a:noFill/>
          <a:ln w="0">
            <a:noFill/>
          </a:ln>
        </p:spPr>
        <p:txBody>
          <a:bodyPr vert="horz" wrap="square" lIns="0" tIns="0" rIns="0" bIns="0" rtlCol="0" anchor="ctr">
            <a:spAutoFit/>
          </a:bodyPr>
          <a:lstStyle/>
          <a:p>
            <a:r>
              <a:rPr lang="fr-FR" sz="4000" dirty="0">
                <a:solidFill>
                  <a:srgbClr val="000000"/>
                </a:solidFill>
                <a:latin typeface="Times New Roman"/>
                <a:ea typeface="PingFang SC"/>
              </a:rPr>
              <a:t>Algorithme génétique: Le croisement</a:t>
            </a:r>
            <a:endParaRPr lang="fr-MA" sz="4000" dirty="0">
              <a:solidFill>
                <a:srgbClr val="000000"/>
              </a:solidFill>
              <a:latin typeface="Arial"/>
            </a:endParaRPr>
          </a:p>
        </p:txBody>
      </p:sp>
      <p:sp>
        <p:nvSpPr>
          <p:cNvPr id="324" name="PlaceHolder 2"/>
          <p:cNvSpPr>
            <a:spLocks noGrp="1"/>
          </p:cNvSpPr>
          <p:nvPr>
            <p:ph idx="4294967295"/>
          </p:nvPr>
        </p:nvSpPr>
        <p:spPr>
          <a:xfrm>
            <a:off x="810491" y="1830617"/>
            <a:ext cx="11156950" cy="1866858"/>
          </a:xfrm>
          <a:prstGeom prst="rect">
            <a:avLst/>
          </a:prstGeom>
          <a:noFill/>
          <a:ln w="0">
            <a:noFill/>
          </a:ln>
        </p:spPr>
        <p:txBody>
          <a:bodyPr vert="horz" lIns="0" tIns="0" rIns="0" bIns="0" rtlCol="0" anchor="t">
            <a:spAutoFit/>
          </a:bodyPr>
          <a:lstStyle/>
          <a:p>
            <a:pPr algn="just"/>
            <a:r>
              <a:rPr lang="fr-FR" sz="2177" dirty="0">
                <a:solidFill>
                  <a:srgbClr val="000000"/>
                </a:solidFill>
                <a:latin typeface="Times New Roman"/>
                <a:ea typeface="PingFang SC"/>
              </a:rPr>
              <a:t>Le croisement est l'opérateur qui permet de construire un ou deux nouvelles solutions (appelées enfants) à partir de deux solutions parents en recombinant les gènes parentaux. </a:t>
            </a:r>
            <a:endParaRPr lang="fr-MA" sz="2177" dirty="0">
              <a:solidFill>
                <a:srgbClr val="000000"/>
              </a:solidFill>
              <a:latin typeface="Arial"/>
            </a:endParaRPr>
          </a:p>
          <a:p>
            <a:pPr algn="just"/>
            <a:r>
              <a:rPr lang="fr-FR" sz="2177" dirty="0">
                <a:solidFill>
                  <a:srgbClr val="000000"/>
                </a:solidFill>
                <a:latin typeface="Times New Roman"/>
                <a:ea typeface="PingFang SC"/>
              </a:rPr>
              <a:t>- Le croisement est appliquée avec une probabilité (en général, comprise  entre 65% et 95%). </a:t>
            </a:r>
            <a:endParaRPr lang="fr-MA" sz="2177" dirty="0">
              <a:solidFill>
                <a:srgbClr val="000000"/>
              </a:solidFill>
              <a:latin typeface="Arial"/>
            </a:endParaRPr>
          </a:p>
          <a:p>
            <a:pPr algn="just"/>
            <a:r>
              <a:rPr lang="fr-FR" sz="2177" dirty="0">
                <a:solidFill>
                  <a:srgbClr val="000000"/>
                </a:solidFill>
                <a:latin typeface="Times New Roman"/>
                <a:ea typeface="PingFang SC"/>
              </a:rPr>
              <a:t>- Il existe plusieurs méthodes de croissement : croisement à un point, à deux points, croisement uniforme etc... </a:t>
            </a:r>
            <a:endParaRPr lang="fr-MA" sz="2177" dirty="0">
              <a:solidFill>
                <a:srgbClr val="000000"/>
              </a:solidFill>
              <a:latin typeface="Arial"/>
            </a:endParaRPr>
          </a:p>
        </p:txBody>
      </p:sp>
      <p:sp>
        <p:nvSpPr>
          <p:cNvPr id="325" name="PlaceHolder 3"/>
          <p:cNvSpPr>
            <a:spLocks noGrp="1"/>
          </p:cNvSpPr>
          <p:nvPr>
            <p:ph idx="4294967295"/>
          </p:nvPr>
        </p:nvSpPr>
        <p:spPr>
          <a:xfrm>
            <a:off x="403115" y="3791522"/>
            <a:ext cx="3059113" cy="3238500"/>
          </a:xfrm>
          <a:prstGeom prst="rect">
            <a:avLst/>
          </a:prstGeom>
          <a:noFill/>
          <a:ln w="0">
            <a:noFill/>
          </a:ln>
        </p:spPr>
        <p:txBody>
          <a:bodyPr vert="horz" lIns="0" tIns="0" rIns="0" bIns="0" rtlCol="0" anchor="t">
            <a:normAutofit/>
          </a:bodyPr>
          <a:lstStyle/>
          <a:p>
            <a:pPr algn="just">
              <a:lnSpc>
                <a:spcPct val="90000"/>
              </a:lnSpc>
              <a:spcBef>
                <a:spcPts val="1714"/>
              </a:spcBef>
            </a:pPr>
            <a:r>
              <a:rPr lang="fr-FR" sz="1451" b="1" dirty="0">
                <a:solidFill>
                  <a:srgbClr val="000000"/>
                </a:solidFill>
                <a:latin typeface="Times New Roman"/>
              </a:rPr>
              <a:t>Croisement a point : </a:t>
            </a:r>
            <a:r>
              <a:rPr lang="fr-FR" sz="1451" dirty="0">
                <a:solidFill>
                  <a:srgbClr val="000000"/>
                </a:solidFill>
                <a:latin typeface="Times New Roman"/>
              </a:rPr>
              <a:t>découpe les parents en deux parties (par un point de découpage choisi aléatoirement.)  </a:t>
            </a:r>
            <a:endParaRPr lang="fr-MA" sz="1451" dirty="0">
              <a:solidFill>
                <a:srgbClr val="000000"/>
              </a:solidFill>
              <a:latin typeface="Arial"/>
            </a:endParaRPr>
          </a:p>
        </p:txBody>
      </p:sp>
      <p:sp>
        <p:nvSpPr>
          <p:cNvPr id="327" name="PlaceHolder 4"/>
          <p:cNvSpPr>
            <a:spLocks noGrp="1"/>
          </p:cNvSpPr>
          <p:nvPr>
            <p:ph idx="4294967295"/>
          </p:nvPr>
        </p:nvSpPr>
        <p:spPr>
          <a:xfrm>
            <a:off x="4119493" y="3572732"/>
            <a:ext cx="3059113" cy="3238500"/>
          </a:xfrm>
          <a:prstGeom prst="rect">
            <a:avLst/>
          </a:prstGeom>
          <a:noFill/>
          <a:ln w="0">
            <a:noFill/>
          </a:ln>
        </p:spPr>
        <p:txBody>
          <a:bodyPr vert="horz" lIns="0" tIns="0" rIns="0" bIns="0" rtlCol="0" anchor="t">
            <a:normAutofit/>
          </a:bodyPr>
          <a:lstStyle/>
          <a:p>
            <a:pPr algn="just">
              <a:lnSpc>
                <a:spcPct val="90000"/>
              </a:lnSpc>
              <a:spcBef>
                <a:spcPts val="1714"/>
              </a:spcBef>
            </a:pPr>
            <a:r>
              <a:rPr lang="fr-FR" sz="1451" b="1" dirty="0">
                <a:solidFill>
                  <a:srgbClr val="000000"/>
                </a:solidFill>
                <a:latin typeface="Times New Roman"/>
              </a:rPr>
              <a:t>Croisement a deux point : </a:t>
            </a:r>
            <a:r>
              <a:rPr lang="fr-FR" sz="1451" dirty="0">
                <a:solidFill>
                  <a:srgbClr val="000000"/>
                </a:solidFill>
                <a:latin typeface="Times New Roman"/>
              </a:rPr>
              <a:t>découpe les parents en 3 parties (par 2 point de découpage choisi aléatoirement.)  </a:t>
            </a:r>
            <a:endParaRPr lang="fr-MA" sz="1451" dirty="0">
              <a:solidFill>
                <a:srgbClr val="000000"/>
              </a:solidFill>
              <a:latin typeface="Arial"/>
            </a:endParaRPr>
          </a:p>
        </p:txBody>
      </p:sp>
      <p:sp>
        <p:nvSpPr>
          <p:cNvPr id="329" name="PlaceHolder 5"/>
          <p:cNvSpPr>
            <a:spLocks noGrp="1"/>
          </p:cNvSpPr>
          <p:nvPr>
            <p:ph idx="4294967295"/>
          </p:nvPr>
        </p:nvSpPr>
        <p:spPr>
          <a:xfrm>
            <a:off x="7912055" y="3641148"/>
            <a:ext cx="3059112" cy="3238500"/>
          </a:xfrm>
          <a:prstGeom prst="rect">
            <a:avLst/>
          </a:prstGeom>
          <a:noFill/>
          <a:ln w="0">
            <a:noFill/>
          </a:ln>
        </p:spPr>
        <p:txBody>
          <a:bodyPr vert="horz" lIns="0" tIns="0" rIns="0" bIns="0" rtlCol="0" anchor="t">
            <a:normAutofit/>
          </a:bodyPr>
          <a:lstStyle/>
          <a:p>
            <a:pPr algn="just">
              <a:lnSpc>
                <a:spcPct val="90000"/>
              </a:lnSpc>
              <a:spcBef>
                <a:spcPts val="1714"/>
              </a:spcBef>
            </a:pPr>
            <a:r>
              <a:rPr lang="fr-FR" sz="1451" b="1" dirty="0">
                <a:solidFill>
                  <a:srgbClr val="000000"/>
                </a:solidFill>
                <a:latin typeface="Times New Roman"/>
              </a:rPr>
              <a:t>Croisement uniforme : parcourir </a:t>
            </a:r>
            <a:r>
              <a:rPr lang="fr-FR" sz="1451" dirty="0">
                <a:solidFill>
                  <a:srgbClr val="000000"/>
                </a:solidFill>
                <a:latin typeface="Times New Roman"/>
              </a:rPr>
              <a:t> les deux parents gène par gène et, à chaque fois, un gène parmi les deux est sélectionné. </a:t>
            </a:r>
            <a:endParaRPr lang="fr-MA" sz="1451" dirty="0">
              <a:solidFill>
                <a:srgbClr val="000000"/>
              </a:solidFill>
              <a:latin typeface="Arial"/>
            </a:endParaRPr>
          </a:p>
        </p:txBody>
      </p:sp>
      <p:pic>
        <p:nvPicPr>
          <p:cNvPr id="326" name="Image 325"/>
          <p:cNvPicPr/>
          <p:nvPr/>
        </p:nvPicPr>
        <p:blipFill>
          <a:blip r:embed="rId2"/>
          <a:stretch/>
        </p:blipFill>
        <p:spPr>
          <a:xfrm>
            <a:off x="1060380" y="4224989"/>
            <a:ext cx="1458544" cy="2127298"/>
          </a:xfrm>
          <a:prstGeom prst="rect">
            <a:avLst/>
          </a:prstGeom>
          <a:noFill/>
          <a:ln w="0">
            <a:noFill/>
          </a:ln>
        </p:spPr>
      </p:pic>
      <p:pic>
        <p:nvPicPr>
          <p:cNvPr id="328" name="Image 327"/>
          <p:cNvPicPr/>
          <p:nvPr/>
        </p:nvPicPr>
        <p:blipFill>
          <a:blip r:embed="rId3"/>
          <a:stretch/>
        </p:blipFill>
        <p:spPr>
          <a:xfrm>
            <a:off x="4643609" y="4175355"/>
            <a:ext cx="1353616" cy="2122944"/>
          </a:xfrm>
          <a:prstGeom prst="rect">
            <a:avLst/>
          </a:prstGeom>
          <a:noFill/>
          <a:ln w="0">
            <a:noFill/>
          </a:ln>
        </p:spPr>
      </p:pic>
      <p:pic>
        <p:nvPicPr>
          <p:cNvPr id="330" name="Image 329"/>
          <p:cNvPicPr/>
          <p:nvPr/>
        </p:nvPicPr>
        <p:blipFill>
          <a:blip r:embed="rId4"/>
          <a:stretch/>
        </p:blipFill>
        <p:spPr>
          <a:xfrm>
            <a:off x="7912055" y="4535420"/>
            <a:ext cx="2778200" cy="1313125"/>
          </a:xfrm>
          <a:prstGeom prst="rect">
            <a:avLst/>
          </a:prstGeom>
          <a:noFill/>
          <a:ln w="0">
            <a:noFill/>
          </a:ln>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1" name="PlaceHolder 1"/>
          <p:cNvSpPr>
            <a:spLocks noGrp="1"/>
          </p:cNvSpPr>
          <p:nvPr>
            <p:ph type="title"/>
          </p:nvPr>
        </p:nvSpPr>
        <p:spPr>
          <a:xfrm>
            <a:off x="197427" y="749860"/>
            <a:ext cx="11153744" cy="553998"/>
          </a:xfrm>
          <a:prstGeom prst="rect">
            <a:avLst/>
          </a:prstGeom>
          <a:noFill/>
          <a:ln w="0">
            <a:noFill/>
          </a:ln>
        </p:spPr>
        <p:txBody>
          <a:bodyPr vert="horz" wrap="square" lIns="0" tIns="0" rIns="0" bIns="0" rtlCol="0" anchor="ctr">
            <a:spAutoFit/>
          </a:bodyPr>
          <a:lstStyle/>
          <a:p>
            <a:pPr algn="ctr"/>
            <a:r>
              <a:rPr lang="fr-FR" sz="3600" dirty="0">
                <a:solidFill>
                  <a:srgbClr val="000000"/>
                </a:solidFill>
                <a:latin typeface="Times New Roman"/>
                <a:ea typeface="PingFang SC"/>
              </a:rPr>
              <a:t>Algorithme génétique: La mutation</a:t>
            </a:r>
            <a:endParaRPr lang="fr-MA" sz="3600" dirty="0">
              <a:solidFill>
                <a:srgbClr val="000000"/>
              </a:solidFill>
              <a:latin typeface="Arial"/>
            </a:endParaRPr>
          </a:p>
        </p:txBody>
      </p:sp>
      <p:sp>
        <p:nvSpPr>
          <p:cNvPr id="332" name="PlaceHolder 2"/>
          <p:cNvSpPr>
            <a:spLocks noGrp="1"/>
          </p:cNvSpPr>
          <p:nvPr>
            <p:ph/>
          </p:nvPr>
        </p:nvSpPr>
        <p:spPr>
          <a:xfrm>
            <a:off x="839363" y="1835530"/>
            <a:ext cx="10513274" cy="4349945"/>
          </a:xfrm>
          <a:prstGeom prst="rect">
            <a:avLst/>
          </a:prstGeom>
          <a:noFill/>
          <a:ln w="0">
            <a:noFill/>
          </a:ln>
        </p:spPr>
        <p:txBody>
          <a:bodyPr vert="horz" lIns="0" tIns="0" rIns="0" bIns="0" rtlCol="0" anchor="t">
            <a:normAutofit/>
          </a:bodyPr>
          <a:lstStyle/>
          <a:p>
            <a:pPr marL="522461" indent="-391846" algn="just">
              <a:lnSpc>
                <a:spcPct val="90000"/>
              </a:lnSpc>
              <a:spcBef>
                <a:spcPts val="1714"/>
              </a:spcBef>
              <a:buClr>
                <a:srgbClr val="000000"/>
              </a:buClr>
              <a:buSzPct val="45000"/>
              <a:buFont typeface="Wingdings" charset="2"/>
              <a:buChar char=""/>
            </a:pPr>
            <a:r>
              <a:rPr lang="fr-FR" sz="2419" dirty="0">
                <a:solidFill>
                  <a:srgbClr val="000000"/>
                </a:solidFill>
                <a:latin typeface="Aptos"/>
              </a:rPr>
              <a:t>La mutation consiste à apporter une petite modification aléatoire à la solution (Par exemple altérer un ou deux gènes de la solution)  </a:t>
            </a:r>
            <a:endParaRPr lang="fr-MA" sz="2419" dirty="0">
              <a:solidFill>
                <a:srgbClr val="000000"/>
              </a:solidFill>
              <a:latin typeface="Arial"/>
            </a:endParaRPr>
          </a:p>
          <a:p>
            <a:pPr marL="1044922" lvl="1" indent="-391846">
              <a:lnSpc>
                <a:spcPct val="90000"/>
              </a:lnSpc>
              <a:spcBef>
                <a:spcPts val="1371"/>
              </a:spcBef>
              <a:buClr>
                <a:srgbClr val="000000"/>
              </a:buClr>
              <a:buSzPct val="75000"/>
              <a:buFont typeface="Symbol" charset="2"/>
              <a:buChar char=""/>
            </a:pPr>
            <a:r>
              <a:rPr lang="fr-FR" sz="2177" dirty="0">
                <a:solidFill>
                  <a:srgbClr val="000000"/>
                </a:solidFill>
                <a:latin typeface="Aptos"/>
              </a:rPr>
              <a:t>Le but de la mutation est d'assurer une bonne exploration de l'espace recherche. </a:t>
            </a:r>
            <a:endParaRPr lang="fr-MA" sz="2177" dirty="0">
              <a:solidFill>
                <a:srgbClr val="000000"/>
              </a:solidFill>
              <a:latin typeface="Arial"/>
            </a:endParaRPr>
          </a:p>
          <a:p>
            <a:pPr marL="1044922" lvl="1" indent="-391846">
              <a:lnSpc>
                <a:spcPct val="90000"/>
              </a:lnSpc>
              <a:spcBef>
                <a:spcPts val="1371"/>
              </a:spcBef>
              <a:buClr>
                <a:srgbClr val="000000"/>
              </a:buClr>
              <a:buSzPct val="75000"/>
              <a:buFont typeface="Symbol" charset="2"/>
              <a:buChar char=""/>
            </a:pPr>
            <a:r>
              <a:rPr lang="fr-FR" sz="2177" dirty="0">
                <a:solidFill>
                  <a:srgbClr val="000000"/>
                </a:solidFill>
                <a:latin typeface="Aptos"/>
              </a:rPr>
              <a:t>La mutation est appliquée avec une probabilité. (en général, comprise  entre 1% et 5%). </a:t>
            </a:r>
            <a:endParaRPr lang="fr-MA" sz="2177" dirty="0">
              <a:solidFill>
                <a:srgbClr val="000000"/>
              </a:solidFill>
              <a:latin typeface="Arial"/>
            </a:endParaRPr>
          </a:p>
        </p:txBody>
      </p:sp>
      <p:pic>
        <p:nvPicPr>
          <p:cNvPr id="333" name="Image 332"/>
          <p:cNvPicPr/>
          <p:nvPr/>
        </p:nvPicPr>
        <p:blipFill>
          <a:blip r:embed="rId2"/>
          <a:stretch/>
        </p:blipFill>
        <p:spPr>
          <a:xfrm>
            <a:off x="2751855" y="4686499"/>
            <a:ext cx="6246488" cy="532042"/>
          </a:xfrm>
          <a:prstGeom prst="rect">
            <a:avLst/>
          </a:prstGeom>
          <a:noFill/>
          <a:ln w="0">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024129" y="510788"/>
            <a:ext cx="9720072" cy="1499616"/>
          </a:xfrm>
        </p:spPr>
        <p:txBody>
          <a:bodyPr/>
          <a:lstStyle/>
          <a:p>
            <a:r>
              <a:rPr lang="fr-FR" dirty="0"/>
              <a:t>Apprentissage semi-supervisé</a:t>
            </a:r>
          </a:p>
        </p:txBody>
      </p:sp>
      <p:sp>
        <p:nvSpPr>
          <p:cNvPr id="3" name="Espace réservé du contenu 2"/>
          <p:cNvSpPr>
            <a:spLocks noGrp="1"/>
          </p:cNvSpPr>
          <p:nvPr>
            <p:ph idx="1"/>
          </p:nvPr>
        </p:nvSpPr>
        <p:spPr/>
        <p:txBody>
          <a:bodyPr/>
          <a:lstStyle/>
          <a:p>
            <a:pPr>
              <a:buFont typeface="Wingdings" panose="05000000000000000000" charset="0"/>
              <a:buChar char="§"/>
            </a:pPr>
            <a:r>
              <a:rPr lang="fr-FR" dirty="0"/>
              <a:t>Mélange de données étiquetées et non étiquetées</a:t>
            </a:r>
          </a:p>
          <a:p>
            <a:pPr>
              <a:buFont typeface="Wingdings" panose="05000000000000000000" charset="0"/>
              <a:buChar char="§"/>
            </a:pPr>
            <a:r>
              <a:rPr lang="fr-FR" dirty="0"/>
              <a:t>Compromis entre performance et coût d’étiquetage</a:t>
            </a:r>
          </a:p>
          <a:p>
            <a:pPr>
              <a:buFont typeface="Wingdings" panose="05000000000000000000" charset="0"/>
              <a:buChar char="§"/>
            </a:pPr>
            <a:r>
              <a:rPr lang="fr-FR" dirty="0"/>
              <a:t>Utilisé en reconnaissance d’images et NLP</a:t>
            </a:r>
          </a:p>
          <a:p>
            <a:endParaRPr lang="fr-FR" dirty="0"/>
          </a:p>
          <a:p>
            <a:endParaRPr lang="fr-FR" dirty="0"/>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 name="PlaceHolder 1"/>
          <p:cNvSpPr>
            <a:spLocks noGrp="1"/>
          </p:cNvSpPr>
          <p:nvPr>
            <p:ph type="title"/>
          </p:nvPr>
        </p:nvSpPr>
        <p:spPr>
          <a:xfrm>
            <a:off x="692424" y="1051197"/>
            <a:ext cx="11267512" cy="553998"/>
          </a:xfrm>
          <a:prstGeom prst="rect">
            <a:avLst/>
          </a:prstGeom>
          <a:noFill/>
          <a:ln w="0">
            <a:noFill/>
          </a:ln>
        </p:spPr>
        <p:txBody>
          <a:bodyPr vert="horz" wrap="square" lIns="0" tIns="0" rIns="0" bIns="0" rtlCol="0" anchor="ctr">
            <a:spAutoFit/>
          </a:bodyPr>
          <a:lstStyle/>
          <a:p>
            <a:pPr algn="ctr"/>
            <a:r>
              <a:rPr lang="fr-FR" sz="3600" dirty="0">
                <a:solidFill>
                  <a:srgbClr val="000000"/>
                </a:solidFill>
                <a:latin typeface="Times New Roman"/>
                <a:ea typeface="PingFang SC"/>
              </a:rPr>
              <a:t>Algorithme génétique: Le remplacement</a:t>
            </a:r>
            <a:endParaRPr lang="fr-MA" sz="3600" dirty="0">
              <a:solidFill>
                <a:srgbClr val="000000"/>
              </a:solidFill>
              <a:latin typeface="Arial"/>
            </a:endParaRPr>
          </a:p>
        </p:txBody>
      </p:sp>
      <p:sp>
        <p:nvSpPr>
          <p:cNvPr id="335" name="PlaceHolder 2"/>
          <p:cNvSpPr>
            <a:spLocks noGrp="1"/>
          </p:cNvSpPr>
          <p:nvPr>
            <p:ph type="subTitle"/>
          </p:nvPr>
        </p:nvSpPr>
        <p:spPr>
          <a:xfrm>
            <a:off x="837897" y="1956104"/>
            <a:ext cx="10513274" cy="4739759"/>
          </a:xfrm>
          <a:prstGeom prst="rect">
            <a:avLst/>
          </a:prstGeom>
          <a:noFill/>
          <a:ln w="0">
            <a:noFill/>
          </a:ln>
        </p:spPr>
        <p:txBody>
          <a:bodyPr vert="horz" lIns="0" tIns="0" rIns="0" bIns="0" rtlCol="0" anchor="ctr">
            <a:spAutoFit/>
          </a:bodyPr>
          <a:lstStyle/>
          <a:p>
            <a:r>
              <a:rPr lang="fr-MA" sz="2800" cap="none" dirty="0"/>
              <a:t>À chaque itération, on doit </a:t>
            </a:r>
            <a:r>
              <a:rPr lang="fr-MA" sz="2800" b="1" cap="none" dirty="0"/>
              <a:t>former la nouvelle population</a:t>
            </a:r>
            <a:r>
              <a:rPr lang="fr-MA" sz="2800" cap="none" dirty="0"/>
              <a:t> à partir de la précédente.</a:t>
            </a:r>
            <a:br>
              <a:rPr lang="fr-MA" sz="2800" cap="none" dirty="0"/>
            </a:br>
            <a:r>
              <a:rPr lang="fr-MA" sz="2800" cap="none" dirty="0"/>
              <a:t>Plusieurs stratégies sont possibles :</a:t>
            </a:r>
            <a:endParaRPr lang="fr-MA" sz="3870" cap="none" dirty="0">
              <a:solidFill>
                <a:srgbClr val="000000"/>
              </a:solidFill>
              <a:latin typeface="Arial"/>
            </a:endParaRPr>
          </a:p>
          <a:p>
            <a:r>
              <a:rPr lang="fr-MA" sz="2800" b="1" cap="none" dirty="0"/>
              <a:t>Remplacement total</a:t>
            </a:r>
            <a:br>
              <a:rPr lang="fr-MA" sz="2800" cap="none" dirty="0"/>
            </a:br>
            <a:r>
              <a:rPr lang="fr-MA" sz="2800" cap="none" dirty="0"/>
              <a:t>➜ On supprime toute l’ancienne population P et on la remplace par la nouvelle E.</a:t>
            </a:r>
            <a:br>
              <a:rPr lang="fr-MA" sz="2800" cap="none" dirty="0"/>
            </a:br>
            <a:r>
              <a:rPr lang="fr-MA" sz="2800" cap="none" dirty="0"/>
              <a:t>(Simple mais risque de perdre de bonnes solutions.)</a:t>
            </a:r>
          </a:p>
          <a:p>
            <a:r>
              <a:rPr lang="fr-MA" sz="2800" b="1" cap="none" dirty="0"/>
              <a:t>Remplacement partiel.</a:t>
            </a:r>
            <a:br>
              <a:rPr lang="fr-MA" sz="2800" cap="none" dirty="0"/>
            </a:br>
            <a:r>
              <a:rPr lang="fr-MA" sz="2800" cap="none" dirty="0"/>
              <a:t>➜ On fusionne les populations P et E, puis on sélectionne les meilleures avec la même méthode de sélection (roulette, tournoi…).</a:t>
            </a:r>
          </a:p>
          <a:p>
            <a:r>
              <a:rPr lang="fr-MA" sz="2800" b="1" cap="none" dirty="0"/>
              <a:t>Méthode élitiste.</a:t>
            </a:r>
            <a:br>
              <a:rPr lang="fr-MA" sz="2800" cap="none" dirty="0"/>
            </a:br>
            <a:r>
              <a:rPr lang="fr-MA" sz="2800" cap="none" dirty="0"/>
              <a:t>➜ On garde les meilleurs individus de P et on complète avec ceux de E.</a:t>
            </a:r>
            <a:br>
              <a:rPr lang="fr-MA" sz="2800" cap="none" dirty="0"/>
            </a:br>
            <a:r>
              <a:rPr lang="fr-MA" sz="2800" cap="none" dirty="0"/>
              <a:t>(Permet de conserver les solutions les plus performantes.)</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6" name="PlaceHolder 1"/>
          <p:cNvSpPr>
            <a:spLocks noGrp="1"/>
          </p:cNvSpPr>
          <p:nvPr>
            <p:ph type="title"/>
          </p:nvPr>
        </p:nvSpPr>
        <p:spPr>
          <a:xfrm>
            <a:off x="201362" y="880342"/>
            <a:ext cx="10513274" cy="670055"/>
          </a:xfrm>
          <a:prstGeom prst="rect">
            <a:avLst/>
          </a:prstGeom>
          <a:noFill/>
          <a:ln w="0">
            <a:noFill/>
          </a:ln>
        </p:spPr>
        <p:txBody>
          <a:bodyPr vert="horz" lIns="0" tIns="0" rIns="0" bIns="0" rtlCol="0" anchor="ctr">
            <a:spAutoFit/>
          </a:bodyPr>
          <a:lstStyle/>
          <a:p>
            <a:pPr algn="ctr"/>
            <a:r>
              <a:rPr lang="fr-FR" sz="4354" dirty="0">
                <a:solidFill>
                  <a:srgbClr val="000000"/>
                </a:solidFill>
                <a:latin typeface="Times New Roman"/>
                <a:ea typeface="PingFang SC"/>
              </a:rPr>
              <a:t>Algorithme génétique</a:t>
            </a:r>
            <a:endParaRPr lang="fr-MA" sz="4354" dirty="0">
              <a:solidFill>
                <a:srgbClr val="000000"/>
              </a:solidFill>
              <a:latin typeface="Arial"/>
            </a:endParaRPr>
          </a:p>
        </p:txBody>
      </p:sp>
      <p:sp>
        <p:nvSpPr>
          <p:cNvPr id="337" name="PlaceHolder 2"/>
          <p:cNvSpPr>
            <a:spLocks noGrp="1"/>
          </p:cNvSpPr>
          <p:nvPr>
            <p:ph/>
          </p:nvPr>
        </p:nvSpPr>
        <p:spPr>
          <a:xfrm>
            <a:off x="837897" y="2519581"/>
            <a:ext cx="9240204" cy="3655504"/>
          </a:xfrm>
          <a:prstGeom prst="rect">
            <a:avLst/>
          </a:prstGeom>
          <a:noFill/>
          <a:ln w="0">
            <a:noFill/>
          </a:ln>
        </p:spPr>
        <p:txBody>
          <a:bodyPr vert="horz" lIns="0" tIns="0" rIns="0" bIns="0" rtlCol="0" anchor="t">
            <a:normAutofit fontScale="92500" lnSpcReduction="19999"/>
          </a:bodyPr>
          <a:lstStyle/>
          <a:p>
            <a:pPr marL="522461" indent="-391846">
              <a:lnSpc>
                <a:spcPct val="90000"/>
              </a:lnSpc>
              <a:spcBef>
                <a:spcPts val="1714"/>
              </a:spcBef>
              <a:buClr>
                <a:srgbClr val="000000"/>
              </a:buClr>
              <a:buFont typeface="OpenSymbol"/>
              <a:buAutoNum type="arabicPlain"/>
            </a:pPr>
            <a:r>
              <a:rPr lang="fr-FR" sz="2419" cap="none" dirty="0">
                <a:solidFill>
                  <a:srgbClr val="000000"/>
                </a:solidFill>
                <a:latin typeface="Consolas"/>
              </a:rPr>
              <a:t>Initialisation : créer une population aléatoire</a:t>
            </a:r>
            <a:endParaRPr lang="fr-MA" sz="2419" cap="none" dirty="0">
              <a:solidFill>
                <a:srgbClr val="000000"/>
              </a:solidFill>
              <a:latin typeface="Arial"/>
            </a:endParaRPr>
          </a:p>
          <a:p>
            <a:pPr marL="522461" indent="-391846">
              <a:lnSpc>
                <a:spcPct val="90000"/>
              </a:lnSpc>
              <a:spcBef>
                <a:spcPts val="1714"/>
              </a:spcBef>
              <a:buClr>
                <a:srgbClr val="000000"/>
              </a:buClr>
              <a:buFont typeface="OpenSymbol"/>
              <a:buAutoNum type="arabicPlain"/>
            </a:pPr>
            <a:r>
              <a:rPr lang="fr-FR" sz="2419" cap="none" dirty="0">
                <a:solidFill>
                  <a:srgbClr val="000000"/>
                </a:solidFill>
                <a:latin typeface="Consolas"/>
              </a:rPr>
              <a:t>Répéter jusqu’à critère d’arrêt :</a:t>
            </a:r>
            <a:endParaRPr lang="fr-MA" sz="2419" cap="none" dirty="0">
              <a:solidFill>
                <a:srgbClr val="000000"/>
              </a:solidFill>
              <a:latin typeface="Arial"/>
            </a:endParaRPr>
          </a:p>
          <a:p>
            <a:pPr marL="522461" indent="-391846">
              <a:lnSpc>
                <a:spcPct val="90000"/>
              </a:lnSpc>
              <a:spcBef>
                <a:spcPts val="1714"/>
              </a:spcBef>
              <a:buClr>
                <a:srgbClr val="000000"/>
              </a:buClr>
              <a:buFont typeface="OpenSymbol"/>
              <a:buAutoNum type="arabicPlain"/>
            </a:pPr>
            <a:r>
              <a:rPr lang="fr-FR" sz="2419" cap="none" dirty="0">
                <a:solidFill>
                  <a:srgbClr val="000000"/>
                </a:solidFill>
                <a:latin typeface="Consolas"/>
              </a:rPr>
              <a:t>   1. Évaluer la fitness de chaque individu</a:t>
            </a:r>
            <a:endParaRPr lang="fr-MA" sz="2419" cap="none" dirty="0">
              <a:solidFill>
                <a:srgbClr val="000000"/>
              </a:solidFill>
              <a:latin typeface="Arial"/>
            </a:endParaRPr>
          </a:p>
          <a:p>
            <a:pPr marL="522461" indent="-391846">
              <a:lnSpc>
                <a:spcPct val="90000"/>
              </a:lnSpc>
              <a:spcBef>
                <a:spcPts val="1714"/>
              </a:spcBef>
              <a:buClr>
                <a:srgbClr val="000000"/>
              </a:buClr>
              <a:buFont typeface="OpenSymbol"/>
              <a:buAutoNum type="arabicPlain"/>
            </a:pPr>
            <a:r>
              <a:rPr lang="fr-FR" sz="2419" cap="none" dirty="0">
                <a:solidFill>
                  <a:srgbClr val="000000"/>
                </a:solidFill>
                <a:latin typeface="Consolas"/>
              </a:rPr>
              <a:t>   2. Sélectionner les parents</a:t>
            </a:r>
            <a:endParaRPr lang="fr-MA" sz="2419" cap="none" dirty="0">
              <a:solidFill>
                <a:srgbClr val="000000"/>
              </a:solidFill>
              <a:latin typeface="Arial"/>
            </a:endParaRPr>
          </a:p>
          <a:p>
            <a:pPr marL="522461" indent="-391846">
              <a:lnSpc>
                <a:spcPct val="90000"/>
              </a:lnSpc>
              <a:spcBef>
                <a:spcPts val="1714"/>
              </a:spcBef>
              <a:buClr>
                <a:srgbClr val="000000"/>
              </a:buClr>
              <a:buFont typeface="OpenSymbol"/>
              <a:buAutoNum type="arabicPlain"/>
            </a:pPr>
            <a:r>
              <a:rPr lang="fr-FR" sz="2419" cap="none" dirty="0">
                <a:solidFill>
                  <a:srgbClr val="000000"/>
                </a:solidFill>
                <a:latin typeface="Consolas"/>
              </a:rPr>
              <a:t>   3. Appliquer le croisement</a:t>
            </a:r>
            <a:endParaRPr lang="fr-MA" sz="2419" cap="none" dirty="0">
              <a:solidFill>
                <a:srgbClr val="000000"/>
              </a:solidFill>
              <a:latin typeface="Arial"/>
            </a:endParaRPr>
          </a:p>
          <a:p>
            <a:pPr marL="522461" indent="-391846">
              <a:lnSpc>
                <a:spcPct val="90000"/>
              </a:lnSpc>
              <a:spcBef>
                <a:spcPts val="1714"/>
              </a:spcBef>
              <a:buClr>
                <a:srgbClr val="000000"/>
              </a:buClr>
              <a:buFont typeface="OpenSymbol"/>
              <a:buAutoNum type="arabicPlain"/>
            </a:pPr>
            <a:r>
              <a:rPr lang="fr-FR" sz="2419" cap="none" dirty="0">
                <a:solidFill>
                  <a:srgbClr val="000000"/>
                </a:solidFill>
                <a:latin typeface="Consolas"/>
              </a:rPr>
              <a:t>   4. Appliquer la mutation</a:t>
            </a:r>
            <a:endParaRPr lang="fr-MA" sz="2419" cap="none" dirty="0">
              <a:solidFill>
                <a:srgbClr val="000000"/>
              </a:solidFill>
              <a:latin typeface="Arial"/>
            </a:endParaRPr>
          </a:p>
          <a:p>
            <a:pPr marL="522461" indent="-391846">
              <a:lnSpc>
                <a:spcPct val="90000"/>
              </a:lnSpc>
              <a:spcBef>
                <a:spcPts val="1714"/>
              </a:spcBef>
              <a:buClr>
                <a:srgbClr val="000000"/>
              </a:buClr>
              <a:buFont typeface="OpenSymbol"/>
              <a:buAutoNum type="arabicPlain"/>
            </a:pPr>
            <a:r>
              <a:rPr lang="fr-FR" sz="2419" cap="none" dirty="0">
                <a:solidFill>
                  <a:srgbClr val="000000"/>
                </a:solidFill>
                <a:latin typeface="Consolas"/>
              </a:rPr>
              <a:t>   5. Former la nouvelle génération (remplacement)</a:t>
            </a:r>
            <a:endParaRPr lang="fr-MA" sz="2419" cap="none" dirty="0">
              <a:solidFill>
                <a:srgbClr val="000000"/>
              </a:solidFill>
              <a:latin typeface="Arial"/>
            </a:endParaRPr>
          </a:p>
          <a:p>
            <a:pPr marL="522461" indent="-391846">
              <a:lnSpc>
                <a:spcPct val="90000"/>
              </a:lnSpc>
              <a:spcBef>
                <a:spcPts val="1714"/>
              </a:spcBef>
              <a:buClr>
                <a:srgbClr val="000000"/>
              </a:buClr>
              <a:buFont typeface="OpenSymbol"/>
              <a:buAutoNum type="arabicPlain"/>
            </a:pPr>
            <a:r>
              <a:rPr lang="fr-FR" sz="2419" cap="none" dirty="0">
                <a:solidFill>
                  <a:srgbClr val="000000"/>
                </a:solidFill>
                <a:latin typeface="Consolas"/>
              </a:rPr>
              <a:t>Retourner la meilleure solution trouvée</a:t>
            </a:r>
            <a:endParaRPr lang="fr-MA" sz="2419" cap="none" dirty="0">
              <a:solidFill>
                <a:srgbClr val="000000"/>
              </a:solidFill>
              <a:latin typeface="Arial"/>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 name="PlaceHolder 1"/>
          <p:cNvSpPr>
            <a:spLocks noGrp="1"/>
          </p:cNvSpPr>
          <p:nvPr>
            <p:ph type="title"/>
          </p:nvPr>
        </p:nvSpPr>
        <p:spPr>
          <a:xfrm>
            <a:off x="0" y="929270"/>
            <a:ext cx="11354103" cy="553998"/>
          </a:xfrm>
          <a:prstGeom prst="rect">
            <a:avLst/>
          </a:prstGeom>
          <a:noFill/>
          <a:ln w="0">
            <a:noFill/>
          </a:ln>
        </p:spPr>
        <p:txBody>
          <a:bodyPr vert="horz" wrap="square" lIns="0" tIns="0" rIns="0" bIns="0" rtlCol="0" anchor="ctr">
            <a:spAutoFit/>
          </a:bodyPr>
          <a:lstStyle/>
          <a:p>
            <a:pPr algn="ctr"/>
            <a:r>
              <a:rPr lang="fr-FR" sz="3600" dirty="0">
                <a:solidFill>
                  <a:srgbClr val="000000"/>
                </a:solidFill>
                <a:latin typeface="Times New Roman"/>
                <a:ea typeface="PingFang SC"/>
              </a:rPr>
              <a:t>Algorithme génétique : exemple</a:t>
            </a:r>
            <a:endParaRPr lang="fr-MA" sz="3600" dirty="0">
              <a:solidFill>
                <a:srgbClr val="000000"/>
              </a:solidFill>
              <a:latin typeface="Arial"/>
            </a:endParaRPr>
          </a:p>
        </p:txBody>
      </p:sp>
      <p:sp>
        <p:nvSpPr>
          <p:cNvPr id="339" name="PlaceHolder 2"/>
          <p:cNvSpPr>
            <a:spLocks noGrp="1"/>
          </p:cNvSpPr>
          <p:nvPr>
            <p:ph/>
          </p:nvPr>
        </p:nvSpPr>
        <p:spPr>
          <a:xfrm>
            <a:off x="837897" y="2732168"/>
            <a:ext cx="6341679" cy="5685852"/>
          </a:xfrm>
          <a:prstGeom prst="rect">
            <a:avLst/>
          </a:prstGeom>
          <a:noFill/>
          <a:ln w="0">
            <a:noFill/>
          </a:ln>
        </p:spPr>
        <p:txBody>
          <a:bodyPr vert="horz" wrap="square" lIns="0" tIns="0" rIns="0" bIns="0" rtlCol="0" anchor="t">
            <a:spAutoFit/>
          </a:bodyPr>
          <a:lstStyle/>
          <a:p>
            <a:pPr algn="just">
              <a:lnSpc>
                <a:spcPct val="90000"/>
              </a:lnSpc>
              <a:spcBef>
                <a:spcPts val="1440"/>
              </a:spcBef>
              <a:spcAft>
                <a:spcPts val="1200"/>
              </a:spcAft>
            </a:pPr>
            <a:r>
              <a:rPr lang="fr-FR" sz="2419" cap="none" dirty="0">
                <a:solidFill>
                  <a:srgbClr val="000000"/>
                </a:solidFill>
                <a:latin typeface="Times New Roman"/>
                <a:ea typeface="PingFang SC"/>
              </a:rPr>
              <a:t>Le problème du voyageur de commerce (TSP – traveling </a:t>
            </a:r>
            <a:r>
              <a:rPr lang="fr-FR" sz="2419" cap="none" dirty="0" err="1">
                <a:solidFill>
                  <a:srgbClr val="000000"/>
                </a:solidFill>
                <a:latin typeface="Times New Roman"/>
                <a:ea typeface="PingFang SC"/>
              </a:rPr>
              <a:t>salesman</a:t>
            </a:r>
            <a:r>
              <a:rPr lang="fr-FR" sz="2419" cap="none" dirty="0">
                <a:solidFill>
                  <a:srgbClr val="000000"/>
                </a:solidFill>
                <a:latin typeface="Times New Roman"/>
                <a:ea typeface="PingFang SC"/>
              </a:rPr>
              <a:t> </a:t>
            </a:r>
            <a:r>
              <a:rPr lang="fr-FR" sz="2419" cap="none" dirty="0" err="1">
                <a:solidFill>
                  <a:srgbClr val="000000"/>
                </a:solidFill>
                <a:latin typeface="Times New Roman"/>
                <a:ea typeface="PingFang SC"/>
              </a:rPr>
              <a:t>problem</a:t>
            </a:r>
            <a:r>
              <a:rPr lang="fr-FR" sz="2419" cap="none" dirty="0">
                <a:solidFill>
                  <a:srgbClr val="000000"/>
                </a:solidFill>
                <a:latin typeface="Times New Roman"/>
                <a:ea typeface="PingFang SC"/>
              </a:rPr>
              <a:t>) </a:t>
            </a:r>
            <a:endParaRPr lang="fr-MA" sz="2419" cap="none" dirty="0">
              <a:solidFill>
                <a:srgbClr val="000000"/>
              </a:solidFill>
              <a:latin typeface="Arial"/>
            </a:endParaRPr>
          </a:p>
          <a:p>
            <a:pPr marL="522461" indent="-391846" algn="just">
              <a:lnSpc>
                <a:spcPct val="90000"/>
              </a:lnSpc>
              <a:spcBef>
                <a:spcPts val="1440"/>
              </a:spcBef>
              <a:spcAft>
                <a:spcPts val="1200"/>
              </a:spcAft>
              <a:buClr>
                <a:srgbClr val="000000"/>
              </a:buClr>
              <a:buSzPct val="45000"/>
              <a:buFont typeface="Wingdings" charset="2"/>
              <a:buChar char=""/>
            </a:pPr>
            <a:r>
              <a:rPr lang="fr-FR" sz="2419" cap="none" dirty="0">
                <a:solidFill>
                  <a:srgbClr val="000000"/>
                </a:solidFill>
                <a:latin typeface="Times New Roman"/>
                <a:ea typeface="PingFang SC"/>
              </a:rPr>
              <a:t>Objectif : trouver un chemin optimale qui permet à un voyageur de visiter chaque ville exactement une fois et de revenir à sa ville de départ.</a:t>
            </a:r>
            <a:endParaRPr lang="fr-MA" sz="2419" cap="none" dirty="0">
              <a:solidFill>
                <a:srgbClr val="000000"/>
              </a:solidFill>
              <a:latin typeface="Arial"/>
            </a:endParaRPr>
          </a:p>
          <a:p>
            <a:pPr algn="just">
              <a:lnSpc>
                <a:spcPct val="90000"/>
              </a:lnSpc>
              <a:spcBef>
                <a:spcPts val="1440"/>
              </a:spcBef>
              <a:spcAft>
                <a:spcPts val="1200"/>
              </a:spcAft>
            </a:pPr>
            <a:endParaRPr lang="fr-MA" sz="2419" dirty="0">
              <a:solidFill>
                <a:srgbClr val="000000"/>
              </a:solidFill>
              <a:latin typeface="Arial"/>
            </a:endParaRPr>
          </a:p>
          <a:p>
            <a:pPr algn="just">
              <a:lnSpc>
                <a:spcPct val="90000"/>
              </a:lnSpc>
              <a:spcBef>
                <a:spcPts val="1440"/>
              </a:spcBef>
              <a:spcAft>
                <a:spcPts val="1200"/>
              </a:spcAft>
            </a:pPr>
            <a:endParaRPr lang="fr-MA" sz="2419" dirty="0">
              <a:solidFill>
                <a:srgbClr val="000000"/>
              </a:solidFill>
              <a:latin typeface="Arial"/>
            </a:endParaRPr>
          </a:p>
          <a:p>
            <a:pPr algn="just">
              <a:lnSpc>
                <a:spcPct val="90000"/>
              </a:lnSpc>
              <a:spcBef>
                <a:spcPts val="1440"/>
              </a:spcBef>
              <a:spcAft>
                <a:spcPts val="1200"/>
              </a:spcAft>
            </a:pPr>
            <a:endParaRPr lang="fr-MA" sz="2419" dirty="0">
              <a:solidFill>
                <a:srgbClr val="000000"/>
              </a:solidFill>
              <a:latin typeface="Arial"/>
            </a:endParaRPr>
          </a:p>
          <a:p>
            <a:pPr algn="just">
              <a:lnSpc>
                <a:spcPct val="90000"/>
              </a:lnSpc>
              <a:spcBef>
                <a:spcPts val="1440"/>
              </a:spcBef>
              <a:spcAft>
                <a:spcPts val="1200"/>
              </a:spcAft>
            </a:pPr>
            <a:endParaRPr lang="fr-MA" sz="2419" dirty="0">
              <a:solidFill>
                <a:srgbClr val="000000"/>
              </a:solidFill>
              <a:latin typeface="Arial"/>
            </a:endParaRPr>
          </a:p>
          <a:p>
            <a:pPr algn="just">
              <a:lnSpc>
                <a:spcPct val="90000"/>
              </a:lnSpc>
              <a:spcBef>
                <a:spcPts val="1440"/>
              </a:spcBef>
              <a:spcAft>
                <a:spcPts val="1200"/>
              </a:spcAft>
            </a:pPr>
            <a:endParaRPr lang="fr-MA" sz="2419" dirty="0">
              <a:solidFill>
                <a:srgbClr val="000000"/>
              </a:solidFill>
              <a:latin typeface="Arial"/>
            </a:endParaRPr>
          </a:p>
        </p:txBody>
      </p:sp>
      <p:graphicFrame>
        <p:nvGraphicFramePr>
          <p:cNvPr id="340" name="Tableau 339"/>
          <p:cNvGraphicFramePr/>
          <p:nvPr/>
        </p:nvGraphicFramePr>
        <p:xfrm>
          <a:off x="8098835" y="4139652"/>
          <a:ext cx="3796135" cy="2534148"/>
        </p:xfrm>
        <a:graphic>
          <a:graphicData uri="http://schemas.openxmlformats.org/drawingml/2006/table">
            <a:tbl>
              <a:tblPr/>
              <a:tblGrid>
                <a:gridCol w="633052">
                  <a:extLst>
                    <a:ext uri="{9D8B030D-6E8A-4147-A177-3AD203B41FA5}">
                      <a16:colId xmlns:a16="http://schemas.microsoft.com/office/drawing/2014/main" val="20000"/>
                    </a:ext>
                  </a:extLst>
                </a:gridCol>
                <a:gridCol w="633052">
                  <a:extLst>
                    <a:ext uri="{9D8B030D-6E8A-4147-A177-3AD203B41FA5}">
                      <a16:colId xmlns:a16="http://schemas.microsoft.com/office/drawing/2014/main" val="20001"/>
                    </a:ext>
                  </a:extLst>
                </a:gridCol>
                <a:gridCol w="633052">
                  <a:extLst>
                    <a:ext uri="{9D8B030D-6E8A-4147-A177-3AD203B41FA5}">
                      <a16:colId xmlns:a16="http://schemas.microsoft.com/office/drawing/2014/main" val="20002"/>
                    </a:ext>
                  </a:extLst>
                </a:gridCol>
                <a:gridCol w="633052">
                  <a:extLst>
                    <a:ext uri="{9D8B030D-6E8A-4147-A177-3AD203B41FA5}">
                      <a16:colId xmlns:a16="http://schemas.microsoft.com/office/drawing/2014/main" val="20003"/>
                    </a:ext>
                  </a:extLst>
                </a:gridCol>
                <a:gridCol w="633052">
                  <a:extLst>
                    <a:ext uri="{9D8B030D-6E8A-4147-A177-3AD203B41FA5}">
                      <a16:colId xmlns:a16="http://schemas.microsoft.com/office/drawing/2014/main" val="20004"/>
                    </a:ext>
                  </a:extLst>
                </a:gridCol>
                <a:gridCol w="630875">
                  <a:extLst>
                    <a:ext uri="{9D8B030D-6E8A-4147-A177-3AD203B41FA5}">
                      <a16:colId xmlns:a16="http://schemas.microsoft.com/office/drawing/2014/main" val="20005"/>
                    </a:ext>
                  </a:extLst>
                </a:gridCol>
              </a:tblGrid>
              <a:tr h="419277">
                <a:tc>
                  <a:txBody>
                    <a:bodyPr/>
                    <a:lstStyle/>
                    <a:p>
                      <a:pPr algn="ctr">
                        <a:lnSpc>
                          <a:spcPct val="100000"/>
                        </a:lnSpc>
                        <a:tabLst>
                          <a:tab pos="0" algn="l"/>
                        </a:tabLst>
                      </a:pPr>
                      <a:r>
                        <a:rPr lang="fr-MA" sz="2200" b="0" u="none" strike="noStrike">
                          <a:solidFill>
                            <a:srgbClr val="000000"/>
                          </a:solidFill>
                          <a:effectLst/>
                          <a:uFillTx/>
                          <a:latin typeface="Arial"/>
                        </a:rPr>
                        <a:t>Ville</a:t>
                      </a:r>
                      <a:endParaRPr lang="fr-MA" sz="2200" b="0" u="none" strike="noStrike">
                        <a:solidFill>
                          <a:srgbClr val="000000"/>
                        </a:solidFill>
                        <a:effectLst/>
                        <a:uFillTx/>
                        <a:latin typeface="Times New Roman"/>
                      </a:endParaRPr>
                    </a:p>
                  </a:txBody>
                  <a:tcPr marL="43539" marR="43539" marT="43539" marB="43539">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a:lstStyle/>
                    <a:p>
                      <a:pPr algn="ctr">
                        <a:lnSpc>
                          <a:spcPct val="100000"/>
                        </a:lnSpc>
                        <a:tabLst>
                          <a:tab pos="0" algn="l"/>
                        </a:tabLst>
                      </a:pPr>
                      <a:r>
                        <a:rPr lang="fr-MA" sz="2200" b="0" u="none" strike="noStrike">
                          <a:solidFill>
                            <a:srgbClr val="000000"/>
                          </a:solidFill>
                          <a:effectLst/>
                          <a:uFillTx/>
                          <a:latin typeface="Arial"/>
                        </a:rPr>
                        <a:t>1</a:t>
                      </a:r>
                      <a:endParaRPr lang="fr-MA" sz="2200" b="0" u="none" strike="noStrike">
                        <a:solidFill>
                          <a:srgbClr val="000000"/>
                        </a:solidFill>
                        <a:effectLst/>
                        <a:uFillTx/>
                        <a:latin typeface="Times New Roman"/>
                      </a:endParaRPr>
                    </a:p>
                  </a:txBody>
                  <a:tcPr marL="43539" marR="43539" marT="43539" marB="43539">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a:lstStyle/>
                    <a:p>
                      <a:pPr algn="ctr">
                        <a:lnSpc>
                          <a:spcPct val="100000"/>
                        </a:lnSpc>
                        <a:tabLst>
                          <a:tab pos="0" algn="l"/>
                        </a:tabLst>
                      </a:pPr>
                      <a:r>
                        <a:rPr lang="fr-MA" sz="2200" b="0" u="none" strike="noStrike" dirty="0">
                          <a:solidFill>
                            <a:srgbClr val="000000"/>
                          </a:solidFill>
                          <a:effectLst/>
                          <a:uFillTx/>
                          <a:latin typeface="Arial"/>
                        </a:rPr>
                        <a:t>2</a:t>
                      </a:r>
                      <a:endParaRPr lang="fr-MA" sz="2200" b="0" u="none" strike="noStrike" dirty="0">
                        <a:solidFill>
                          <a:srgbClr val="000000"/>
                        </a:solidFill>
                        <a:effectLst/>
                        <a:uFillTx/>
                        <a:latin typeface="Times New Roman"/>
                      </a:endParaRPr>
                    </a:p>
                  </a:txBody>
                  <a:tcPr marL="43539" marR="43539" marT="43539" marB="43539">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a:lstStyle/>
                    <a:p>
                      <a:pPr algn="ctr">
                        <a:lnSpc>
                          <a:spcPct val="100000"/>
                        </a:lnSpc>
                        <a:tabLst>
                          <a:tab pos="0" algn="l"/>
                        </a:tabLst>
                      </a:pPr>
                      <a:r>
                        <a:rPr lang="fr-MA" sz="2200" b="0" u="none" strike="noStrike">
                          <a:solidFill>
                            <a:srgbClr val="000000"/>
                          </a:solidFill>
                          <a:effectLst/>
                          <a:uFillTx/>
                          <a:latin typeface="Arial"/>
                        </a:rPr>
                        <a:t>3</a:t>
                      </a:r>
                      <a:endParaRPr lang="fr-MA" sz="2200" b="0" u="none" strike="noStrike">
                        <a:solidFill>
                          <a:srgbClr val="000000"/>
                        </a:solidFill>
                        <a:effectLst/>
                        <a:uFillTx/>
                        <a:latin typeface="Times New Roman"/>
                      </a:endParaRPr>
                    </a:p>
                  </a:txBody>
                  <a:tcPr marL="43539" marR="43539" marT="43539" marB="43539">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a:lstStyle/>
                    <a:p>
                      <a:pPr algn="ctr">
                        <a:lnSpc>
                          <a:spcPct val="100000"/>
                        </a:lnSpc>
                        <a:tabLst>
                          <a:tab pos="0" algn="l"/>
                        </a:tabLst>
                      </a:pPr>
                      <a:r>
                        <a:rPr lang="fr-MA" sz="2200" b="0" u="none" strike="noStrike">
                          <a:solidFill>
                            <a:srgbClr val="000000"/>
                          </a:solidFill>
                          <a:effectLst/>
                          <a:uFillTx/>
                          <a:latin typeface="Arial"/>
                        </a:rPr>
                        <a:t>4</a:t>
                      </a:r>
                      <a:endParaRPr lang="fr-MA" sz="2200" b="0" u="none" strike="noStrike">
                        <a:solidFill>
                          <a:srgbClr val="000000"/>
                        </a:solidFill>
                        <a:effectLst/>
                        <a:uFillTx/>
                        <a:latin typeface="Times New Roman"/>
                      </a:endParaRPr>
                    </a:p>
                  </a:txBody>
                  <a:tcPr marL="43539" marR="43539" marT="43539" marB="43539">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a:lstStyle/>
                    <a:p>
                      <a:pPr algn="ctr">
                        <a:lnSpc>
                          <a:spcPct val="100000"/>
                        </a:lnSpc>
                        <a:tabLst>
                          <a:tab pos="0" algn="l"/>
                        </a:tabLst>
                      </a:pPr>
                      <a:r>
                        <a:rPr lang="fr-MA" sz="2200" b="0" u="none" strike="noStrike">
                          <a:solidFill>
                            <a:srgbClr val="000000"/>
                          </a:solidFill>
                          <a:effectLst/>
                          <a:uFillTx/>
                          <a:latin typeface="Arial"/>
                        </a:rPr>
                        <a:t>5</a:t>
                      </a:r>
                      <a:endParaRPr lang="fr-MA" sz="2200" b="0" u="none" strike="noStrike">
                        <a:solidFill>
                          <a:srgbClr val="000000"/>
                        </a:solidFill>
                        <a:effectLst/>
                        <a:uFillTx/>
                        <a:latin typeface="Times New Roman"/>
                      </a:endParaRPr>
                    </a:p>
                  </a:txBody>
                  <a:tcPr marL="43539" marR="43539" marT="43539" marB="43539">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extLst>
                  <a:ext uri="{0D108BD9-81ED-4DB2-BD59-A6C34878D82A}">
                    <a16:rowId xmlns:a16="http://schemas.microsoft.com/office/drawing/2014/main" val="10000"/>
                  </a:ext>
                </a:extLst>
              </a:tr>
              <a:tr h="419277">
                <a:tc>
                  <a:txBody>
                    <a:bodyPr/>
                    <a:lstStyle/>
                    <a:p>
                      <a:pPr algn="ctr">
                        <a:lnSpc>
                          <a:spcPct val="100000"/>
                        </a:lnSpc>
                        <a:tabLst>
                          <a:tab pos="0" algn="l"/>
                        </a:tabLst>
                      </a:pPr>
                      <a:r>
                        <a:rPr lang="fr-MA" sz="2200" b="0" u="none" strike="noStrike">
                          <a:solidFill>
                            <a:srgbClr val="000000"/>
                          </a:solidFill>
                          <a:effectLst/>
                          <a:uFillTx/>
                          <a:latin typeface="Arial"/>
                        </a:rPr>
                        <a:t>1</a:t>
                      </a:r>
                      <a:endParaRPr lang="fr-MA" sz="2200" b="0" u="none" strike="noStrike">
                        <a:solidFill>
                          <a:srgbClr val="000000"/>
                        </a:solidFill>
                        <a:effectLst/>
                        <a:uFillTx/>
                        <a:latin typeface="Times New Roman"/>
                      </a:endParaRPr>
                    </a:p>
                  </a:txBody>
                  <a:tcPr marL="43539" marR="43539" marT="43539" marB="43539">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a:lstStyle/>
                    <a:p>
                      <a:pPr algn="ctr">
                        <a:lnSpc>
                          <a:spcPct val="100000"/>
                        </a:lnSpc>
                        <a:tabLst>
                          <a:tab pos="0" algn="l"/>
                        </a:tabLst>
                      </a:pPr>
                      <a:r>
                        <a:rPr lang="fr-MA" sz="2200" b="0" u="none" strike="noStrike">
                          <a:solidFill>
                            <a:srgbClr val="000000"/>
                          </a:solidFill>
                          <a:effectLst/>
                          <a:uFillTx/>
                          <a:latin typeface="Arial"/>
                        </a:rPr>
                        <a:t>X</a:t>
                      </a:r>
                      <a:endParaRPr lang="fr-MA" sz="2200" b="0" u="none" strike="noStrike">
                        <a:solidFill>
                          <a:srgbClr val="000000"/>
                        </a:solidFill>
                        <a:effectLst/>
                        <a:uFillTx/>
                        <a:latin typeface="Times New Roman"/>
                      </a:endParaRPr>
                    </a:p>
                  </a:txBody>
                  <a:tcPr marL="43539" marR="43539" marT="43539" marB="43539">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a:lstStyle/>
                    <a:p>
                      <a:pPr algn="ctr">
                        <a:lnSpc>
                          <a:spcPct val="100000"/>
                        </a:lnSpc>
                        <a:tabLst>
                          <a:tab pos="0" algn="l"/>
                        </a:tabLst>
                      </a:pPr>
                      <a:r>
                        <a:rPr lang="fr-MA" sz="2200" b="0" u="none" strike="noStrike">
                          <a:solidFill>
                            <a:srgbClr val="000000"/>
                          </a:solidFill>
                          <a:effectLst/>
                          <a:uFillTx/>
                          <a:latin typeface="Arial"/>
                        </a:rPr>
                        <a:t>15</a:t>
                      </a:r>
                      <a:endParaRPr lang="fr-MA" sz="2200" b="0" u="none" strike="noStrike">
                        <a:solidFill>
                          <a:srgbClr val="000000"/>
                        </a:solidFill>
                        <a:effectLst/>
                        <a:uFillTx/>
                        <a:latin typeface="Times New Roman"/>
                      </a:endParaRPr>
                    </a:p>
                  </a:txBody>
                  <a:tcPr marL="43539" marR="43539" marT="43539" marB="43539">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a:lstStyle/>
                    <a:p>
                      <a:pPr algn="ctr">
                        <a:lnSpc>
                          <a:spcPct val="100000"/>
                        </a:lnSpc>
                        <a:tabLst>
                          <a:tab pos="0" algn="l"/>
                        </a:tabLst>
                      </a:pPr>
                      <a:r>
                        <a:rPr lang="fr-MA" sz="2200" b="0" u="none" strike="noStrike">
                          <a:solidFill>
                            <a:srgbClr val="000000"/>
                          </a:solidFill>
                          <a:effectLst/>
                          <a:uFillTx/>
                          <a:latin typeface="Arial"/>
                        </a:rPr>
                        <a:t>3</a:t>
                      </a:r>
                      <a:endParaRPr lang="fr-MA" sz="2200" b="0" u="none" strike="noStrike">
                        <a:solidFill>
                          <a:srgbClr val="000000"/>
                        </a:solidFill>
                        <a:effectLst/>
                        <a:uFillTx/>
                        <a:latin typeface="Times New Roman"/>
                      </a:endParaRPr>
                    </a:p>
                  </a:txBody>
                  <a:tcPr marL="43539" marR="43539" marT="43539" marB="43539">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a:lstStyle/>
                    <a:p>
                      <a:pPr algn="ctr">
                        <a:lnSpc>
                          <a:spcPct val="100000"/>
                        </a:lnSpc>
                        <a:tabLst>
                          <a:tab pos="0" algn="l"/>
                        </a:tabLst>
                      </a:pPr>
                      <a:r>
                        <a:rPr lang="fr-MA" sz="2200" b="0" u="none" strike="noStrike">
                          <a:solidFill>
                            <a:srgbClr val="000000"/>
                          </a:solidFill>
                          <a:effectLst/>
                          <a:uFillTx/>
                          <a:latin typeface="Arial"/>
                        </a:rPr>
                        <a:t>10</a:t>
                      </a:r>
                      <a:endParaRPr lang="fr-MA" sz="2200" b="0" u="none" strike="noStrike">
                        <a:solidFill>
                          <a:srgbClr val="000000"/>
                        </a:solidFill>
                        <a:effectLst/>
                        <a:uFillTx/>
                        <a:latin typeface="Times New Roman"/>
                      </a:endParaRPr>
                    </a:p>
                  </a:txBody>
                  <a:tcPr marL="43539" marR="43539" marT="43539" marB="43539">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a:lstStyle/>
                    <a:p>
                      <a:pPr algn="ctr">
                        <a:lnSpc>
                          <a:spcPct val="100000"/>
                        </a:lnSpc>
                        <a:tabLst>
                          <a:tab pos="0" algn="l"/>
                        </a:tabLst>
                      </a:pPr>
                      <a:r>
                        <a:rPr lang="fr-MA" sz="2200" b="0" u="none" strike="noStrike">
                          <a:solidFill>
                            <a:srgbClr val="000000"/>
                          </a:solidFill>
                          <a:effectLst/>
                          <a:uFillTx/>
                          <a:latin typeface="Arial"/>
                        </a:rPr>
                        <a:t>11</a:t>
                      </a:r>
                      <a:endParaRPr lang="fr-MA" sz="2200" b="0" u="none" strike="noStrike">
                        <a:solidFill>
                          <a:srgbClr val="000000"/>
                        </a:solidFill>
                        <a:effectLst/>
                        <a:uFillTx/>
                        <a:latin typeface="Times New Roman"/>
                      </a:endParaRPr>
                    </a:p>
                  </a:txBody>
                  <a:tcPr marL="43539" marR="43539" marT="43539" marB="43539">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extLst>
                  <a:ext uri="{0D108BD9-81ED-4DB2-BD59-A6C34878D82A}">
                    <a16:rowId xmlns:a16="http://schemas.microsoft.com/office/drawing/2014/main" val="10001"/>
                  </a:ext>
                </a:extLst>
              </a:tr>
              <a:tr h="419277">
                <a:tc>
                  <a:txBody>
                    <a:bodyPr/>
                    <a:lstStyle/>
                    <a:p>
                      <a:pPr algn="ctr">
                        <a:lnSpc>
                          <a:spcPct val="100000"/>
                        </a:lnSpc>
                        <a:tabLst>
                          <a:tab pos="0" algn="l"/>
                        </a:tabLst>
                      </a:pPr>
                      <a:r>
                        <a:rPr lang="fr-MA" sz="2200" b="0" u="none" strike="noStrike">
                          <a:solidFill>
                            <a:srgbClr val="000000"/>
                          </a:solidFill>
                          <a:effectLst/>
                          <a:uFillTx/>
                          <a:latin typeface="Arial"/>
                        </a:rPr>
                        <a:t>2</a:t>
                      </a:r>
                      <a:endParaRPr lang="fr-MA" sz="2200" b="0" u="none" strike="noStrike">
                        <a:solidFill>
                          <a:srgbClr val="000000"/>
                        </a:solidFill>
                        <a:effectLst/>
                        <a:uFillTx/>
                        <a:latin typeface="Times New Roman"/>
                      </a:endParaRPr>
                    </a:p>
                  </a:txBody>
                  <a:tcPr marL="43539" marR="43539" marT="43539" marB="43539">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a:lstStyle/>
                    <a:p>
                      <a:pPr algn="ctr">
                        <a:lnSpc>
                          <a:spcPct val="100000"/>
                        </a:lnSpc>
                        <a:tabLst>
                          <a:tab pos="0" algn="l"/>
                        </a:tabLst>
                      </a:pPr>
                      <a:r>
                        <a:rPr lang="fr-MA" sz="2200" b="0" u="none" strike="noStrike">
                          <a:solidFill>
                            <a:srgbClr val="000000"/>
                          </a:solidFill>
                          <a:effectLst/>
                          <a:uFillTx/>
                          <a:latin typeface="Arial"/>
                        </a:rPr>
                        <a:t>15</a:t>
                      </a:r>
                      <a:endParaRPr lang="fr-MA" sz="2200" b="0" u="none" strike="noStrike">
                        <a:solidFill>
                          <a:srgbClr val="000000"/>
                        </a:solidFill>
                        <a:effectLst/>
                        <a:uFillTx/>
                        <a:latin typeface="Times New Roman"/>
                      </a:endParaRPr>
                    </a:p>
                  </a:txBody>
                  <a:tcPr marL="43539" marR="43539" marT="43539" marB="43539">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a:lstStyle/>
                    <a:p>
                      <a:pPr algn="ctr">
                        <a:lnSpc>
                          <a:spcPct val="100000"/>
                        </a:lnSpc>
                        <a:tabLst>
                          <a:tab pos="0" algn="l"/>
                        </a:tabLst>
                      </a:pPr>
                      <a:r>
                        <a:rPr lang="fr-MA" sz="2200" b="0" u="none" strike="noStrike">
                          <a:solidFill>
                            <a:srgbClr val="000000"/>
                          </a:solidFill>
                          <a:effectLst/>
                          <a:uFillTx/>
                          <a:latin typeface="Arial"/>
                        </a:rPr>
                        <a:t>X</a:t>
                      </a:r>
                      <a:endParaRPr lang="fr-MA" sz="2200" b="0" u="none" strike="noStrike">
                        <a:solidFill>
                          <a:srgbClr val="000000"/>
                        </a:solidFill>
                        <a:effectLst/>
                        <a:uFillTx/>
                        <a:latin typeface="Times New Roman"/>
                      </a:endParaRPr>
                    </a:p>
                  </a:txBody>
                  <a:tcPr marL="43539" marR="43539" marT="43539" marB="43539">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a:lstStyle/>
                    <a:p>
                      <a:pPr algn="ctr">
                        <a:lnSpc>
                          <a:spcPct val="100000"/>
                        </a:lnSpc>
                        <a:tabLst>
                          <a:tab pos="0" algn="l"/>
                        </a:tabLst>
                      </a:pPr>
                      <a:r>
                        <a:rPr lang="fr-MA" sz="2200" b="0" u="none" strike="noStrike">
                          <a:solidFill>
                            <a:srgbClr val="000000"/>
                          </a:solidFill>
                          <a:effectLst/>
                          <a:uFillTx/>
                          <a:latin typeface="Arial"/>
                        </a:rPr>
                        <a:t>5</a:t>
                      </a:r>
                      <a:endParaRPr lang="fr-MA" sz="2200" b="0" u="none" strike="noStrike">
                        <a:solidFill>
                          <a:srgbClr val="000000"/>
                        </a:solidFill>
                        <a:effectLst/>
                        <a:uFillTx/>
                        <a:latin typeface="Times New Roman"/>
                      </a:endParaRPr>
                    </a:p>
                  </a:txBody>
                  <a:tcPr marL="43539" marR="43539" marT="43539" marB="43539">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a:lstStyle/>
                    <a:p>
                      <a:pPr algn="ctr">
                        <a:lnSpc>
                          <a:spcPct val="100000"/>
                        </a:lnSpc>
                        <a:tabLst>
                          <a:tab pos="0" algn="l"/>
                        </a:tabLst>
                      </a:pPr>
                      <a:r>
                        <a:rPr lang="fr-MA" sz="2200" b="0" u="none" strike="noStrike">
                          <a:solidFill>
                            <a:srgbClr val="000000"/>
                          </a:solidFill>
                          <a:effectLst/>
                          <a:uFillTx/>
                          <a:latin typeface="Arial"/>
                        </a:rPr>
                        <a:t>6</a:t>
                      </a:r>
                      <a:endParaRPr lang="fr-MA" sz="2200" b="0" u="none" strike="noStrike">
                        <a:solidFill>
                          <a:srgbClr val="000000"/>
                        </a:solidFill>
                        <a:effectLst/>
                        <a:uFillTx/>
                        <a:latin typeface="Times New Roman"/>
                      </a:endParaRPr>
                    </a:p>
                  </a:txBody>
                  <a:tcPr marL="43539" marR="43539" marT="43539" marB="43539">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a:lstStyle/>
                    <a:p>
                      <a:pPr algn="ctr">
                        <a:lnSpc>
                          <a:spcPct val="100000"/>
                        </a:lnSpc>
                        <a:tabLst>
                          <a:tab pos="0" algn="l"/>
                        </a:tabLst>
                      </a:pPr>
                      <a:r>
                        <a:rPr lang="fr-MA" sz="2200" b="0" u="none" strike="noStrike">
                          <a:solidFill>
                            <a:srgbClr val="000000"/>
                          </a:solidFill>
                          <a:effectLst/>
                          <a:uFillTx/>
                          <a:latin typeface="Arial"/>
                        </a:rPr>
                        <a:t>2</a:t>
                      </a:r>
                      <a:endParaRPr lang="fr-MA" sz="2200" b="0" u="none" strike="noStrike">
                        <a:solidFill>
                          <a:srgbClr val="000000"/>
                        </a:solidFill>
                        <a:effectLst/>
                        <a:uFillTx/>
                        <a:latin typeface="Times New Roman"/>
                      </a:endParaRPr>
                    </a:p>
                  </a:txBody>
                  <a:tcPr marL="43539" marR="43539" marT="43539" marB="43539">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extLst>
                  <a:ext uri="{0D108BD9-81ED-4DB2-BD59-A6C34878D82A}">
                    <a16:rowId xmlns:a16="http://schemas.microsoft.com/office/drawing/2014/main" val="10002"/>
                  </a:ext>
                </a:extLst>
              </a:tr>
              <a:tr h="419277">
                <a:tc>
                  <a:txBody>
                    <a:bodyPr/>
                    <a:lstStyle/>
                    <a:p>
                      <a:pPr algn="ctr">
                        <a:lnSpc>
                          <a:spcPct val="100000"/>
                        </a:lnSpc>
                        <a:tabLst>
                          <a:tab pos="0" algn="l"/>
                        </a:tabLst>
                      </a:pPr>
                      <a:r>
                        <a:rPr lang="fr-MA" sz="2200" b="0" u="none" strike="noStrike">
                          <a:solidFill>
                            <a:srgbClr val="000000"/>
                          </a:solidFill>
                          <a:effectLst/>
                          <a:uFillTx/>
                          <a:latin typeface="Arial"/>
                        </a:rPr>
                        <a:t>3</a:t>
                      </a:r>
                      <a:endParaRPr lang="fr-MA" sz="2200" b="0" u="none" strike="noStrike">
                        <a:solidFill>
                          <a:srgbClr val="000000"/>
                        </a:solidFill>
                        <a:effectLst/>
                        <a:uFillTx/>
                        <a:latin typeface="Times New Roman"/>
                      </a:endParaRPr>
                    </a:p>
                  </a:txBody>
                  <a:tcPr marL="43539" marR="43539" marT="43539" marB="43539">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a:lstStyle/>
                    <a:p>
                      <a:pPr algn="ctr">
                        <a:lnSpc>
                          <a:spcPct val="100000"/>
                        </a:lnSpc>
                        <a:tabLst>
                          <a:tab pos="0" algn="l"/>
                        </a:tabLst>
                      </a:pPr>
                      <a:r>
                        <a:rPr lang="fr-MA" sz="2200" b="0" u="none" strike="noStrike">
                          <a:solidFill>
                            <a:srgbClr val="000000"/>
                          </a:solidFill>
                          <a:effectLst/>
                          <a:uFillTx/>
                          <a:latin typeface="Arial"/>
                        </a:rPr>
                        <a:t>3</a:t>
                      </a:r>
                      <a:endParaRPr lang="fr-MA" sz="2200" b="0" u="none" strike="noStrike">
                        <a:solidFill>
                          <a:srgbClr val="000000"/>
                        </a:solidFill>
                        <a:effectLst/>
                        <a:uFillTx/>
                        <a:latin typeface="Times New Roman"/>
                      </a:endParaRPr>
                    </a:p>
                  </a:txBody>
                  <a:tcPr marL="43539" marR="43539" marT="43539" marB="43539">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a:lstStyle/>
                    <a:p>
                      <a:pPr algn="ctr">
                        <a:lnSpc>
                          <a:spcPct val="100000"/>
                        </a:lnSpc>
                        <a:tabLst>
                          <a:tab pos="0" algn="l"/>
                        </a:tabLst>
                      </a:pPr>
                      <a:r>
                        <a:rPr lang="fr-MA" sz="2200" b="0" u="none" strike="noStrike">
                          <a:solidFill>
                            <a:srgbClr val="000000"/>
                          </a:solidFill>
                          <a:effectLst/>
                          <a:uFillTx/>
                          <a:latin typeface="Arial"/>
                        </a:rPr>
                        <a:t>5</a:t>
                      </a:r>
                      <a:endParaRPr lang="fr-MA" sz="2200" b="0" u="none" strike="noStrike">
                        <a:solidFill>
                          <a:srgbClr val="000000"/>
                        </a:solidFill>
                        <a:effectLst/>
                        <a:uFillTx/>
                        <a:latin typeface="Times New Roman"/>
                      </a:endParaRPr>
                    </a:p>
                  </a:txBody>
                  <a:tcPr marL="43539" marR="43539" marT="43539" marB="43539">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a:lstStyle/>
                    <a:p>
                      <a:pPr algn="ctr">
                        <a:lnSpc>
                          <a:spcPct val="100000"/>
                        </a:lnSpc>
                        <a:tabLst>
                          <a:tab pos="0" algn="l"/>
                        </a:tabLst>
                      </a:pPr>
                      <a:r>
                        <a:rPr lang="fr-MA" sz="2200" b="0" u="none" strike="noStrike">
                          <a:solidFill>
                            <a:srgbClr val="000000"/>
                          </a:solidFill>
                          <a:effectLst/>
                          <a:uFillTx/>
                          <a:latin typeface="Arial"/>
                        </a:rPr>
                        <a:t>X</a:t>
                      </a:r>
                      <a:endParaRPr lang="fr-MA" sz="2200" b="0" u="none" strike="noStrike">
                        <a:solidFill>
                          <a:srgbClr val="000000"/>
                        </a:solidFill>
                        <a:effectLst/>
                        <a:uFillTx/>
                        <a:latin typeface="Times New Roman"/>
                      </a:endParaRPr>
                    </a:p>
                  </a:txBody>
                  <a:tcPr marL="43539" marR="43539" marT="43539" marB="43539">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a:lstStyle/>
                    <a:p>
                      <a:pPr algn="ctr">
                        <a:lnSpc>
                          <a:spcPct val="100000"/>
                        </a:lnSpc>
                        <a:tabLst>
                          <a:tab pos="0" algn="l"/>
                        </a:tabLst>
                      </a:pPr>
                      <a:r>
                        <a:rPr lang="fr-MA" sz="2200" b="0" u="none" strike="noStrike">
                          <a:solidFill>
                            <a:srgbClr val="000000"/>
                          </a:solidFill>
                          <a:effectLst/>
                          <a:uFillTx/>
                          <a:latin typeface="Arial"/>
                        </a:rPr>
                        <a:t>8</a:t>
                      </a:r>
                      <a:endParaRPr lang="fr-MA" sz="2200" b="0" u="none" strike="noStrike">
                        <a:solidFill>
                          <a:srgbClr val="000000"/>
                        </a:solidFill>
                        <a:effectLst/>
                        <a:uFillTx/>
                        <a:latin typeface="Times New Roman"/>
                      </a:endParaRPr>
                    </a:p>
                  </a:txBody>
                  <a:tcPr marL="43539" marR="43539" marT="43539" marB="43539">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a:lstStyle/>
                    <a:p>
                      <a:pPr algn="ctr">
                        <a:lnSpc>
                          <a:spcPct val="100000"/>
                        </a:lnSpc>
                        <a:tabLst>
                          <a:tab pos="0" algn="l"/>
                        </a:tabLst>
                      </a:pPr>
                      <a:r>
                        <a:rPr lang="fr-MA" sz="2200" b="0" u="none" strike="noStrike">
                          <a:solidFill>
                            <a:srgbClr val="000000"/>
                          </a:solidFill>
                          <a:effectLst/>
                          <a:uFillTx/>
                          <a:latin typeface="Arial"/>
                        </a:rPr>
                        <a:t>7</a:t>
                      </a:r>
                      <a:endParaRPr lang="fr-MA" sz="2200" b="0" u="none" strike="noStrike">
                        <a:solidFill>
                          <a:srgbClr val="000000"/>
                        </a:solidFill>
                        <a:effectLst/>
                        <a:uFillTx/>
                        <a:latin typeface="Times New Roman"/>
                      </a:endParaRPr>
                    </a:p>
                  </a:txBody>
                  <a:tcPr marL="43539" marR="43539" marT="43539" marB="43539">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extLst>
                  <a:ext uri="{0D108BD9-81ED-4DB2-BD59-A6C34878D82A}">
                    <a16:rowId xmlns:a16="http://schemas.microsoft.com/office/drawing/2014/main" val="10003"/>
                  </a:ext>
                </a:extLst>
              </a:tr>
              <a:tr h="419277">
                <a:tc>
                  <a:txBody>
                    <a:bodyPr/>
                    <a:lstStyle/>
                    <a:p>
                      <a:pPr algn="ctr">
                        <a:lnSpc>
                          <a:spcPct val="100000"/>
                        </a:lnSpc>
                        <a:tabLst>
                          <a:tab pos="0" algn="l"/>
                        </a:tabLst>
                      </a:pPr>
                      <a:r>
                        <a:rPr lang="fr-MA" sz="2200" b="0" u="none" strike="noStrike">
                          <a:solidFill>
                            <a:srgbClr val="000000"/>
                          </a:solidFill>
                          <a:effectLst/>
                          <a:uFillTx/>
                          <a:latin typeface="Arial"/>
                        </a:rPr>
                        <a:t>4</a:t>
                      </a:r>
                      <a:endParaRPr lang="fr-MA" sz="2200" b="0" u="none" strike="noStrike">
                        <a:solidFill>
                          <a:srgbClr val="000000"/>
                        </a:solidFill>
                        <a:effectLst/>
                        <a:uFillTx/>
                        <a:latin typeface="Times New Roman"/>
                      </a:endParaRPr>
                    </a:p>
                  </a:txBody>
                  <a:tcPr marL="43539" marR="43539" marT="43539" marB="43539">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a:lstStyle/>
                    <a:p>
                      <a:pPr algn="ctr">
                        <a:lnSpc>
                          <a:spcPct val="100000"/>
                        </a:lnSpc>
                        <a:tabLst>
                          <a:tab pos="0" algn="l"/>
                        </a:tabLst>
                      </a:pPr>
                      <a:r>
                        <a:rPr lang="fr-MA" sz="2200" b="0" u="none" strike="noStrike">
                          <a:solidFill>
                            <a:srgbClr val="000000"/>
                          </a:solidFill>
                          <a:effectLst/>
                          <a:uFillTx/>
                          <a:latin typeface="Arial"/>
                        </a:rPr>
                        <a:t>10</a:t>
                      </a:r>
                      <a:endParaRPr lang="fr-MA" sz="2200" b="0" u="none" strike="noStrike">
                        <a:solidFill>
                          <a:srgbClr val="000000"/>
                        </a:solidFill>
                        <a:effectLst/>
                        <a:uFillTx/>
                        <a:latin typeface="Times New Roman"/>
                      </a:endParaRPr>
                    </a:p>
                  </a:txBody>
                  <a:tcPr marL="43539" marR="43539" marT="43539" marB="43539">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a:lstStyle/>
                    <a:p>
                      <a:pPr algn="ctr">
                        <a:lnSpc>
                          <a:spcPct val="100000"/>
                        </a:lnSpc>
                        <a:tabLst>
                          <a:tab pos="0" algn="l"/>
                        </a:tabLst>
                      </a:pPr>
                      <a:r>
                        <a:rPr lang="fr-MA" sz="2200" b="0" u="none" strike="noStrike">
                          <a:solidFill>
                            <a:srgbClr val="000000"/>
                          </a:solidFill>
                          <a:effectLst/>
                          <a:uFillTx/>
                          <a:latin typeface="Arial"/>
                        </a:rPr>
                        <a:t>6</a:t>
                      </a:r>
                      <a:endParaRPr lang="fr-MA" sz="2200" b="0" u="none" strike="noStrike">
                        <a:solidFill>
                          <a:srgbClr val="000000"/>
                        </a:solidFill>
                        <a:effectLst/>
                        <a:uFillTx/>
                        <a:latin typeface="Times New Roman"/>
                      </a:endParaRPr>
                    </a:p>
                  </a:txBody>
                  <a:tcPr marL="43539" marR="43539" marT="43539" marB="43539">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a:lstStyle/>
                    <a:p>
                      <a:pPr algn="ctr">
                        <a:lnSpc>
                          <a:spcPct val="100000"/>
                        </a:lnSpc>
                        <a:tabLst>
                          <a:tab pos="0" algn="l"/>
                        </a:tabLst>
                      </a:pPr>
                      <a:r>
                        <a:rPr lang="fr-MA" sz="2200" b="0" u="none" strike="noStrike">
                          <a:solidFill>
                            <a:srgbClr val="000000"/>
                          </a:solidFill>
                          <a:effectLst/>
                          <a:uFillTx/>
                          <a:latin typeface="Arial"/>
                        </a:rPr>
                        <a:t>8</a:t>
                      </a:r>
                      <a:endParaRPr lang="fr-MA" sz="2200" b="0" u="none" strike="noStrike">
                        <a:solidFill>
                          <a:srgbClr val="000000"/>
                        </a:solidFill>
                        <a:effectLst/>
                        <a:uFillTx/>
                        <a:latin typeface="Times New Roman"/>
                      </a:endParaRPr>
                    </a:p>
                  </a:txBody>
                  <a:tcPr marL="43539" marR="43539" marT="43539" marB="43539">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a:lstStyle/>
                    <a:p>
                      <a:pPr algn="ctr">
                        <a:lnSpc>
                          <a:spcPct val="100000"/>
                        </a:lnSpc>
                        <a:tabLst>
                          <a:tab pos="0" algn="l"/>
                        </a:tabLst>
                      </a:pPr>
                      <a:r>
                        <a:rPr lang="fr-MA" sz="2200" b="0" u="none" strike="noStrike">
                          <a:solidFill>
                            <a:srgbClr val="000000"/>
                          </a:solidFill>
                          <a:effectLst/>
                          <a:uFillTx/>
                          <a:latin typeface="Arial"/>
                        </a:rPr>
                        <a:t>X</a:t>
                      </a:r>
                      <a:endParaRPr lang="fr-MA" sz="2200" b="0" u="none" strike="noStrike">
                        <a:solidFill>
                          <a:srgbClr val="000000"/>
                        </a:solidFill>
                        <a:effectLst/>
                        <a:uFillTx/>
                        <a:latin typeface="Times New Roman"/>
                      </a:endParaRPr>
                    </a:p>
                  </a:txBody>
                  <a:tcPr marL="43539" marR="43539" marT="43539" marB="43539">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a:lstStyle/>
                    <a:p>
                      <a:pPr algn="ctr">
                        <a:lnSpc>
                          <a:spcPct val="100000"/>
                        </a:lnSpc>
                        <a:tabLst>
                          <a:tab pos="0" algn="l"/>
                        </a:tabLst>
                      </a:pPr>
                      <a:r>
                        <a:rPr lang="fr-MA" sz="2200" b="0" u="none" strike="noStrike">
                          <a:solidFill>
                            <a:srgbClr val="000000"/>
                          </a:solidFill>
                          <a:effectLst/>
                          <a:uFillTx/>
                          <a:latin typeface="Arial"/>
                        </a:rPr>
                        <a:t>3</a:t>
                      </a:r>
                      <a:endParaRPr lang="fr-MA" sz="2200" b="0" u="none" strike="noStrike">
                        <a:solidFill>
                          <a:srgbClr val="000000"/>
                        </a:solidFill>
                        <a:effectLst/>
                        <a:uFillTx/>
                        <a:latin typeface="Times New Roman"/>
                      </a:endParaRPr>
                    </a:p>
                  </a:txBody>
                  <a:tcPr marL="43539" marR="43539" marT="43539" marB="43539">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extLst>
                  <a:ext uri="{0D108BD9-81ED-4DB2-BD59-A6C34878D82A}">
                    <a16:rowId xmlns:a16="http://schemas.microsoft.com/office/drawing/2014/main" val="10004"/>
                  </a:ext>
                </a:extLst>
              </a:tr>
              <a:tr h="419277">
                <a:tc>
                  <a:txBody>
                    <a:bodyPr/>
                    <a:lstStyle/>
                    <a:p>
                      <a:pPr algn="ctr">
                        <a:lnSpc>
                          <a:spcPct val="100000"/>
                        </a:lnSpc>
                        <a:tabLst>
                          <a:tab pos="0" algn="l"/>
                        </a:tabLst>
                      </a:pPr>
                      <a:r>
                        <a:rPr lang="fr-MA" sz="2200" b="0" u="none" strike="noStrike">
                          <a:solidFill>
                            <a:srgbClr val="000000"/>
                          </a:solidFill>
                          <a:effectLst/>
                          <a:uFillTx/>
                          <a:latin typeface="Arial"/>
                        </a:rPr>
                        <a:t>5</a:t>
                      </a:r>
                      <a:endParaRPr lang="fr-MA" sz="2200" b="0" u="none" strike="noStrike">
                        <a:solidFill>
                          <a:srgbClr val="000000"/>
                        </a:solidFill>
                        <a:effectLst/>
                        <a:uFillTx/>
                        <a:latin typeface="Times New Roman"/>
                      </a:endParaRPr>
                    </a:p>
                  </a:txBody>
                  <a:tcPr marL="43539" marR="43539" marT="43539" marB="43539">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a:lstStyle/>
                    <a:p>
                      <a:pPr algn="ctr">
                        <a:lnSpc>
                          <a:spcPct val="100000"/>
                        </a:lnSpc>
                        <a:tabLst>
                          <a:tab pos="0" algn="l"/>
                        </a:tabLst>
                      </a:pPr>
                      <a:r>
                        <a:rPr lang="fr-MA" sz="2200" b="0" u="none" strike="noStrike">
                          <a:solidFill>
                            <a:srgbClr val="000000"/>
                          </a:solidFill>
                          <a:effectLst/>
                          <a:uFillTx/>
                          <a:latin typeface="Arial"/>
                        </a:rPr>
                        <a:t>11</a:t>
                      </a:r>
                      <a:endParaRPr lang="fr-MA" sz="2200" b="0" u="none" strike="noStrike">
                        <a:solidFill>
                          <a:srgbClr val="000000"/>
                        </a:solidFill>
                        <a:effectLst/>
                        <a:uFillTx/>
                        <a:latin typeface="Times New Roman"/>
                      </a:endParaRPr>
                    </a:p>
                  </a:txBody>
                  <a:tcPr marL="43539" marR="43539" marT="43539" marB="43539">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a:lstStyle/>
                    <a:p>
                      <a:pPr algn="ctr">
                        <a:lnSpc>
                          <a:spcPct val="100000"/>
                        </a:lnSpc>
                        <a:tabLst>
                          <a:tab pos="0" algn="l"/>
                        </a:tabLst>
                      </a:pPr>
                      <a:r>
                        <a:rPr lang="fr-MA" sz="2200" b="0" u="none" strike="noStrike">
                          <a:solidFill>
                            <a:srgbClr val="000000"/>
                          </a:solidFill>
                          <a:effectLst/>
                          <a:uFillTx/>
                          <a:latin typeface="Arial"/>
                        </a:rPr>
                        <a:t>2</a:t>
                      </a:r>
                      <a:endParaRPr lang="fr-MA" sz="2200" b="0" u="none" strike="noStrike">
                        <a:solidFill>
                          <a:srgbClr val="000000"/>
                        </a:solidFill>
                        <a:effectLst/>
                        <a:uFillTx/>
                        <a:latin typeface="Times New Roman"/>
                      </a:endParaRPr>
                    </a:p>
                  </a:txBody>
                  <a:tcPr marL="43539" marR="43539" marT="43539" marB="43539">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a:lstStyle/>
                    <a:p>
                      <a:pPr algn="ctr">
                        <a:lnSpc>
                          <a:spcPct val="100000"/>
                        </a:lnSpc>
                        <a:tabLst>
                          <a:tab pos="0" algn="l"/>
                        </a:tabLst>
                      </a:pPr>
                      <a:r>
                        <a:rPr lang="fr-MA" sz="2200" b="0" u="none" strike="noStrike">
                          <a:solidFill>
                            <a:srgbClr val="000000"/>
                          </a:solidFill>
                          <a:effectLst/>
                          <a:uFillTx/>
                          <a:latin typeface="Arial"/>
                        </a:rPr>
                        <a:t>7</a:t>
                      </a:r>
                      <a:endParaRPr lang="fr-MA" sz="2200" b="0" u="none" strike="noStrike">
                        <a:solidFill>
                          <a:srgbClr val="000000"/>
                        </a:solidFill>
                        <a:effectLst/>
                        <a:uFillTx/>
                        <a:latin typeface="Times New Roman"/>
                      </a:endParaRPr>
                    </a:p>
                  </a:txBody>
                  <a:tcPr marL="43539" marR="43539" marT="43539" marB="43539">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a:lstStyle/>
                    <a:p>
                      <a:pPr algn="ctr">
                        <a:lnSpc>
                          <a:spcPct val="100000"/>
                        </a:lnSpc>
                        <a:tabLst>
                          <a:tab pos="0" algn="l"/>
                        </a:tabLst>
                      </a:pPr>
                      <a:r>
                        <a:rPr lang="fr-MA" sz="2200" b="0" u="none" strike="noStrike">
                          <a:solidFill>
                            <a:srgbClr val="000000"/>
                          </a:solidFill>
                          <a:effectLst/>
                          <a:uFillTx/>
                          <a:latin typeface="Arial"/>
                        </a:rPr>
                        <a:t>3</a:t>
                      </a:r>
                      <a:endParaRPr lang="fr-MA" sz="2200" b="0" u="none" strike="noStrike">
                        <a:solidFill>
                          <a:srgbClr val="000000"/>
                        </a:solidFill>
                        <a:effectLst/>
                        <a:uFillTx/>
                        <a:latin typeface="Times New Roman"/>
                      </a:endParaRPr>
                    </a:p>
                  </a:txBody>
                  <a:tcPr marL="43539" marR="43539" marT="43539" marB="43539">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a:lstStyle/>
                    <a:p>
                      <a:pPr algn="ctr">
                        <a:lnSpc>
                          <a:spcPct val="100000"/>
                        </a:lnSpc>
                        <a:tabLst>
                          <a:tab pos="0" algn="l"/>
                        </a:tabLst>
                      </a:pPr>
                      <a:r>
                        <a:rPr lang="fr-MA" sz="2200" b="0" u="none" strike="noStrike" dirty="0">
                          <a:solidFill>
                            <a:srgbClr val="000000"/>
                          </a:solidFill>
                          <a:effectLst/>
                          <a:uFillTx/>
                          <a:latin typeface="Arial"/>
                        </a:rPr>
                        <a:t>X</a:t>
                      </a:r>
                      <a:endParaRPr lang="fr-MA" sz="2200" b="0" u="none" strike="noStrike" dirty="0">
                        <a:solidFill>
                          <a:srgbClr val="000000"/>
                        </a:solidFill>
                        <a:effectLst/>
                        <a:uFillTx/>
                        <a:latin typeface="Times New Roman"/>
                      </a:endParaRPr>
                    </a:p>
                  </a:txBody>
                  <a:tcPr marL="43539" marR="43539" marT="43539" marB="43539">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extLst>
                  <a:ext uri="{0D108BD9-81ED-4DB2-BD59-A6C34878D82A}">
                    <a16:rowId xmlns:a16="http://schemas.microsoft.com/office/drawing/2014/main" val="10005"/>
                  </a:ext>
                </a:extLst>
              </a:tr>
            </a:tbl>
          </a:graphicData>
        </a:graphic>
      </p:graphicFrame>
      <p:sp>
        <p:nvSpPr>
          <p:cNvPr id="341" name="Ellipse 340"/>
          <p:cNvSpPr/>
          <p:nvPr/>
        </p:nvSpPr>
        <p:spPr>
          <a:xfrm>
            <a:off x="8999214" y="1799887"/>
            <a:ext cx="539008" cy="539008"/>
          </a:xfrm>
          <a:prstGeom prst="ellipse">
            <a:avLst/>
          </a:prstGeom>
          <a:solidFill>
            <a:srgbClr val="729FCF">
              <a:alpha val="1000"/>
            </a:srgbClr>
          </a:solidFill>
          <a:ln w="0">
            <a:solidFill>
              <a:srgbClr val="3465A4"/>
            </a:solidFill>
          </a:ln>
        </p:spPr>
        <p:style>
          <a:lnRef idx="0">
            <a:scrgbClr r="0" g="0" b="0"/>
          </a:lnRef>
          <a:fillRef idx="0">
            <a:scrgbClr r="0" g="0" b="0"/>
          </a:fillRef>
          <a:effectRef idx="0">
            <a:scrgbClr r="0" g="0" b="0"/>
          </a:effectRef>
          <a:fontRef idx="minor"/>
        </p:style>
        <p:txBody>
          <a:bodyPr lIns="108847" tIns="54423" rIns="108847" bIns="54423" anchor="ctr">
            <a:noAutofit/>
          </a:bodyPr>
          <a:lstStyle/>
          <a:p>
            <a:endParaRPr lang="fr-MA" sz="2177">
              <a:solidFill>
                <a:srgbClr val="000000"/>
              </a:solidFill>
              <a:latin typeface="Arial"/>
              <a:ea typeface="DejaVu Sans"/>
            </a:endParaRPr>
          </a:p>
        </p:txBody>
      </p:sp>
      <p:sp>
        <p:nvSpPr>
          <p:cNvPr id="342" name="Ellipse 341"/>
          <p:cNvSpPr/>
          <p:nvPr/>
        </p:nvSpPr>
        <p:spPr>
          <a:xfrm>
            <a:off x="8999214" y="2699395"/>
            <a:ext cx="539008" cy="539008"/>
          </a:xfrm>
          <a:prstGeom prst="ellipse">
            <a:avLst/>
          </a:prstGeom>
          <a:solidFill>
            <a:srgbClr val="729FCF">
              <a:alpha val="1000"/>
            </a:srgbClr>
          </a:solidFill>
          <a:ln w="0">
            <a:solidFill>
              <a:srgbClr val="3465A4"/>
            </a:solidFill>
          </a:ln>
        </p:spPr>
        <p:style>
          <a:lnRef idx="0">
            <a:scrgbClr r="0" g="0" b="0"/>
          </a:lnRef>
          <a:fillRef idx="0">
            <a:scrgbClr r="0" g="0" b="0"/>
          </a:fillRef>
          <a:effectRef idx="0">
            <a:scrgbClr r="0" g="0" b="0"/>
          </a:effectRef>
          <a:fontRef idx="minor"/>
        </p:style>
        <p:txBody>
          <a:bodyPr lIns="108847" tIns="54423" rIns="108847" bIns="54423" anchor="ctr">
            <a:noAutofit/>
          </a:bodyPr>
          <a:lstStyle/>
          <a:p>
            <a:endParaRPr lang="fr-MA" sz="2177">
              <a:solidFill>
                <a:srgbClr val="000000"/>
              </a:solidFill>
              <a:latin typeface="Arial"/>
              <a:ea typeface="DejaVu Sans"/>
            </a:endParaRPr>
          </a:p>
        </p:txBody>
      </p:sp>
      <p:sp>
        <p:nvSpPr>
          <p:cNvPr id="343" name="Ellipse 342"/>
          <p:cNvSpPr/>
          <p:nvPr/>
        </p:nvSpPr>
        <p:spPr>
          <a:xfrm>
            <a:off x="8099271" y="1799887"/>
            <a:ext cx="539008" cy="539008"/>
          </a:xfrm>
          <a:prstGeom prst="ellipse">
            <a:avLst/>
          </a:prstGeom>
          <a:solidFill>
            <a:srgbClr val="729FCF">
              <a:alpha val="1000"/>
            </a:srgbClr>
          </a:solidFill>
          <a:ln w="0">
            <a:solidFill>
              <a:srgbClr val="3465A4"/>
            </a:solidFill>
          </a:ln>
        </p:spPr>
        <p:style>
          <a:lnRef idx="0">
            <a:scrgbClr r="0" g="0" b="0"/>
          </a:lnRef>
          <a:fillRef idx="0">
            <a:scrgbClr r="0" g="0" b="0"/>
          </a:fillRef>
          <a:effectRef idx="0">
            <a:scrgbClr r="0" g="0" b="0"/>
          </a:effectRef>
          <a:fontRef idx="minor"/>
        </p:style>
        <p:txBody>
          <a:bodyPr lIns="108847" tIns="54423" rIns="108847" bIns="54423" anchor="ctr">
            <a:noAutofit/>
          </a:bodyPr>
          <a:lstStyle/>
          <a:p>
            <a:endParaRPr lang="fr-MA" sz="2177">
              <a:solidFill>
                <a:srgbClr val="000000"/>
              </a:solidFill>
              <a:latin typeface="Arial"/>
              <a:ea typeface="DejaVu Sans"/>
            </a:endParaRPr>
          </a:p>
        </p:txBody>
      </p:sp>
      <p:sp>
        <p:nvSpPr>
          <p:cNvPr id="344" name="Ellipse 343"/>
          <p:cNvSpPr/>
          <p:nvPr/>
        </p:nvSpPr>
        <p:spPr>
          <a:xfrm>
            <a:off x="8099271" y="2699395"/>
            <a:ext cx="539008" cy="539008"/>
          </a:xfrm>
          <a:prstGeom prst="ellipse">
            <a:avLst/>
          </a:prstGeom>
          <a:solidFill>
            <a:srgbClr val="729FCF">
              <a:alpha val="1000"/>
            </a:srgbClr>
          </a:solidFill>
          <a:ln w="0">
            <a:solidFill>
              <a:srgbClr val="3465A4"/>
            </a:solidFill>
          </a:ln>
        </p:spPr>
        <p:style>
          <a:lnRef idx="0">
            <a:scrgbClr r="0" g="0" b="0"/>
          </a:lnRef>
          <a:fillRef idx="0">
            <a:scrgbClr r="0" g="0" b="0"/>
          </a:fillRef>
          <a:effectRef idx="0">
            <a:scrgbClr r="0" g="0" b="0"/>
          </a:effectRef>
          <a:fontRef idx="minor"/>
        </p:style>
        <p:txBody>
          <a:bodyPr lIns="108847" tIns="54423" rIns="108847" bIns="54423" anchor="ctr">
            <a:noAutofit/>
          </a:bodyPr>
          <a:lstStyle/>
          <a:p>
            <a:endParaRPr lang="fr-MA" sz="2177">
              <a:solidFill>
                <a:srgbClr val="000000"/>
              </a:solidFill>
              <a:latin typeface="Arial"/>
              <a:ea typeface="DejaVu Sans"/>
            </a:endParaRPr>
          </a:p>
        </p:txBody>
      </p:sp>
      <p:cxnSp>
        <p:nvCxnSpPr>
          <p:cNvPr id="345" name="Connecteur droit avec flèche 344"/>
          <p:cNvCxnSpPr>
            <a:stCxn id="343" idx="4"/>
            <a:endCxn id="344" idx="0"/>
          </p:cNvCxnSpPr>
          <p:nvPr/>
        </p:nvCxnSpPr>
        <p:spPr>
          <a:xfrm>
            <a:off x="8368775" y="2338896"/>
            <a:ext cx="435" cy="360935"/>
          </a:xfrm>
          <a:prstGeom prst="straightConnector1">
            <a:avLst/>
          </a:prstGeom>
          <a:ln w="0">
            <a:solidFill>
              <a:srgbClr val="3465A4"/>
            </a:solidFill>
          </a:ln>
        </p:spPr>
      </p:cxnSp>
      <p:cxnSp>
        <p:nvCxnSpPr>
          <p:cNvPr id="346" name="Connecteur droit avec flèche 345"/>
          <p:cNvCxnSpPr>
            <a:stCxn id="343" idx="6"/>
            <a:endCxn id="341" idx="2"/>
          </p:cNvCxnSpPr>
          <p:nvPr/>
        </p:nvCxnSpPr>
        <p:spPr>
          <a:xfrm>
            <a:off x="8638279" y="2069391"/>
            <a:ext cx="361371" cy="435"/>
          </a:xfrm>
          <a:prstGeom prst="straightConnector1">
            <a:avLst/>
          </a:prstGeom>
          <a:ln w="0">
            <a:solidFill>
              <a:srgbClr val="3465A4"/>
            </a:solidFill>
          </a:ln>
        </p:spPr>
      </p:cxnSp>
      <p:cxnSp>
        <p:nvCxnSpPr>
          <p:cNvPr id="347" name="Connecteur : en angle 346"/>
          <p:cNvCxnSpPr>
            <a:stCxn id="341" idx="4"/>
            <a:endCxn id="342" idx="0"/>
          </p:cNvCxnSpPr>
          <p:nvPr/>
        </p:nvCxnSpPr>
        <p:spPr>
          <a:xfrm rot="16200000">
            <a:off x="9088468" y="2519146"/>
            <a:ext cx="360935" cy="435"/>
          </a:xfrm>
          <a:prstGeom prst="bentConnector2">
            <a:avLst/>
          </a:prstGeom>
          <a:ln w="0">
            <a:solidFill>
              <a:srgbClr val="3465A4"/>
            </a:solidFill>
          </a:ln>
        </p:spPr>
      </p:cxnSp>
      <p:cxnSp>
        <p:nvCxnSpPr>
          <p:cNvPr id="348" name="Connecteur : en angle 347"/>
          <p:cNvCxnSpPr>
            <a:stCxn id="342" idx="2"/>
            <a:endCxn id="344" idx="6"/>
          </p:cNvCxnSpPr>
          <p:nvPr/>
        </p:nvCxnSpPr>
        <p:spPr>
          <a:xfrm rot="10800000">
            <a:off x="8637843" y="2968900"/>
            <a:ext cx="361371" cy="435"/>
          </a:xfrm>
          <a:prstGeom prst="bentConnector2">
            <a:avLst/>
          </a:prstGeom>
          <a:ln w="0">
            <a:solidFill>
              <a:srgbClr val="3465A4"/>
            </a:solidFill>
          </a:ln>
        </p:spPr>
      </p:cxnSp>
      <p:cxnSp>
        <p:nvCxnSpPr>
          <p:cNvPr id="349" name="Connecteur droit avec flèche 348"/>
          <p:cNvCxnSpPr>
            <a:stCxn id="344" idx="7"/>
            <a:endCxn id="341" idx="3"/>
          </p:cNvCxnSpPr>
          <p:nvPr/>
        </p:nvCxnSpPr>
        <p:spPr>
          <a:xfrm flipV="1">
            <a:off x="8559474" y="2260091"/>
            <a:ext cx="518981" cy="518545"/>
          </a:xfrm>
          <a:prstGeom prst="straightConnector1">
            <a:avLst/>
          </a:prstGeom>
          <a:ln w="0">
            <a:solidFill>
              <a:srgbClr val="3465A4"/>
            </a:solidFill>
          </a:ln>
        </p:spPr>
      </p:cxnSp>
      <p:cxnSp>
        <p:nvCxnSpPr>
          <p:cNvPr id="350" name="Connecteur droit avec flèche 349"/>
          <p:cNvCxnSpPr>
            <a:stCxn id="342" idx="1"/>
            <a:endCxn id="343" idx="5"/>
          </p:cNvCxnSpPr>
          <p:nvPr/>
        </p:nvCxnSpPr>
        <p:spPr>
          <a:xfrm flipH="1" flipV="1">
            <a:off x="8559474" y="2260091"/>
            <a:ext cx="518981" cy="518545"/>
          </a:xfrm>
          <a:prstGeom prst="straightConnector1">
            <a:avLst/>
          </a:prstGeom>
          <a:ln w="0">
            <a:solidFill>
              <a:srgbClr val="3465A4"/>
            </a:solidFill>
          </a:ln>
        </p:spPr>
      </p:cxnSp>
      <p:sp>
        <p:nvSpPr>
          <p:cNvPr id="351" name="Ellipse 350"/>
          <p:cNvSpPr/>
          <p:nvPr/>
        </p:nvSpPr>
        <p:spPr>
          <a:xfrm>
            <a:off x="8567311" y="3419524"/>
            <a:ext cx="539008" cy="539008"/>
          </a:xfrm>
          <a:prstGeom prst="ellipse">
            <a:avLst/>
          </a:prstGeom>
          <a:solidFill>
            <a:srgbClr val="729FCF">
              <a:alpha val="1000"/>
            </a:srgbClr>
          </a:solidFill>
          <a:ln w="0">
            <a:solidFill>
              <a:srgbClr val="3465A4"/>
            </a:solidFill>
          </a:ln>
        </p:spPr>
        <p:style>
          <a:lnRef idx="0">
            <a:scrgbClr r="0" g="0" b="0"/>
          </a:lnRef>
          <a:fillRef idx="0">
            <a:scrgbClr r="0" g="0" b="0"/>
          </a:fillRef>
          <a:effectRef idx="0">
            <a:scrgbClr r="0" g="0" b="0"/>
          </a:effectRef>
          <a:fontRef idx="minor"/>
        </p:style>
        <p:txBody>
          <a:bodyPr lIns="108847" tIns="54423" rIns="108847" bIns="54423" anchor="ctr">
            <a:noAutofit/>
          </a:bodyPr>
          <a:lstStyle/>
          <a:p>
            <a:endParaRPr lang="fr-MA" sz="2177">
              <a:solidFill>
                <a:srgbClr val="000000"/>
              </a:solidFill>
              <a:latin typeface="Arial"/>
              <a:ea typeface="DejaVu Sans"/>
            </a:endParaRPr>
          </a:p>
        </p:txBody>
      </p:sp>
      <p:cxnSp>
        <p:nvCxnSpPr>
          <p:cNvPr id="352" name="Connecteur droit avec flèche 351"/>
          <p:cNvCxnSpPr>
            <a:stCxn id="344" idx="4"/>
            <a:endCxn id="351" idx="1"/>
          </p:cNvCxnSpPr>
          <p:nvPr/>
        </p:nvCxnSpPr>
        <p:spPr>
          <a:xfrm>
            <a:off x="8368775" y="3238404"/>
            <a:ext cx="277776" cy="260361"/>
          </a:xfrm>
          <a:prstGeom prst="straightConnector1">
            <a:avLst/>
          </a:prstGeom>
          <a:ln w="0">
            <a:solidFill>
              <a:srgbClr val="3465A4"/>
            </a:solidFill>
          </a:ln>
        </p:spPr>
      </p:cxnSp>
      <p:cxnSp>
        <p:nvCxnSpPr>
          <p:cNvPr id="353" name="Connecteur droit avec flèche 352"/>
          <p:cNvCxnSpPr>
            <a:stCxn id="342" idx="4"/>
            <a:endCxn id="351" idx="7"/>
          </p:cNvCxnSpPr>
          <p:nvPr/>
        </p:nvCxnSpPr>
        <p:spPr>
          <a:xfrm flipH="1">
            <a:off x="9027514" y="3238404"/>
            <a:ext cx="241639" cy="260361"/>
          </a:xfrm>
          <a:prstGeom prst="straightConnector1">
            <a:avLst/>
          </a:prstGeom>
          <a:ln w="0">
            <a:solidFill>
              <a:srgbClr val="3465A4"/>
            </a:solidFill>
          </a:ln>
        </p:spPr>
      </p:cxnSp>
      <p:cxnSp>
        <p:nvCxnSpPr>
          <p:cNvPr id="354" name="Connecteur : en arc 353"/>
          <p:cNvCxnSpPr>
            <a:stCxn id="341" idx="6"/>
            <a:endCxn id="351" idx="6"/>
          </p:cNvCxnSpPr>
          <p:nvPr/>
        </p:nvCxnSpPr>
        <p:spPr>
          <a:xfrm flipH="1">
            <a:off x="9106319" y="2069391"/>
            <a:ext cx="432339" cy="1620073"/>
          </a:xfrm>
          <a:prstGeom prst="curvedConnector3">
            <a:avLst>
              <a:gd name="adj1" fmla="val -66330"/>
            </a:avLst>
          </a:prstGeom>
          <a:ln w="0">
            <a:solidFill>
              <a:srgbClr val="3465A4"/>
            </a:solidFill>
          </a:ln>
        </p:spPr>
      </p:cxnSp>
      <p:cxnSp>
        <p:nvCxnSpPr>
          <p:cNvPr id="355" name="Connecteur : en arc 354"/>
          <p:cNvCxnSpPr>
            <a:stCxn id="343" idx="2"/>
            <a:endCxn id="351" idx="2"/>
          </p:cNvCxnSpPr>
          <p:nvPr/>
        </p:nvCxnSpPr>
        <p:spPr>
          <a:xfrm rot="10800000" flipH="1" flipV="1">
            <a:off x="8098835" y="2069391"/>
            <a:ext cx="468476" cy="1620073"/>
          </a:xfrm>
          <a:prstGeom prst="curvedConnector3">
            <a:avLst>
              <a:gd name="adj1" fmla="val -61116"/>
            </a:avLst>
          </a:prstGeom>
          <a:ln w="0">
            <a:solidFill>
              <a:srgbClr val="3465A4"/>
            </a:solidFill>
          </a:ln>
        </p:spPr>
      </p:cxnSp>
      <p:sp>
        <p:nvSpPr>
          <p:cNvPr id="356" name="Rectangle 355"/>
          <p:cNvSpPr/>
          <p:nvPr/>
        </p:nvSpPr>
        <p:spPr>
          <a:xfrm>
            <a:off x="8214212" y="1907863"/>
            <a:ext cx="280389" cy="444937"/>
          </a:xfrm>
          <a:prstGeom prst="rect">
            <a:avLst/>
          </a:prstGeom>
          <a:noFill/>
          <a:ln w="0">
            <a:noFill/>
          </a:ln>
        </p:spPr>
        <p:style>
          <a:lnRef idx="0">
            <a:scrgbClr r="0" g="0" b="0"/>
          </a:lnRef>
          <a:fillRef idx="0">
            <a:scrgbClr r="0" g="0" b="0"/>
          </a:fillRef>
          <a:effectRef idx="0">
            <a:scrgbClr r="0" g="0" b="0"/>
          </a:effectRef>
          <a:fontRef idx="minor"/>
        </p:style>
        <p:txBody>
          <a:bodyPr lIns="108847" tIns="54423" rIns="108847" bIns="54423" anchor="t">
            <a:spAutoFit/>
          </a:bodyPr>
          <a:lstStyle/>
          <a:p>
            <a:pPr>
              <a:lnSpc>
                <a:spcPct val="100000"/>
              </a:lnSpc>
            </a:pPr>
            <a:r>
              <a:rPr lang="fr-MA" sz="2177">
                <a:solidFill>
                  <a:srgbClr val="000000"/>
                </a:solidFill>
                <a:latin typeface="Arial"/>
                <a:ea typeface="DejaVu Sans"/>
              </a:rPr>
              <a:t>1</a:t>
            </a:r>
            <a:endParaRPr lang="fr-MA" sz="2177">
              <a:solidFill>
                <a:srgbClr val="000000"/>
              </a:solidFill>
              <a:latin typeface="Arial"/>
            </a:endParaRPr>
          </a:p>
        </p:txBody>
      </p:sp>
      <p:sp>
        <p:nvSpPr>
          <p:cNvPr id="357" name="Rectangle 356"/>
          <p:cNvSpPr/>
          <p:nvPr/>
        </p:nvSpPr>
        <p:spPr>
          <a:xfrm>
            <a:off x="9107190" y="1914394"/>
            <a:ext cx="280389" cy="444937"/>
          </a:xfrm>
          <a:prstGeom prst="rect">
            <a:avLst/>
          </a:prstGeom>
          <a:noFill/>
          <a:ln w="0">
            <a:noFill/>
          </a:ln>
        </p:spPr>
        <p:style>
          <a:lnRef idx="0">
            <a:scrgbClr r="0" g="0" b="0"/>
          </a:lnRef>
          <a:fillRef idx="0">
            <a:scrgbClr r="0" g="0" b="0"/>
          </a:fillRef>
          <a:effectRef idx="0">
            <a:scrgbClr r="0" g="0" b="0"/>
          </a:effectRef>
          <a:fontRef idx="minor"/>
        </p:style>
        <p:txBody>
          <a:bodyPr lIns="108847" tIns="54423" rIns="108847" bIns="54423" anchor="t">
            <a:spAutoFit/>
          </a:bodyPr>
          <a:lstStyle/>
          <a:p>
            <a:pPr>
              <a:lnSpc>
                <a:spcPct val="100000"/>
              </a:lnSpc>
            </a:pPr>
            <a:r>
              <a:rPr lang="fr-MA" sz="2177">
                <a:solidFill>
                  <a:srgbClr val="000000"/>
                </a:solidFill>
                <a:latin typeface="Arial"/>
                <a:ea typeface="DejaVu Sans"/>
              </a:rPr>
              <a:t>2</a:t>
            </a:r>
            <a:endParaRPr lang="fr-MA" sz="2177">
              <a:solidFill>
                <a:srgbClr val="000000"/>
              </a:solidFill>
              <a:latin typeface="Arial"/>
            </a:endParaRPr>
          </a:p>
        </p:txBody>
      </p:sp>
      <p:sp>
        <p:nvSpPr>
          <p:cNvPr id="358" name="Rectangle 357"/>
          <p:cNvSpPr/>
          <p:nvPr/>
        </p:nvSpPr>
        <p:spPr>
          <a:xfrm>
            <a:off x="8237723" y="2796487"/>
            <a:ext cx="280389" cy="444937"/>
          </a:xfrm>
          <a:prstGeom prst="rect">
            <a:avLst/>
          </a:prstGeom>
          <a:noFill/>
          <a:ln w="0">
            <a:noFill/>
          </a:ln>
        </p:spPr>
        <p:style>
          <a:lnRef idx="0">
            <a:scrgbClr r="0" g="0" b="0"/>
          </a:lnRef>
          <a:fillRef idx="0">
            <a:scrgbClr r="0" g="0" b="0"/>
          </a:fillRef>
          <a:effectRef idx="0">
            <a:scrgbClr r="0" g="0" b="0"/>
          </a:effectRef>
          <a:fontRef idx="minor"/>
        </p:style>
        <p:txBody>
          <a:bodyPr lIns="108847" tIns="54423" rIns="108847" bIns="54423" anchor="t">
            <a:spAutoFit/>
          </a:bodyPr>
          <a:lstStyle/>
          <a:p>
            <a:pPr>
              <a:lnSpc>
                <a:spcPct val="100000"/>
              </a:lnSpc>
            </a:pPr>
            <a:r>
              <a:rPr lang="fr-MA" sz="2177">
                <a:solidFill>
                  <a:srgbClr val="000000"/>
                </a:solidFill>
                <a:latin typeface="Arial"/>
                <a:ea typeface="DejaVu Sans"/>
              </a:rPr>
              <a:t>3</a:t>
            </a:r>
            <a:endParaRPr lang="fr-MA" sz="2177">
              <a:solidFill>
                <a:srgbClr val="000000"/>
              </a:solidFill>
              <a:latin typeface="Arial"/>
            </a:endParaRPr>
          </a:p>
        </p:txBody>
      </p:sp>
      <p:sp>
        <p:nvSpPr>
          <p:cNvPr id="359" name="Rectangle 358"/>
          <p:cNvSpPr/>
          <p:nvPr/>
        </p:nvSpPr>
        <p:spPr>
          <a:xfrm>
            <a:off x="9107190" y="2778636"/>
            <a:ext cx="280389" cy="444937"/>
          </a:xfrm>
          <a:prstGeom prst="rect">
            <a:avLst/>
          </a:prstGeom>
          <a:noFill/>
          <a:ln w="0">
            <a:noFill/>
          </a:ln>
        </p:spPr>
        <p:style>
          <a:lnRef idx="0">
            <a:scrgbClr r="0" g="0" b="0"/>
          </a:lnRef>
          <a:fillRef idx="0">
            <a:scrgbClr r="0" g="0" b="0"/>
          </a:fillRef>
          <a:effectRef idx="0">
            <a:scrgbClr r="0" g="0" b="0"/>
          </a:effectRef>
          <a:fontRef idx="minor"/>
        </p:style>
        <p:txBody>
          <a:bodyPr lIns="108847" tIns="54423" rIns="108847" bIns="54423" anchor="t">
            <a:spAutoFit/>
          </a:bodyPr>
          <a:lstStyle/>
          <a:p>
            <a:pPr>
              <a:lnSpc>
                <a:spcPct val="100000"/>
              </a:lnSpc>
            </a:pPr>
            <a:r>
              <a:rPr lang="fr-MA" sz="2177">
                <a:solidFill>
                  <a:srgbClr val="000000"/>
                </a:solidFill>
                <a:latin typeface="Arial"/>
                <a:ea typeface="DejaVu Sans"/>
              </a:rPr>
              <a:t>4</a:t>
            </a:r>
            <a:endParaRPr lang="fr-MA" sz="2177">
              <a:solidFill>
                <a:srgbClr val="000000"/>
              </a:solidFill>
              <a:latin typeface="Arial"/>
            </a:endParaRPr>
          </a:p>
        </p:txBody>
      </p:sp>
      <p:sp>
        <p:nvSpPr>
          <p:cNvPr id="360" name="Rectangle 359"/>
          <p:cNvSpPr/>
          <p:nvPr/>
        </p:nvSpPr>
        <p:spPr>
          <a:xfrm>
            <a:off x="8646116" y="3498330"/>
            <a:ext cx="280389" cy="444937"/>
          </a:xfrm>
          <a:prstGeom prst="rect">
            <a:avLst/>
          </a:prstGeom>
          <a:noFill/>
          <a:ln w="0">
            <a:noFill/>
          </a:ln>
        </p:spPr>
        <p:style>
          <a:lnRef idx="0">
            <a:scrgbClr r="0" g="0" b="0"/>
          </a:lnRef>
          <a:fillRef idx="0">
            <a:scrgbClr r="0" g="0" b="0"/>
          </a:fillRef>
          <a:effectRef idx="0">
            <a:scrgbClr r="0" g="0" b="0"/>
          </a:effectRef>
          <a:fontRef idx="minor"/>
        </p:style>
        <p:txBody>
          <a:bodyPr lIns="108847" tIns="54423" rIns="108847" bIns="54423" anchor="t">
            <a:spAutoFit/>
          </a:bodyPr>
          <a:lstStyle/>
          <a:p>
            <a:pPr>
              <a:lnSpc>
                <a:spcPct val="100000"/>
              </a:lnSpc>
            </a:pPr>
            <a:r>
              <a:rPr lang="fr-MA" sz="2177">
                <a:solidFill>
                  <a:srgbClr val="000000"/>
                </a:solidFill>
                <a:latin typeface="Arial"/>
                <a:ea typeface="DejaVu Sans"/>
              </a:rPr>
              <a:t>5</a:t>
            </a:r>
            <a:endParaRPr lang="fr-MA" sz="2177">
              <a:solidFill>
                <a:srgbClr val="000000"/>
              </a:solidFill>
              <a:latin typeface="Arial"/>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1" name="PlaceHolder 1"/>
          <p:cNvSpPr>
            <a:spLocks noGrp="1"/>
          </p:cNvSpPr>
          <p:nvPr>
            <p:ph type="title"/>
          </p:nvPr>
        </p:nvSpPr>
        <p:spPr>
          <a:xfrm>
            <a:off x="837897" y="356804"/>
            <a:ext cx="10513274" cy="1340110"/>
          </a:xfrm>
          <a:prstGeom prst="rect">
            <a:avLst/>
          </a:prstGeom>
          <a:noFill/>
          <a:ln w="0">
            <a:noFill/>
          </a:ln>
        </p:spPr>
        <p:txBody>
          <a:bodyPr vert="horz" lIns="0" tIns="0" rIns="0" bIns="0" rtlCol="0" anchor="ctr">
            <a:spAutoFit/>
          </a:bodyPr>
          <a:lstStyle/>
          <a:p>
            <a:pPr algn="ctr"/>
            <a:r>
              <a:rPr lang="fr-FR" sz="4354" dirty="0">
                <a:solidFill>
                  <a:srgbClr val="000000"/>
                </a:solidFill>
                <a:latin typeface="Times New Roman"/>
                <a:ea typeface="PingFang SC"/>
              </a:rPr>
              <a:t>Algorithme génétique : </a:t>
            </a:r>
            <a:br>
              <a:rPr sz="4354" dirty="0"/>
            </a:br>
            <a:r>
              <a:rPr lang="fr-FR" sz="4354" dirty="0">
                <a:solidFill>
                  <a:srgbClr val="000000"/>
                </a:solidFill>
                <a:latin typeface="Times New Roman"/>
                <a:ea typeface="PingFang SC"/>
              </a:rPr>
              <a:t>exemple</a:t>
            </a:r>
            <a:endParaRPr lang="fr-MA" sz="4354" dirty="0">
              <a:solidFill>
                <a:srgbClr val="000000"/>
              </a:solidFill>
              <a:latin typeface="Arial"/>
            </a:endParaRPr>
          </a:p>
        </p:txBody>
      </p:sp>
      <p:sp>
        <p:nvSpPr>
          <p:cNvPr id="362" name="PlaceHolder 2"/>
          <p:cNvSpPr>
            <a:spLocks noGrp="1"/>
          </p:cNvSpPr>
          <p:nvPr>
            <p:ph/>
          </p:nvPr>
        </p:nvSpPr>
        <p:spPr>
          <a:xfrm>
            <a:off x="242288" y="1475729"/>
            <a:ext cx="7198678" cy="7417928"/>
          </a:xfrm>
          <a:prstGeom prst="rect">
            <a:avLst/>
          </a:prstGeom>
          <a:noFill/>
          <a:ln w="0">
            <a:noFill/>
          </a:ln>
        </p:spPr>
        <p:txBody>
          <a:bodyPr vert="horz" lIns="0" tIns="0" rIns="0" bIns="0" rtlCol="0" anchor="t">
            <a:spAutoFit/>
          </a:bodyPr>
          <a:lstStyle/>
          <a:p>
            <a:pPr marL="522461" algn="just">
              <a:lnSpc>
                <a:spcPct val="90000"/>
              </a:lnSpc>
              <a:spcBef>
                <a:spcPts val="1440"/>
              </a:spcBef>
              <a:spcAft>
                <a:spcPts val="1200"/>
              </a:spcAft>
            </a:pPr>
            <a:endParaRPr lang="fr-MA" sz="1935" dirty="0">
              <a:solidFill>
                <a:srgbClr val="000000"/>
              </a:solidFill>
              <a:latin typeface="Arial"/>
            </a:endParaRPr>
          </a:p>
          <a:p>
            <a:pPr marL="522461" algn="just">
              <a:lnSpc>
                <a:spcPct val="90000"/>
              </a:lnSpc>
              <a:spcBef>
                <a:spcPts val="1440"/>
              </a:spcBef>
              <a:spcAft>
                <a:spcPts val="1200"/>
              </a:spcAft>
            </a:pPr>
            <a:r>
              <a:rPr lang="fr-FR" sz="1600" cap="none" dirty="0">
                <a:solidFill>
                  <a:srgbClr val="000000"/>
                </a:solidFill>
                <a:latin typeface="Times New Roman"/>
                <a:ea typeface="PingFang SC"/>
              </a:rPr>
              <a:t>Problème : TSP symétrique à 5 villes (1 à 5)</a:t>
            </a:r>
            <a:endParaRPr lang="fr-MA" sz="1600" cap="none" dirty="0">
              <a:solidFill>
                <a:srgbClr val="000000"/>
              </a:solidFill>
              <a:latin typeface="Arial"/>
            </a:endParaRPr>
          </a:p>
          <a:p>
            <a:pPr marL="522461" algn="just">
              <a:lnSpc>
                <a:spcPct val="90000"/>
              </a:lnSpc>
              <a:spcBef>
                <a:spcPts val="1440"/>
              </a:spcBef>
              <a:spcAft>
                <a:spcPts val="1200"/>
              </a:spcAft>
            </a:pPr>
            <a:r>
              <a:rPr lang="fr-FR" sz="1600" cap="none" dirty="0">
                <a:solidFill>
                  <a:srgbClr val="000000"/>
                </a:solidFill>
                <a:latin typeface="Times New Roman"/>
                <a:ea typeface="PingFang SC"/>
              </a:rPr>
              <a:t>Population : 4 individus (fixant la ville 1 en première position)</a:t>
            </a:r>
            <a:endParaRPr lang="fr-MA" sz="1600" cap="none" dirty="0">
              <a:solidFill>
                <a:srgbClr val="000000"/>
              </a:solidFill>
              <a:latin typeface="Arial"/>
            </a:endParaRPr>
          </a:p>
          <a:p>
            <a:pPr marL="522461" algn="just">
              <a:lnSpc>
                <a:spcPct val="90000"/>
              </a:lnSpc>
              <a:spcBef>
                <a:spcPts val="1440"/>
              </a:spcBef>
              <a:spcAft>
                <a:spcPts val="1200"/>
              </a:spcAft>
            </a:pPr>
            <a:r>
              <a:rPr lang="fr-FR" sz="1600" b="1" cap="none" dirty="0">
                <a:solidFill>
                  <a:srgbClr val="000000"/>
                </a:solidFill>
                <a:latin typeface="Times New Roman"/>
                <a:ea typeface="PingFang SC"/>
              </a:rPr>
              <a:t>Objectif </a:t>
            </a:r>
            <a:r>
              <a:rPr lang="fr-FR" sz="1600" cap="none" dirty="0">
                <a:solidFill>
                  <a:srgbClr val="000000"/>
                </a:solidFill>
                <a:latin typeface="Times New Roman"/>
                <a:ea typeface="PingFang SC"/>
              </a:rPr>
              <a:t>: minimiser la distance totale → maximiser </a:t>
            </a:r>
            <a:endParaRPr lang="fr-MA" sz="1600" cap="none" dirty="0">
              <a:solidFill>
                <a:srgbClr val="000000"/>
              </a:solidFill>
              <a:latin typeface="Arial"/>
            </a:endParaRPr>
          </a:p>
          <a:p>
            <a:pPr marL="522461" algn="just">
              <a:lnSpc>
                <a:spcPct val="90000"/>
              </a:lnSpc>
              <a:spcBef>
                <a:spcPts val="1440"/>
              </a:spcBef>
              <a:spcAft>
                <a:spcPts val="1200"/>
              </a:spcAft>
            </a:pPr>
            <a:r>
              <a:rPr lang="fr-FR" sz="1600" b="1" u="sng" cap="none" dirty="0">
                <a:solidFill>
                  <a:srgbClr val="000000"/>
                </a:solidFill>
                <a:latin typeface="Times New Roman"/>
                <a:ea typeface="PingFang SC"/>
              </a:rPr>
              <a:t>Étape 1</a:t>
            </a:r>
            <a:r>
              <a:rPr lang="fr-FR" sz="1600" cap="none" dirty="0">
                <a:solidFill>
                  <a:srgbClr val="000000"/>
                </a:solidFill>
                <a:latin typeface="Times New Roman"/>
                <a:ea typeface="PingFang SC"/>
              </a:rPr>
              <a:t> : la représentation d’un individu (chromosome 🧬)</a:t>
            </a:r>
            <a:endParaRPr lang="fr-MA" sz="1600" cap="none" dirty="0">
              <a:solidFill>
                <a:srgbClr val="000000"/>
              </a:solidFill>
              <a:latin typeface="Arial"/>
            </a:endParaRPr>
          </a:p>
          <a:p>
            <a:pPr marL="522461" algn="just">
              <a:lnSpc>
                <a:spcPct val="90000"/>
              </a:lnSpc>
              <a:spcBef>
                <a:spcPts val="1440"/>
              </a:spcBef>
              <a:spcAft>
                <a:spcPts val="1200"/>
              </a:spcAft>
            </a:pPr>
            <a:r>
              <a:rPr lang="fr-FR" sz="1600" cap="none" dirty="0">
                <a:solidFill>
                  <a:srgbClr val="000000"/>
                </a:solidFill>
                <a:latin typeface="Times New Roman"/>
                <a:ea typeface="PingFang SC"/>
              </a:rPr>
              <a:t>Un individu = un ordre de visite des 5 villes, formant un cycle comme ({1,2,3,4,5}) .</a:t>
            </a:r>
            <a:endParaRPr lang="fr-MA" sz="1600" cap="none" dirty="0">
              <a:solidFill>
                <a:srgbClr val="000000"/>
              </a:solidFill>
              <a:latin typeface="Arial"/>
            </a:endParaRPr>
          </a:p>
          <a:p>
            <a:pPr marL="522461" algn="just">
              <a:lnSpc>
                <a:spcPct val="90000"/>
              </a:lnSpc>
              <a:spcBef>
                <a:spcPts val="1440"/>
              </a:spcBef>
              <a:spcAft>
                <a:spcPts val="1200"/>
              </a:spcAft>
            </a:pPr>
            <a:r>
              <a:rPr lang="fr-FR" sz="1600" cap="none" dirty="0">
                <a:solidFill>
                  <a:srgbClr val="000000"/>
                </a:solidFill>
                <a:latin typeface="Times New Roman"/>
                <a:ea typeface="PingFang SC"/>
              </a:rPr>
              <a:t>On fixe la ville 1 en première position pour éviter les doublons par rotation</a:t>
            </a:r>
            <a:endParaRPr lang="fr-MA" sz="1600" cap="none" dirty="0">
              <a:solidFill>
                <a:srgbClr val="000000"/>
              </a:solidFill>
              <a:latin typeface="Arial"/>
            </a:endParaRPr>
          </a:p>
          <a:p>
            <a:pPr marL="522461" algn="just">
              <a:lnSpc>
                <a:spcPct val="90000"/>
              </a:lnSpc>
              <a:spcBef>
                <a:spcPts val="1440"/>
              </a:spcBef>
              <a:spcAft>
                <a:spcPts val="1200"/>
              </a:spcAft>
            </a:pPr>
            <a:r>
              <a:rPr lang="fr-FR" sz="1600" b="1" cap="none" dirty="0">
                <a:solidFill>
                  <a:srgbClr val="000000"/>
                </a:solidFill>
                <a:latin typeface="Times New Roman"/>
                <a:ea typeface="PingFang SC"/>
              </a:rPr>
              <a:t>Génération 0 : population initiale (taille = 4)</a:t>
            </a:r>
            <a:endParaRPr lang="fr-MA" sz="1600" cap="none" dirty="0">
              <a:solidFill>
                <a:srgbClr val="000000"/>
              </a:solidFill>
              <a:latin typeface="Arial"/>
            </a:endParaRPr>
          </a:p>
          <a:p>
            <a:pPr marL="522461" algn="just">
              <a:lnSpc>
                <a:spcPct val="90000"/>
              </a:lnSpc>
              <a:spcBef>
                <a:spcPts val="1440"/>
              </a:spcBef>
              <a:spcAft>
                <a:spcPts val="1200"/>
              </a:spcAft>
            </a:pPr>
            <a:endParaRPr lang="fr-MA" sz="1600" dirty="0">
              <a:solidFill>
                <a:srgbClr val="000000"/>
              </a:solidFill>
              <a:latin typeface="Arial"/>
            </a:endParaRPr>
          </a:p>
          <a:p>
            <a:pPr marL="522461" algn="just">
              <a:lnSpc>
                <a:spcPct val="90000"/>
              </a:lnSpc>
              <a:spcBef>
                <a:spcPts val="1440"/>
              </a:spcBef>
              <a:spcAft>
                <a:spcPts val="1200"/>
              </a:spcAft>
            </a:pPr>
            <a:endParaRPr lang="fr-MA" sz="1600" dirty="0">
              <a:solidFill>
                <a:srgbClr val="000000"/>
              </a:solidFill>
              <a:latin typeface="Arial"/>
            </a:endParaRPr>
          </a:p>
          <a:p>
            <a:pPr marL="522461" algn="just">
              <a:lnSpc>
                <a:spcPct val="90000"/>
              </a:lnSpc>
              <a:spcBef>
                <a:spcPts val="1440"/>
              </a:spcBef>
              <a:spcAft>
                <a:spcPts val="1200"/>
              </a:spcAft>
            </a:pPr>
            <a:endParaRPr lang="fr-MA" sz="1600" dirty="0">
              <a:solidFill>
                <a:srgbClr val="000000"/>
              </a:solidFill>
              <a:latin typeface="Arial"/>
            </a:endParaRPr>
          </a:p>
          <a:p>
            <a:pPr marL="522461" algn="just">
              <a:lnSpc>
                <a:spcPct val="90000"/>
              </a:lnSpc>
              <a:spcBef>
                <a:spcPts val="1440"/>
              </a:spcBef>
              <a:spcAft>
                <a:spcPts val="1200"/>
              </a:spcAft>
            </a:pPr>
            <a:endParaRPr lang="fr-MA" sz="1600" dirty="0">
              <a:solidFill>
                <a:srgbClr val="000000"/>
              </a:solidFill>
              <a:latin typeface="Arial"/>
            </a:endParaRPr>
          </a:p>
          <a:p>
            <a:pPr marL="522461" algn="just">
              <a:lnSpc>
                <a:spcPct val="90000"/>
              </a:lnSpc>
              <a:spcBef>
                <a:spcPts val="1440"/>
              </a:spcBef>
              <a:spcAft>
                <a:spcPts val="1200"/>
              </a:spcAft>
            </a:pPr>
            <a:endParaRPr lang="fr-MA" sz="1935" dirty="0">
              <a:solidFill>
                <a:srgbClr val="000000"/>
              </a:solidFill>
              <a:latin typeface="Arial"/>
            </a:endParaRPr>
          </a:p>
        </p:txBody>
      </p:sp>
      <p:graphicFrame>
        <p:nvGraphicFramePr>
          <p:cNvPr id="363" name="Tableau 362"/>
          <p:cNvGraphicFramePr/>
          <p:nvPr/>
        </p:nvGraphicFramePr>
        <p:xfrm>
          <a:off x="7964638" y="4149668"/>
          <a:ext cx="3796135" cy="2534148"/>
        </p:xfrm>
        <a:graphic>
          <a:graphicData uri="http://schemas.openxmlformats.org/drawingml/2006/table">
            <a:tbl>
              <a:tblPr/>
              <a:tblGrid>
                <a:gridCol w="633052">
                  <a:extLst>
                    <a:ext uri="{9D8B030D-6E8A-4147-A177-3AD203B41FA5}">
                      <a16:colId xmlns:a16="http://schemas.microsoft.com/office/drawing/2014/main" val="20000"/>
                    </a:ext>
                  </a:extLst>
                </a:gridCol>
                <a:gridCol w="633052">
                  <a:extLst>
                    <a:ext uri="{9D8B030D-6E8A-4147-A177-3AD203B41FA5}">
                      <a16:colId xmlns:a16="http://schemas.microsoft.com/office/drawing/2014/main" val="20001"/>
                    </a:ext>
                  </a:extLst>
                </a:gridCol>
                <a:gridCol w="633052">
                  <a:extLst>
                    <a:ext uri="{9D8B030D-6E8A-4147-A177-3AD203B41FA5}">
                      <a16:colId xmlns:a16="http://schemas.microsoft.com/office/drawing/2014/main" val="20002"/>
                    </a:ext>
                  </a:extLst>
                </a:gridCol>
                <a:gridCol w="633052">
                  <a:extLst>
                    <a:ext uri="{9D8B030D-6E8A-4147-A177-3AD203B41FA5}">
                      <a16:colId xmlns:a16="http://schemas.microsoft.com/office/drawing/2014/main" val="20003"/>
                    </a:ext>
                  </a:extLst>
                </a:gridCol>
                <a:gridCol w="633052">
                  <a:extLst>
                    <a:ext uri="{9D8B030D-6E8A-4147-A177-3AD203B41FA5}">
                      <a16:colId xmlns:a16="http://schemas.microsoft.com/office/drawing/2014/main" val="20004"/>
                    </a:ext>
                  </a:extLst>
                </a:gridCol>
                <a:gridCol w="630875">
                  <a:extLst>
                    <a:ext uri="{9D8B030D-6E8A-4147-A177-3AD203B41FA5}">
                      <a16:colId xmlns:a16="http://schemas.microsoft.com/office/drawing/2014/main" val="20005"/>
                    </a:ext>
                  </a:extLst>
                </a:gridCol>
              </a:tblGrid>
              <a:tr h="419277">
                <a:tc>
                  <a:txBody>
                    <a:bodyPr/>
                    <a:lstStyle/>
                    <a:p>
                      <a:pPr algn="ctr">
                        <a:lnSpc>
                          <a:spcPct val="100000"/>
                        </a:lnSpc>
                        <a:tabLst>
                          <a:tab pos="0" algn="l"/>
                        </a:tabLst>
                      </a:pPr>
                      <a:r>
                        <a:rPr lang="fr-MA" sz="2200" b="0" u="none" strike="noStrike">
                          <a:solidFill>
                            <a:srgbClr val="000000"/>
                          </a:solidFill>
                          <a:effectLst/>
                          <a:uFillTx/>
                          <a:latin typeface="Arial"/>
                        </a:rPr>
                        <a:t>Ville</a:t>
                      </a:r>
                      <a:endParaRPr lang="fr-MA" sz="2200" b="0" u="none" strike="noStrike">
                        <a:solidFill>
                          <a:srgbClr val="000000"/>
                        </a:solidFill>
                        <a:effectLst/>
                        <a:uFillTx/>
                        <a:latin typeface="Times New Roman"/>
                      </a:endParaRPr>
                    </a:p>
                  </a:txBody>
                  <a:tcPr marL="43539" marR="43539" marT="43539" marB="43539">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a:lstStyle/>
                    <a:p>
                      <a:pPr algn="ctr">
                        <a:lnSpc>
                          <a:spcPct val="100000"/>
                        </a:lnSpc>
                        <a:tabLst>
                          <a:tab pos="0" algn="l"/>
                        </a:tabLst>
                      </a:pPr>
                      <a:r>
                        <a:rPr lang="fr-MA" sz="2200" b="0" u="none" strike="noStrike">
                          <a:solidFill>
                            <a:srgbClr val="000000"/>
                          </a:solidFill>
                          <a:effectLst/>
                          <a:uFillTx/>
                          <a:latin typeface="Arial"/>
                        </a:rPr>
                        <a:t>1</a:t>
                      </a:r>
                      <a:endParaRPr lang="fr-MA" sz="2200" b="0" u="none" strike="noStrike">
                        <a:solidFill>
                          <a:srgbClr val="000000"/>
                        </a:solidFill>
                        <a:effectLst/>
                        <a:uFillTx/>
                        <a:latin typeface="Times New Roman"/>
                      </a:endParaRPr>
                    </a:p>
                  </a:txBody>
                  <a:tcPr marL="43539" marR="43539" marT="43539" marB="43539">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a:lstStyle/>
                    <a:p>
                      <a:pPr algn="ctr">
                        <a:lnSpc>
                          <a:spcPct val="100000"/>
                        </a:lnSpc>
                        <a:tabLst>
                          <a:tab pos="0" algn="l"/>
                        </a:tabLst>
                      </a:pPr>
                      <a:r>
                        <a:rPr lang="fr-MA" sz="2200" b="0" u="none" strike="noStrike">
                          <a:solidFill>
                            <a:srgbClr val="000000"/>
                          </a:solidFill>
                          <a:effectLst/>
                          <a:uFillTx/>
                          <a:latin typeface="Arial"/>
                        </a:rPr>
                        <a:t>2</a:t>
                      </a:r>
                      <a:endParaRPr lang="fr-MA" sz="2200" b="0" u="none" strike="noStrike">
                        <a:solidFill>
                          <a:srgbClr val="000000"/>
                        </a:solidFill>
                        <a:effectLst/>
                        <a:uFillTx/>
                        <a:latin typeface="Times New Roman"/>
                      </a:endParaRPr>
                    </a:p>
                  </a:txBody>
                  <a:tcPr marL="43539" marR="43539" marT="43539" marB="43539">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a:lstStyle/>
                    <a:p>
                      <a:pPr algn="ctr">
                        <a:lnSpc>
                          <a:spcPct val="100000"/>
                        </a:lnSpc>
                        <a:tabLst>
                          <a:tab pos="0" algn="l"/>
                        </a:tabLst>
                      </a:pPr>
                      <a:r>
                        <a:rPr lang="fr-MA" sz="2200" b="0" u="none" strike="noStrike">
                          <a:solidFill>
                            <a:srgbClr val="000000"/>
                          </a:solidFill>
                          <a:effectLst/>
                          <a:uFillTx/>
                          <a:latin typeface="Arial"/>
                        </a:rPr>
                        <a:t>3</a:t>
                      </a:r>
                      <a:endParaRPr lang="fr-MA" sz="2200" b="0" u="none" strike="noStrike">
                        <a:solidFill>
                          <a:srgbClr val="000000"/>
                        </a:solidFill>
                        <a:effectLst/>
                        <a:uFillTx/>
                        <a:latin typeface="Times New Roman"/>
                      </a:endParaRPr>
                    </a:p>
                  </a:txBody>
                  <a:tcPr marL="43539" marR="43539" marT="43539" marB="43539">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a:lstStyle/>
                    <a:p>
                      <a:pPr algn="ctr">
                        <a:lnSpc>
                          <a:spcPct val="100000"/>
                        </a:lnSpc>
                        <a:tabLst>
                          <a:tab pos="0" algn="l"/>
                        </a:tabLst>
                      </a:pPr>
                      <a:r>
                        <a:rPr lang="fr-MA" sz="2200" b="0" u="none" strike="noStrike">
                          <a:solidFill>
                            <a:srgbClr val="000000"/>
                          </a:solidFill>
                          <a:effectLst/>
                          <a:uFillTx/>
                          <a:latin typeface="Arial"/>
                        </a:rPr>
                        <a:t>4</a:t>
                      </a:r>
                      <a:endParaRPr lang="fr-MA" sz="2200" b="0" u="none" strike="noStrike">
                        <a:solidFill>
                          <a:srgbClr val="000000"/>
                        </a:solidFill>
                        <a:effectLst/>
                        <a:uFillTx/>
                        <a:latin typeface="Times New Roman"/>
                      </a:endParaRPr>
                    </a:p>
                  </a:txBody>
                  <a:tcPr marL="43539" marR="43539" marT="43539" marB="43539">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a:lstStyle/>
                    <a:p>
                      <a:pPr algn="ctr">
                        <a:lnSpc>
                          <a:spcPct val="100000"/>
                        </a:lnSpc>
                        <a:tabLst>
                          <a:tab pos="0" algn="l"/>
                        </a:tabLst>
                      </a:pPr>
                      <a:r>
                        <a:rPr lang="fr-MA" sz="2200" b="0" u="none" strike="noStrike">
                          <a:solidFill>
                            <a:srgbClr val="000000"/>
                          </a:solidFill>
                          <a:effectLst/>
                          <a:uFillTx/>
                          <a:latin typeface="Arial"/>
                        </a:rPr>
                        <a:t>5</a:t>
                      </a:r>
                      <a:endParaRPr lang="fr-MA" sz="2200" b="0" u="none" strike="noStrike">
                        <a:solidFill>
                          <a:srgbClr val="000000"/>
                        </a:solidFill>
                        <a:effectLst/>
                        <a:uFillTx/>
                        <a:latin typeface="Times New Roman"/>
                      </a:endParaRPr>
                    </a:p>
                  </a:txBody>
                  <a:tcPr marL="43539" marR="43539" marT="43539" marB="43539">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extLst>
                  <a:ext uri="{0D108BD9-81ED-4DB2-BD59-A6C34878D82A}">
                    <a16:rowId xmlns:a16="http://schemas.microsoft.com/office/drawing/2014/main" val="10000"/>
                  </a:ext>
                </a:extLst>
              </a:tr>
              <a:tr h="419277">
                <a:tc>
                  <a:txBody>
                    <a:bodyPr/>
                    <a:lstStyle/>
                    <a:p>
                      <a:pPr algn="ctr">
                        <a:lnSpc>
                          <a:spcPct val="100000"/>
                        </a:lnSpc>
                        <a:tabLst>
                          <a:tab pos="0" algn="l"/>
                        </a:tabLst>
                      </a:pPr>
                      <a:r>
                        <a:rPr lang="fr-MA" sz="2200" b="0" u="none" strike="noStrike">
                          <a:solidFill>
                            <a:srgbClr val="000000"/>
                          </a:solidFill>
                          <a:effectLst/>
                          <a:uFillTx/>
                          <a:latin typeface="Arial"/>
                        </a:rPr>
                        <a:t>1</a:t>
                      </a:r>
                      <a:endParaRPr lang="fr-MA" sz="2200" b="0" u="none" strike="noStrike">
                        <a:solidFill>
                          <a:srgbClr val="000000"/>
                        </a:solidFill>
                        <a:effectLst/>
                        <a:uFillTx/>
                        <a:latin typeface="Times New Roman"/>
                      </a:endParaRPr>
                    </a:p>
                  </a:txBody>
                  <a:tcPr marL="43539" marR="43539" marT="43539" marB="43539">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a:lstStyle/>
                    <a:p>
                      <a:pPr algn="ctr">
                        <a:lnSpc>
                          <a:spcPct val="100000"/>
                        </a:lnSpc>
                        <a:tabLst>
                          <a:tab pos="0" algn="l"/>
                        </a:tabLst>
                      </a:pPr>
                      <a:r>
                        <a:rPr lang="fr-MA" sz="2200" b="0" u="none" strike="noStrike">
                          <a:solidFill>
                            <a:srgbClr val="000000"/>
                          </a:solidFill>
                          <a:effectLst/>
                          <a:uFillTx/>
                          <a:latin typeface="Arial"/>
                        </a:rPr>
                        <a:t>X</a:t>
                      </a:r>
                      <a:endParaRPr lang="fr-MA" sz="2200" b="0" u="none" strike="noStrike">
                        <a:solidFill>
                          <a:srgbClr val="000000"/>
                        </a:solidFill>
                        <a:effectLst/>
                        <a:uFillTx/>
                        <a:latin typeface="Times New Roman"/>
                      </a:endParaRPr>
                    </a:p>
                  </a:txBody>
                  <a:tcPr marL="43539" marR="43539" marT="43539" marB="43539">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a:lstStyle/>
                    <a:p>
                      <a:pPr algn="ctr">
                        <a:lnSpc>
                          <a:spcPct val="100000"/>
                        </a:lnSpc>
                        <a:tabLst>
                          <a:tab pos="0" algn="l"/>
                        </a:tabLst>
                      </a:pPr>
                      <a:r>
                        <a:rPr lang="fr-MA" sz="2200" b="0" u="none" strike="noStrike">
                          <a:solidFill>
                            <a:srgbClr val="000000"/>
                          </a:solidFill>
                          <a:effectLst/>
                          <a:uFillTx/>
                          <a:latin typeface="Arial"/>
                        </a:rPr>
                        <a:t>15</a:t>
                      </a:r>
                      <a:endParaRPr lang="fr-MA" sz="2200" b="0" u="none" strike="noStrike">
                        <a:solidFill>
                          <a:srgbClr val="000000"/>
                        </a:solidFill>
                        <a:effectLst/>
                        <a:uFillTx/>
                        <a:latin typeface="Times New Roman"/>
                      </a:endParaRPr>
                    </a:p>
                  </a:txBody>
                  <a:tcPr marL="43539" marR="43539" marT="43539" marB="43539">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a:lstStyle/>
                    <a:p>
                      <a:pPr algn="ctr">
                        <a:lnSpc>
                          <a:spcPct val="100000"/>
                        </a:lnSpc>
                        <a:tabLst>
                          <a:tab pos="0" algn="l"/>
                        </a:tabLst>
                      </a:pPr>
                      <a:r>
                        <a:rPr lang="fr-MA" sz="2200" b="0" u="none" strike="noStrike">
                          <a:solidFill>
                            <a:srgbClr val="000000"/>
                          </a:solidFill>
                          <a:effectLst/>
                          <a:uFillTx/>
                          <a:latin typeface="Arial"/>
                        </a:rPr>
                        <a:t>3</a:t>
                      </a:r>
                      <a:endParaRPr lang="fr-MA" sz="2200" b="0" u="none" strike="noStrike">
                        <a:solidFill>
                          <a:srgbClr val="000000"/>
                        </a:solidFill>
                        <a:effectLst/>
                        <a:uFillTx/>
                        <a:latin typeface="Times New Roman"/>
                      </a:endParaRPr>
                    </a:p>
                  </a:txBody>
                  <a:tcPr marL="43539" marR="43539" marT="43539" marB="43539">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a:lstStyle/>
                    <a:p>
                      <a:pPr algn="ctr">
                        <a:lnSpc>
                          <a:spcPct val="100000"/>
                        </a:lnSpc>
                        <a:tabLst>
                          <a:tab pos="0" algn="l"/>
                        </a:tabLst>
                      </a:pPr>
                      <a:r>
                        <a:rPr lang="fr-MA" sz="2200" b="0" u="none" strike="noStrike">
                          <a:solidFill>
                            <a:srgbClr val="000000"/>
                          </a:solidFill>
                          <a:effectLst/>
                          <a:uFillTx/>
                          <a:latin typeface="Arial"/>
                        </a:rPr>
                        <a:t>10</a:t>
                      </a:r>
                      <a:endParaRPr lang="fr-MA" sz="2200" b="0" u="none" strike="noStrike">
                        <a:solidFill>
                          <a:srgbClr val="000000"/>
                        </a:solidFill>
                        <a:effectLst/>
                        <a:uFillTx/>
                        <a:latin typeface="Times New Roman"/>
                      </a:endParaRPr>
                    </a:p>
                  </a:txBody>
                  <a:tcPr marL="43539" marR="43539" marT="43539" marB="43539">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a:lstStyle/>
                    <a:p>
                      <a:pPr algn="ctr">
                        <a:lnSpc>
                          <a:spcPct val="100000"/>
                        </a:lnSpc>
                        <a:tabLst>
                          <a:tab pos="0" algn="l"/>
                        </a:tabLst>
                      </a:pPr>
                      <a:r>
                        <a:rPr lang="fr-MA" sz="2200" b="0" u="none" strike="noStrike">
                          <a:solidFill>
                            <a:srgbClr val="000000"/>
                          </a:solidFill>
                          <a:effectLst/>
                          <a:uFillTx/>
                          <a:latin typeface="Arial"/>
                        </a:rPr>
                        <a:t>11</a:t>
                      </a:r>
                      <a:endParaRPr lang="fr-MA" sz="2200" b="0" u="none" strike="noStrike">
                        <a:solidFill>
                          <a:srgbClr val="000000"/>
                        </a:solidFill>
                        <a:effectLst/>
                        <a:uFillTx/>
                        <a:latin typeface="Times New Roman"/>
                      </a:endParaRPr>
                    </a:p>
                  </a:txBody>
                  <a:tcPr marL="43539" marR="43539" marT="43539" marB="43539">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extLst>
                  <a:ext uri="{0D108BD9-81ED-4DB2-BD59-A6C34878D82A}">
                    <a16:rowId xmlns:a16="http://schemas.microsoft.com/office/drawing/2014/main" val="10001"/>
                  </a:ext>
                </a:extLst>
              </a:tr>
              <a:tr h="419277">
                <a:tc>
                  <a:txBody>
                    <a:bodyPr/>
                    <a:lstStyle/>
                    <a:p>
                      <a:pPr algn="ctr">
                        <a:lnSpc>
                          <a:spcPct val="100000"/>
                        </a:lnSpc>
                        <a:tabLst>
                          <a:tab pos="0" algn="l"/>
                        </a:tabLst>
                      </a:pPr>
                      <a:r>
                        <a:rPr lang="fr-MA" sz="2200" b="0" u="none" strike="noStrike">
                          <a:solidFill>
                            <a:srgbClr val="000000"/>
                          </a:solidFill>
                          <a:effectLst/>
                          <a:uFillTx/>
                          <a:latin typeface="Arial"/>
                        </a:rPr>
                        <a:t>2</a:t>
                      </a:r>
                      <a:endParaRPr lang="fr-MA" sz="2200" b="0" u="none" strike="noStrike">
                        <a:solidFill>
                          <a:srgbClr val="000000"/>
                        </a:solidFill>
                        <a:effectLst/>
                        <a:uFillTx/>
                        <a:latin typeface="Times New Roman"/>
                      </a:endParaRPr>
                    </a:p>
                  </a:txBody>
                  <a:tcPr marL="43539" marR="43539" marT="43539" marB="43539">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a:lstStyle/>
                    <a:p>
                      <a:pPr algn="ctr">
                        <a:lnSpc>
                          <a:spcPct val="100000"/>
                        </a:lnSpc>
                        <a:tabLst>
                          <a:tab pos="0" algn="l"/>
                        </a:tabLst>
                      </a:pPr>
                      <a:r>
                        <a:rPr lang="fr-MA" sz="2200" b="0" u="none" strike="noStrike">
                          <a:solidFill>
                            <a:srgbClr val="000000"/>
                          </a:solidFill>
                          <a:effectLst/>
                          <a:uFillTx/>
                          <a:latin typeface="Arial"/>
                        </a:rPr>
                        <a:t>15</a:t>
                      </a:r>
                      <a:endParaRPr lang="fr-MA" sz="2200" b="0" u="none" strike="noStrike">
                        <a:solidFill>
                          <a:srgbClr val="000000"/>
                        </a:solidFill>
                        <a:effectLst/>
                        <a:uFillTx/>
                        <a:latin typeface="Times New Roman"/>
                      </a:endParaRPr>
                    </a:p>
                  </a:txBody>
                  <a:tcPr marL="43539" marR="43539" marT="43539" marB="43539">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a:lstStyle/>
                    <a:p>
                      <a:pPr algn="ctr">
                        <a:lnSpc>
                          <a:spcPct val="100000"/>
                        </a:lnSpc>
                        <a:tabLst>
                          <a:tab pos="0" algn="l"/>
                        </a:tabLst>
                      </a:pPr>
                      <a:r>
                        <a:rPr lang="fr-MA" sz="2200" b="0" u="none" strike="noStrike">
                          <a:solidFill>
                            <a:srgbClr val="000000"/>
                          </a:solidFill>
                          <a:effectLst/>
                          <a:uFillTx/>
                          <a:latin typeface="Arial"/>
                        </a:rPr>
                        <a:t>X</a:t>
                      </a:r>
                      <a:endParaRPr lang="fr-MA" sz="2200" b="0" u="none" strike="noStrike">
                        <a:solidFill>
                          <a:srgbClr val="000000"/>
                        </a:solidFill>
                        <a:effectLst/>
                        <a:uFillTx/>
                        <a:latin typeface="Times New Roman"/>
                      </a:endParaRPr>
                    </a:p>
                  </a:txBody>
                  <a:tcPr marL="43539" marR="43539" marT="43539" marB="43539">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a:lstStyle/>
                    <a:p>
                      <a:pPr algn="ctr">
                        <a:lnSpc>
                          <a:spcPct val="100000"/>
                        </a:lnSpc>
                        <a:tabLst>
                          <a:tab pos="0" algn="l"/>
                        </a:tabLst>
                      </a:pPr>
                      <a:r>
                        <a:rPr lang="fr-MA" sz="2200" b="0" u="none" strike="noStrike">
                          <a:solidFill>
                            <a:srgbClr val="000000"/>
                          </a:solidFill>
                          <a:effectLst/>
                          <a:uFillTx/>
                          <a:latin typeface="Arial"/>
                        </a:rPr>
                        <a:t>5</a:t>
                      </a:r>
                      <a:endParaRPr lang="fr-MA" sz="2200" b="0" u="none" strike="noStrike">
                        <a:solidFill>
                          <a:srgbClr val="000000"/>
                        </a:solidFill>
                        <a:effectLst/>
                        <a:uFillTx/>
                        <a:latin typeface="Times New Roman"/>
                      </a:endParaRPr>
                    </a:p>
                  </a:txBody>
                  <a:tcPr marL="43539" marR="43539" marT="43539" marB="43539">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a:lstStyle/>
                    <a:p>
                      <a:pPr algn="ctr">
                        <a:lnSpc>
                          <a:spcPct val="100000"/>
                        </a:lnSpc>
                        <a:tabLst>
                          <a:tab pos="0" algn="l"/>
                        </a:tabLst>
                      </a:pPr>
                      <a:r>
                        <a:rPr lang="fr-MA" sz="2200" b="0" u="none" strike="noStrike">
                          <a:solidFill>
                            <a:srgbClr val="000000"/>
                          </a:solidFill>
                          <a:effectLst/>
                          <a:uFillTx/>
                          <a:latin typeface="Arial"/>
                        </a:rPr>
                        <a:t>6</a:t>
                      </a:r>
                      <a:endParaRPr lang="fr-MA" sz="2200" b="0" u="none" strike="noStrike">
                        <a:solidFill>
                          <a:srgbClr val="000000"/>
                        </a:solidFill>
                        <a:effectLst/>
                        <a:uFillTx/>
                        <a:latin typeface="Times New Roman"/>
                      </a:endParaRPr>
                    </a:p>
                  </a:txBody>
                  <a:tcPr marL="43539" marR="43539" marT="43539" marB="43539">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a:lstStyle/>
                    <a:p>
                      <a:pPr algn="ctr">
                        <a:lnSpc>
                          <a:spcPct val="100000"/>
                        </a:lnSpc>
                        <a:tabLst>
                          <a:tab pos="0" algn="l"/>
                        </a:tabLst>
                      </a:pPr>
                      <a:r>
                        <a:rPr lang="fr-MA" sz="2200" b="0" u="none" strike="noStrike">
                          <a:solidFill>
                            <a:srgbClr val="000000"/>
                          </a:solidFill>
                          <a:effectLst/>
                          <a:uFillTx/>
                          <a:latin typeface="Arial"/>
                        </a:rPr>
                        <a:t>2</a:t>
                      </a:r>
                      <a:endParaRPr lang="fr-MA" sz="2200" b="0" u="none" strike="noStrike">
                        <a:solidFill>
                          <a:srgbClr val="000000"/>
                        </a:solidFill>
                        <a:effectLst/>
                        <a:uFillTx/>
                        <a:latin typeface="Times New Roman"/>
                      </a:endParaRPr>
                    </a:p>
                  </a:txBody>
                  <a:tcPr marL="43539" marR="43539" marT="43539" marB="43539">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extLst>
                  <a:ext uri="{0D108BD9-81ED-4DB2-BD59-A6C34878D82A}">
                    <a16:rowId xmlns:a16="http://schemas.microsoft.com/office/drawing/2014/main" val="10002"/>
                  </a:ext>
                </a:extLst>
              </a:tr>
              <a:tr h="419277">
                <a:tc>
                  <a:txBody>
                    <a:bodyPr/>
                    <a:lstStyle/>
                    <a:p>
                      <a:pPr algn="ctr">
                        <a:lnSpc>
                          <a:spcPct val="100000"/>
                        </a:lnSpc>
                        <a:tabLst>
                          <a:tab pos="0" algn="l"/>
                        </a:tabLst>
                      </a:pPr>
                      <a:r>
                        <a:rPr lang="fr-MA" sz="2200" b="0" u="none" strike="noStrike">
                          <a:solidFill>
                            <a:srgbClr val="000000"/>
                          </a:solidFill>
                          <a:effectLst/>
                          <a:uFillTx/>
                          <a:latin typeface="Arial"/>
                        </a:rPr>
                        <a:t>3</a:t>
                      </a:r>
                      <a:endParaRPr lang="fr-MA" sz="2200" b="0" u="none" strike="noStrike">
                        <a:solidFill>
                          <a:srgbClr val="000000"/>
                        </a:solidFill>
                        <a:effectLst/>
                        <a:uFillTx/>
                        <a:latin typeface="Times New Roman"/>
                      </a:endParaRPr>
                    </a:p>
                  </a:txBody>
                  <a:tcPr marL="43539" marR="43539" marT="43539" marB="43539">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a:lstStyle/>
                    <a:p>
                      <a:pPr algn="ctr">
                        <a:lnSpc>
                          <a:spcPct val="100000"/>
                        </a:lnSpc>
                        <a:tabLst>
                          <a:tab pos="0" algn="l"/>
                        </a:tabLst>
                      </a:pPr>
                      <a:r>
                        <a:rPr lang="fr-MA" sz="2200" b="0" u="none" strike="noStrike">
                          <a:solidFill>
                            <a:srgbClr val="000000"/>
                          </a:solidFill>
                          <a:effectLst/>
                          <a:uFillTx/>
                          <a:latin typeface="Arial"/>
                        </a:rPr>
                        <a:t>3</a:t>
                      </a:r>
                      <a:endParaRPr lang="fr-MA" sz="2200" b="0" u="none" strike="noStrike">
                        <a:solidFill>
                          <a:srgbClr val="000000"/>
                        </a:solidFill>
                        <a:effectLst/>
                        <a:uFillTx/>
                        <a:latin typeface="Times New Roman"/>
                      </a:endParaRPr>
                    </a:p>
                  </a:txBody>
                  <a:tcPr marL="43539" marR="43539" marT="43539" marB="43539">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a:lstStyle/>
                    <a:p>
                      <a:pPr algn="ctr">
                        <a:lnSpc>
                          <a:spcPct val="100000"/>
                        </a:lnSpc>
                        <a:tabLst>
                          <a:tab pos="0" algn="l"/>
                        </a:tabLst>
                      </a:pPr>
                      <a:r>
                        <a:rPr lang="fr-MA" sz="2200" b="0" u="none" strike="noStrike">
                          <a:solidFill>
                            <a:srgbClr val="000000"/>
                          </a:solidFill>
                          <a:effectLst/>
                          <a:uFillTx/>
                          <a:latin typeface="Arial"/>
                        </a:rPr>
                        <a:t>5</a:t>
                      </a:r>
                      <a:endParaRPr lang="fr-MA" sz="2200" b="0" u="none" strike="noStrike">
                        <a:solidFill>
                          <a:srgbClr val="000000"/>
                        </a:solidFill>
                        <a:effectLst/>
                        <a:uFillTx/>
                        <a:latin typeface="Times New Roman"/>
                      </a:endParaRPr>
                    </a:p>
                  </a:txBody>
                  <a:tcPr marL="43539" marR="43539" marT="43539" marB="43539">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a:lstStyle/>
                    <a:p>
                      <a:pPr algn="ctr">
                        <a:lnSpc>
                          <a:spcPct val="100000"/>
                        </a:lnSpc>
                        <a:tabLst>
                          <a:tab pos="0" algn="l"/>
                        </a:tabLst>
                      </a:pPr>
                      <a:r>
                        <a:rPr lang="fr-MA" sz="2200" b="0" u="none" strike="noStrike">
                          <a:solidFill>
                            <a:srgbClr val="000000"/>
                          </a:solidFill>
                          <a:effectLst/>
                          <a:uFillTx/>
                          <a:latin typeface="Arial"/>
                        </a:rPr>
                        <a:t>X</a:t>
                      </a:r>
                      <a:endParaRPr lang="fr-MA" sz="2200" b="0" u="none" strike="noStrike">
                        <a:solidFill>
                          <a:srgbClr val="000000"/>
                        </a:solidFill>
                        <a:effectLst/>
                        <a:uFillTx/>
                        <a:latin typeface="Times New Roman"/>
                      </a:endParaRPr>
                    </a:p>
                  </a:txBody>
                  <a:tcPr marL="43539" marR="43539" marT="43539" marB="43539">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a:lstStyle/>
                    <a:p>
                      <a:pPr algn="ctr">
                        <a:lnSpc>
                          <a:spcPct val="100000"/>
                        </a:lnSpc>
                        <a:tabLst>
                          <a:tab pos="0" algn="l"/>
                        </a:tabLst>
                      </a:pPr>
                      <a:r>
                        <a:rPr lang="fr-MA" sz="2200" b="0" u="none" strike="noStrike">
                          <a:solidFill>
                            <a:srgbClr val="000000"/>
                          </a:solidFill>
                          <a:effectLst/>
                          <a:uFillTx/>
                          <a:latin typeface="Arial"/>
                        </a:rPr>
                        <a:t>8</a:t>
                      </a:r>
                      <a:endParaRPr lang="fr-MA" sz="2200" b="0" u="none" strike="noStrike">
                        <a:solidFill>
                          <a:srgbClr val="000000"/>
                        </a:solidFill>
                        <a:effectLst/>
                        <a:uFillTx/>
                        <a:latin typeface="Times New Roman"/>
                      </a:endParaRPr>
                    </a:p>
                  </a:txBody>
                  <a:tcPr marL="43539" marR="43539" marT="43539" marB="43539">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a:lstStyle/>
                    <a:p>
                      <a:pPr algn="ctr">
                        <a:lnSpc>
                          <a:spcPct val="100000"/>
                        </a:lnSpc>
                        <a:tabLst>
                          <a:tab pos="0" algn="l"/>
                        </a:tabLst>
                      </a:pPr>
                      <a:r>
                        <a:rPr lang="fr-MA" sz="2200" b="0" u="none" strike="noStrike">
                          <a:solidFill>
                            <a:srgbClr val="000000"/>
                          </a:solidFill>
                          <a:effectLst/>
                          <a:uFillTx/>
                          <a:latin typeface="Arial"/>
                        </a:rPr>
                        <a:t>7</a:t>
                      </a:r>
                      <a:endParaRPr lang="fr-MA" sz="2200" b="0" u="none" strike="noStrike">
                        <a:solidFill>
                          <a:srgbClr val="000000"/>
                        </a:solidFill>
                        <a:effectLst/>
                        <a:uFillTx/>
                        <a:latin typeface="Times New Roman"/>
                      </a:endParaRPr>
                    </a:p>
                  </a:txBody>
                  <a:tcPr marL="43539" marR="43539" marT="43539" marB="43539">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extLst>
                  <a:ext uri="{0D108BD9-81ED-4DB2-BD59-A6C34878D82A}">
                    <a16:rowId xmlns:a16="http://schemas.microsoft.com/office/drawing/2014/main" val="10003"/>
                  </a:ext>
                </a:extLst>
              </a:tr>
              <a:tr h="419277">
                <a:tc>
                  <a:txBody>
                    <a:bodyPr/>
                    <a:lstStyle/>
                    <a:p>
                      <a:pPr algn="ctr">
                        <a:lnSpc>
                          <a:spcPct val="100000"/>
                        </a:lnSpc>
                        <a:tabLst>
                          <a:tab pos="0" algn="l"/>
                        </a:tabLst>
                      </a:pPr>
                      <a:r>
                        <a:rPr lang="fr-MA" sz="2200" b="0" u="none" strike="noStrike">
                          <a:solidFill>
                            <a:srgbClr val="000000"/>
                          </a:solidFill>
                          <a:effectLst/>
                          <a:uFillTx/>
                          <a:latin typeface="Arial"/>
                        </a:rPr>
                        <a:t>4</a:t>
                      </a:r>
                      <a:endParaRPr lang="fr-MA" sz="2200" b="0" u="none" strike="noStrike">
                        <a:solidFill>
                          <a:srgbClr val="000000"/>
                        </a:solidFill>
                        <a:effectLst/>
                        <a:uFillTx/>
                        <a:latin typeface="Times New Roman"/>
                      </a:endParaRPr>
                    </a:p>
                  </a:txBody>
                  <a:tcPr marL="43539" marR="43539" marT="43539" marB="43539">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a:lstStyle/>
                    <a:p>
                      <a:pPr algn="ctr">
                        <a:lnSpc>
                          <a:spcPct val="100000"/>
                        </a:lnSpc>
                        <a:tabLst>
                          <a:tab pos="0" algn="l"/>
                        </a:tabLst>
                      </a:pPr>
                      <a:r>
                        <a:rPr lang="fr-MA" sz="2200" b="0" u="none" strike="noStrike">
                          <a:solidFill>
                            <a:srgbClr val="000000"/>
                          </a:solidFill>
                          <a:effectLst/>
                          <a:uFillTx/>
                          <a:latin typeface="Arial"/>
                        </a:rPr>
                        <a:t>10</a:t>
                      </a:r>
                      <a:endParaRPr lang="fr-MA" sz="2200" b="0" u="none" strike="noStrike">
                        <a:solidFill>
                          <a:srgbClr val="000000"/>
                        </a:solidFill>
                        <a:effectLst/>
                        <a:uFillTx/>
                        <a:latin typeface="Times New Roman"/>
                      </a:endParaRPr>
                    </a:p>
                  </a:txBody>
                  <a:tcPr marL="43539" marR="43539" marT="43539" marB="43539">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a:lstStyle/>
                    <a:p>
                      <a:pPr algn="ctr">
                        <a:lnSpc>
                          <a:spcPct val="100000"/>
                        </a:lnSpc>
                        <a:tabLst>
                          <a:tab pos="0" algn="l"/>
                        </a:tabLst>
                      </a:pPr>
                      <a:r>
                        <a:rPr lang="fr-MA" sz="2200" b="0" u="none" strike="noStrike">
                          <a:solidFill>
                            <a:srgbClr val="000000"/>
                          </a:solidFill>
                          <a:effectLst/>
                          <a:uFillTx/>
                          <a:latin typeface="Arial"/>
                        </a:rPr>
                        <a:t>6</a:t>
                      </a:r>
                      <a:endParaRPr lang="fr-MA" sz="2200" b="0" u="none" strike="noStrike">
                        <a:solidFill>
                          <a:srgbClr val="000000"/>
                        </a:solidFill>
                        <a:effectLst/>
                        <a:uFillTx/>
                        <a:latin typeface="Times New Roman"/>
                      </a:endParaRPr>
                    </a:p>
                  </a:txBody>
                  <a:tcPr marL="43539" marR="43539" marT="43539" marB="43539">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a:lstStyle/>
                    <a:p>
                      <a:pPr algn="ctr">
                        <a:lnSpc>
                          <a:spcPct val="100000"/>
                        </a:lnSpc>
                        <a:tabLst>
                          <a:tab pos="0" algn="l"/>
                        </a:tabLst>
                      </a:pPr>
                      <a:r>
                        <a:rPr lang="fr-MA" sz="2200" b="0" u="none" strike="noStrike">
                          <a:solidFill>
                            <a:srgbClr val="000000"/>
                          </a:solidFill>
                          <a:effectLst/>
                          <a:uFillTx/>
                          <a:latin typeface="Arial"/>
                        </a:rPr>
                        <a:t>8</a:t>
                      </a:r>
                      <a:endParaRPr lang="fr-MA" sz="2200" b="0" u="none" strike="noStrike">
                        <a:solidFill>
                          <a:srgbClr val="000000"/>
                        </a:solidFill>
                        <a:effectLst/>
                        <a:uFillTx/>
                        <a:latin typeface="Times New Roman"/>
                      </a:endParaRPr>
                    </a:p>
                  </a:txBody>
                  <a:tcPr marL="43539" marR="43539" marT="43539" marB="43539">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a:lstStyle/>
                    <a:p>
                      <a:pPr algn="ctr">
                        <a:lnSpc>
                          <a:spcPct val="100000"/>
                        </a:lnSpc>
                        <a:tabLst>
                          <a:tab pos="0" algn="l"/>
                        </a:tabLst>
                      </a:pPr>
                      <a:r>
                        <a:rPr lang="fr-MA" sz="2200" b="0" u="none" strike="noStrike">
                          <a:solidFill>
                            <a:srgbClr val="000000"/>
                          </a:solidFill>
                          <a:effectLst/>
                          <a:uFillTx/>
                          <a:latin typeface="Arial"/>
                        </a:rPr>
                        <a:t>X</a:t>
                      </a:r>
                      <a:endParaRPr lang="fr-MA" sz="2200" b="0" u="none" strike="noStrike">
                        <a:solidFill>
                          <a:srgbClr val="000000"/>
                        </a:solidFill>
                        <a:effectLst/>
                        <a:uFillTx/>
                        <a:latin typeface="Times New Roman"/>
                      </a:endParaRPr>
                    </a:p>
                  </a:txBody>
                  <a:tcPr marL="43539" marR="43539" marT="43539" marB="43539">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a:lstStyle/>
                    <a:p>
                      <a:pPr algn="ctr">
                        <a:lnSpc>
                          <a:spcPct val="100000"/>
                        </a:lnSpc>
                        <a:tabLst>
                          <a:tab pos="0" algn="l"/>
                        </a:tabLst>
                      </a:pPr>
                      <a:r>
                        <a:rPr lang="fr-MA" sz="2200" b="0" u="none" strike="noStrike">
                          <a:solidFill>
                            <a:srgbClr val="000000"/>
                          </a:solidFill>
                          <a:effectLst/>
                          <a:uFillTx/>
                          <a:latin typeface="Arial"/>
                        </a:rPr>
                        <a:t>3</a:t>
                      </a:r>
                      <a:endParaRPr lang="fr-MA" sz="2200" b="0" u="none" strike="noStrike">
                        <a:solidFill>
                          <a:srgbClr val="000000"/>
                        </a:solidFill>
                        <a:effectLst/>
                        <a:uFillTx/>
                        <a:latin typeface="Times New Roman"/>
                      </a:endParaRPr>
                    </a:p>
                  </a:txBody>
                  <a:tcPr marL="43539" marR="43539" marT="43539" marB="43539">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extLst>
                  <a:ext uri="{0D108BD9-81ED-4DB2-BD59-A6C34878D82A}">
                    <a16:rowId xmlns:a16="http://schemas.microsoft.com/office/drawing/2014/main" val="10004"/>
                  </a:ext>
                </a:extLst>
              </a:tr>
              <a:tr h="419277">
                <a:tc>
                  <a:txBody>
                    <a:bodyPr/>
                    <a:lstStyle/>
                    <a:p>
                      <a:pPr algn="ctr">
                        <a:lnSpc>
                          <a:spcPct val="100000"/>
                        </a:lnSpc>
                        <a:tabLst>
                          <a:tab pos="0" algn="l"/>
                        </a:tabLst>
                      </a:pPr>
                      <a:r>
                        <a:rPr lang="fr-MA" sz="2200" b="0" u="none" strike="noStrike">
                          <a:solidFill>
                            <a:srgbClr val="000000"/>
                          </a:solidFill>
                          <a:effectLst/>
                          <a:uFillTx/>
                          <a:latin typeface="Arial"/>
                        </a:rPr>
                        <a:t>5</a:t>
                      </a:r>
                      <a:endParaRPr lang="fr-MA" sz="2200" b="0" u="none" strike="noStrike">
                        <a:solidFill>
                          <a:srgbClr val="000000"/>
                        </a:solidFill>
                        <a:effectLst/>
                        <a:uFillTx/>
                        <a:latin typeface="Times New Roman"/>
                      </a:endParaRPr>
                    </a:p>
                  </a:txBody>
                  <a:tcPr marL="43539" marR="43539" marT="43539" marB="43539">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a:lstStyle/>
                    <a:p>
                      <a:pPr algn="ctr">
                        <a:lnSpc>
                          <a:spcPct val="100000"/>
                        </a:lnSpc>
                        <a:tabLst>
                          <a:tab pos="0" algn="l"/>
                        </a:tabLst>
                      </a:pPr>
                      <a:r>
                        <a:rPr lang="fr-MA" sz="2200" b="0" u="none" strike="noStrike">
                          <a:solidFill>
                            <a:srgbClr val="000000"/>
                          </a:solidFill>
                          <a:effectLst/>
                          <a:uFillTx/>
                          <a:latin typeface="Arial"/>
                        </a:rPr>
                        <a:t>11</a:t>
                      </a:r>
                      <a:endParaRPr lang="fr-MA" sz="2200" b="0" u="none" strike="noStrike">
                        <a:solidFill>
                          <a:srgbClr val="000000"/>
                        </a:solidFill>
                        <a:effectLst/>
                        <a:uFillTx/>
                        <a:latin typeface="Times New Roman"/>
                      </a:endParaRPr>
                    </a:p>
                  </a:txBody>
                  <a:tcPr marL="43539" marR="43539" marT="43539" marB="43539">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a:lstStyle/>
                    <a:p>
                      <a:pPr algn="ctr">
                        <a:lnSpc>
                          <a:spcPct val="100000"/>
                        </a:lnSpc>
                        <a:tabLst>
                          <a:tab pos="0" algn="l"/>
                        </a:tabLst>
                      </a:pPr>
                      <a:r>
                        <a:rPr lang="fr-MA" sz="2200" b="0" u="none" strike="noStrike">
                          <a:solidFill>
                            <a:srgbClr val="000000"/>
                          </a:solidFill>
                          <a:effectLst/>
                          <a:uFillTx/>
                          <a:latin typeface="Arial"/>
                        </a:rPr>
                        <a:t>2</a:t>
                      </a:r>
                      <a:endParaRPr lang="fr-MA" sz="2200" b="0" u="none" strike="noStrike">
                        <a:solidFill>
                          <a:srgbClr val="000000"/>
                        </a:solidFill>
                        <a:effectLst/>
                        <a:uFillTx/>
                        <a:latin typeface="Times New Roman"/>
                      </a:endParaRPr>
                    </a:p>
                  </a:txBody>
                  <a:tcPr marL="43539" marR="43539" marT="43539" marB="43539">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a:lstStyle/>
                    <a:p>
                      <a:pPr algn="ctr">
                        <a:lnSpc>
                          <a:spcPct val="100000"/>
                        </a:lnSpc>
                        <a:tabLst>
                          <a:tab pos="0" algn="l"/>
                        </a:tabLst>
                      </a:pPr>
                      <a:r>
                        <a:rPr lang="fr-MA" sz="2200" b="0" u="none" strike="noStrike">
                          <a:solidFill>
                            <a:srgbClr val="000000"/>
                          </a:solidFill>
                          <a:effectLst/>
                          <a:uFillTx/>
                          <a:latin typeface="Arial"/>
                        </a:rPr>
                        <a:t>7</a:t>
                      </a:r>
                      <a:endParaRPr lang="fr-MA" sz="2200" b="0" u="none" strike="noStrike">
                        <a:solidFill>
                          <a:srgbClr val="000000"/>
                        </a:solidFill>
                        <a:effectLst/>
                        <a:uFillTx/>
                        <a:latin typeface="Times New Roman"/>
                      </a:endParaRPr>
                    </a:p>
                  </a:txBody>
                  <a:tcPr marL="43539" marR="43539" marT="43539" marB="43539">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a:lstStyle/>
                    <a:p>
                      <a:pPr algn="ctr">
                        <a:lnSpc>
                          <a:spcPct val="100000"/>
                        </a:lnSpc>
                        <a:tabLst>
                          <a:tab pos="0" algn="l"/>
                        </a:tabLst>
                      </a:pPr>
                      <a:r>
                        <a:rPr lang="fr-MA" sz="2200" b="0" u="none" strike="noStrike">
                          <a:solidFill>
                            <a:srgbClr val="000000"/>
                          </a:solidFill>
                          <a:effectLst/>
                          <a:uFillTx/>
                          <a:latin typeface="Arial"/>
                        </a:rPr>
                        <a:t>3</a:t>
                      </a:r>
                      <a:endParaRPr lang="fr-MA" sz="2200" b="0" u="none" strike="noStrike">
                        <a:solidFill>
                          <a:srgbClr val="000000"/>
                        </a:solidFill>
                        <a:effectLst/>
                        <a:uFillTx/>
                        <a:latin typeface="Times New Roman"/>
                      </a:endParaRPr>
                    </a:p>
                  </a:txBody>
                  <a:tcPr marL="43539" marR="43539" marT="43539" marB="43539">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a:lstStyle/>
                    <a:p>
                      <a:pPr algn="ctr">
                        <a:lnSpc>
                          <a:spcPct val="100000"/>
                        </a:lnSpc>
                        <a:tabLst>
                          <a:tab pos="0" algn="l"/>
                        </a:tabLst>
                      </a:pPr>
                      <a:r>
                        <a:rPr lang="fr-MA" sz="2200" b="0" u="none" strike="noStrike" dirty="0">
                          <a:solidFill>
                            <a:srgbClr val="000000"/>
                          </a:solidFill>
                          <a:effectLst/>
                          <a:uFillTx/>
                          <a:latin typeface="Arial"/>
                        </a:rPr>
                        <a:t>X</a:t>
                      </a:r>
                      <a:endParaRPr lang="fr-MA" sz="2200" b="0" u="none" strike="noStrike" dirty="0">
                        <a:solidFill>
                          <a:srgbClr val="000000"/>
                        </a:solidFill>
                        <a:effectLst/>
                        <a:uFillTx/>
                        <a:latin typeface="Times New Roman"/>
                      </a:endParaRPr>
                    </a:p>
                  </a:txBody>
                  <a:tcPr marL="43539" marR="43539" marT="43539" marB="43539">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extLst>
                  <a:ext uri="{0D108BD9-81ED-4DB2-BD59-A6C34878D82A}">
                    <a16:rowId xmlns:a16="http://schemas.microsoft.com/office/drawing/2014/main" val="10005"/>
                  </a:ext>
                </a:extLst>
              </a:tr>
            </a:tbl>
          </a:graphicData>
        </a:graphic>
      </p:graphicFrame>
      <p:sp>
        <p:nvSpPr>
          <p:cNvPr id="364" name="Ellipse 363"/>
          <p:cNvSpPr/>
          <p:nvPr/>
        </p:nvSpPr>
        <p:spPr>
          <a:xfrm>
            <a:off x="8999214" y="1799887"/>
            <a:ext cx="539008" cy="539008"/>
          </a:xfrm>
          <a:prstGeom prst="ellipse">
            <a:avLst/>
          </a:prstGeom>
          <a:solidFill>
            <a:srgbClr val="729FCF">
              <a:alpha val="1000"/>
            </a:srgbClr>
          </a:solidFill>
          <a:ln w="0">
            <a:solidFill>
              <a:srgbClr val="3465A4"/>
            </a:solidFill>
          </a:ln>
        </p:spPr>
        <p:style>
          <a:lnRef idx="0">
            <a:scrgbClr r="0" g="0" b="0"/>
          </a:lnRef>
          <a:fillRef idx="0">
            <a:scrgbClr r="0" g="0" b="0"/>
          </a:fillRef>
          <a:effectRef idx="0">
            <a:scrgbClr r="0" g="0" b="0"/>
          </a:effectRef>
          <a:fontRef idx="minor"/>
        </p:style>
        <p:txBody>
          <a:bodyPr lIns="108847" tIns="54423" rIns="108847" bIns="54423" anchor="ctr">
            <a:noAutofit/>
          </a:bodyPr>
          <a:lstStyle/>
          <a:p>
            <a:endParaRPr lang="fr-MA" sz="2177">
              <a:solidFill>
                <a:srgbClr val="000000"/>
              </a:solidFill>
              <a:latin typeface="Arial"/>
              <a:ea typeface="DejaVu Sans"/>
            </a:endParaRPr>
          </a:p>
        </p:txBody>
      </p:sp>
      <p:sp>
        <p:nvSpPr>
          <p:cNvPr id="365" name="Ellipse 364"/>
          <p:cNvSpPr/>
          <p:nvPr/>
        </p:nvSpPr>
        <p:spPr>
          <a:xfrm>
            <a:off x="8999214" y="2699395"/>
            <a:ext cx="539008" cy="539008"/>
          </a:xfrm>
          <a:prstGeom prst="ellipse">
            <a:avLst/>
          </a:prstGeom>
          <a:solidFill>
            <a:srgbClr val="729FCF">
              <a:alpha val="1000"/>
            </a:srgbClr>
          </a:solidFill>
          <a:ln w="0">
            <a:solidFill>
              <a:srgbClr val="3465A4"/>
            </a:solidFill>
          </a:ln>
        </p:spPr>
        <p:style>
          <a:lnRef idx="0">
            <a:scrgbClr r="0" g="0" b="0"/>
          </a:lnRef>
          <a:fillRef idx="0">
            <a:scrgbClr r="0" g="0" b="0"/>
          </a:fillRef>
          <a:effectRef idx="0">
            <a:scrgbClr r="0" g="0" b="0"/>
          </a:effectRef>
          <a:fontRef idx="minor"/>
        </p:style>
        <p:txBody>
          <a:bodyPr lIns="108847" tIns="54423" rIns="108847" bIns="54423" anchor="ctr">
            <a:noAutofit/>
          </a:bodyPr>
          <a:lstStyle/>
          <a:p>
            <a:endParaRPr lang="fr-MA" sz="2177">
              <a:solidFill>
                <a:srgbClr val="000000"/>
              </a:solidFill>
              <a:latin typeface="Arial"/>
              <a:ea typeface="DejaVu Sans"/>
            </a:endParaRPr>
          </a:p>
        </p:txBody>
      </p:sp>
      <p:sp>
        <p:nvSpPr>
          <p:cNvPr id="366" name="Ellipse 365"/>
          <p:cNvSpPr/>
          <p:nvPr/>
        </p:nvSpPr>
        <p:spPr>
          <a:xfrm>
            <a:off x="8099271" y="1799887"/>
            <a:ext cx="539008" cy="539008"/>
          </a:xfrm>
          <a:prstGeom prst="ellipse">
            <a:avLst/>
          </a:prstGeom>
          <a:solidFill>
            <a:srgbClr val="729FCF">
              <a:alpha val="1000"/>
            </a:srgbClr>
          </a:solidFill>
          <a:ln w="0">
            <a:solidFill>
              <a:srgbClr val="3465A4"/>
            </a:solidFill>
          </a:ln>
        </p:spPr>
        <p:style>
          <a:lnRef idx="0">
            <a:scrgbClr r="0" g="0" b="0"/>
          </a:lnRef>
          <a:fillRef idx="0">
            <a:scrgbClr r="0" g="0" b="0"/>
          </a:fillRef>
          <a:effectRef idx="0">
            <a:scrgbClr r="0" g="0" b="0"/>
          </a:effectRef>
          <a:fontRef idx="minor"/>
        </p:style>
        <p:txBody>
          <a:bodyPr lIns="108847" tIns="54423" rIns="108847" bIns="54423" anchor="ctr">
            <a:noAutofit/>
          </a:bodyPr>
          <a:lstStyle/>
          <a:p>
            <a:endParaRPr lang="fr-MA" sz="2177">
              <a:solidFill>
                <a:srgbClr val="000000"/>
              </a:solidFill>
              <a:latin typeface="Arial"/>
              <a:ea typeface="DejaVu Sans"/>
            </a:endParaRPr>
          </a:p>
        </p:txBody>
      </p:sp>
      <p:sp>
        <p:nvSpPr>
          <p:cNvPr id="367" name="Ellipse 366"/>
          <p:cNvSpPr/>
          <p:nvPr/>
        </p:nvSpPr>
        <p:spPr>
          <a:xfrm>
            <a:off x="8099271" y="2699395"/>
            <a:ext cx="539008" cy="539008"/>
          </a:xfrm>
          <a:prstGeom prst="ellipse">
            <a:avLst/>
          </a:prstGeom>
          <a:solidFill>
            <a:srgbClr val="729FCF">
              <a:alpha val="1000"/>
            </a:srgbClr>
          </a:solidFill>
          <a:ln w="0">
            <a:solidFill>
              <a:srgbClr val="3465A4"/>
            </a:solidFill>
          </a:ln>
        </p:spPr>
        <p:style>
          <a:lnRef idx="0">
            <a:scrgbClr r="0" g="0" b="0"/>
          </a:lnRef>
          <a:fillRef idx="0">
            <a:scrgbClr r="0" g="0" b="0"/>
          </a:fillRef>
          <a:effectRef idx="0">
            <a:scrgbClr r="0" g="0" b="0"/>
          </a:effectRef>
          <a:fontRef idx="minor"/>
        </p:style>
        <p:txBody>
          <a:bodyPr lIns="108847" tIns="54423" rIns="108847" bIns="54423" anchor="ctr">
            <a:noAutofit/>
          </a:bodyPr>
          <a:lstStyle/>
          <a:p>
            <a:endParaRPr lang="fr-MA" sz="2177">
              <a:solidFill>
                <a:srgbClr val="000000"/>
              </a:solidFill>
              <a:latin typeface="Arial"/>
              <a:ea typeface="DejaVu Sans"/>
            </a:endParaRPr>
          </a:p>
        </p:txBody>
      </p:sp>
      <p:cxnSp>
        <p:nvCxnSpPr>
          <p:cNvPr id="368" name="Connecteur droit avec flèche 367"/>
          <p:cNvCxnSpPr>
            <a:stCxn id="366" idx="4"/>
            <a:endCxn id="367" idx="0"/>
          </p:cNvCxnSpPr>
          <p:nvPr/>
        </p:nvCxnSpPr>
        <p:spPr>
          <a:xfrm>
            <a:off x="8368775" y="2338896"/>
            <a:ext cx="435" cy="360935"/>
          </a:xfrm>
          <a:prstGeom prst="straightConnector1">
            <a:avLst/>
          </a:prstGeom>
          <a:ln w="0">
            <a:solidFill>
              <a:srgbClr val="3465A4"/>
            </a:solidFill>
          </a:ln>
        </p:spPr>
      </p:cxnSp>
      <p:cxnSp>
        <p:nvCxnSpPr>
          <p:cNvPr id="369" name="Connecteur droit avec flèche 368"/>
          <p:cNvCxnSpPr>
            <a:stCxn id="366" idx="6"/>
            <a:endCxn id="364" idx="2"/>
          </p:cNvCxnSpPr>
          <p:nvPr/>
        </p:nvCxnSpPr>
        <p:spPr>
          <a:xfrm>
            <a:off x="8638279" y="2069391"/>
            <a:ext cx="361371" cy="435"/>
          </a:xfrm>
          <a:prstGeom prst="straightConnector1">
            <a:avLst/>
          </a:prstGeom>
          <a:ln w="0">
            <a:solidFill>
              <a:srgbClr val="3465A4"/>
            </a:solidFill>
          </a:ln>
        </p:spPr>
      </p:cxnSp>
      <p:cxnSp>
        <p:nvCxnSpPr>
          <p:cNvPr id="370" name="Connecteur : en angle 369"/>
          <p:cNvCxnSpPr>
            <a:stCxn id="364" idx="4"/>
            <a:endCxn id="365" idx="0"/>
          </p:cNvCxnSpPr>
          <p:nvPr/>
        </p:nvCxnSpPr>
        <p:spPr>
          <a:xfrm rot="16200000">
            <a:off x="9088468" y="2519146"/>
            <a:ext cx="360935" cy="435"/>
          </a:xfrm>
          <a:prstGeom prst="bentConnector2">
            <a:avLst/>
          </a:prstGeom>
          <a:ln w="0">
            <a:solidFill>
              <a:srgbClr val="3465A4"/>
            </a:solidFill>
          </a:ln>
        </p:spPr>
      </p:cxnSp>
      <p:cxnSp>
        <p:nvCxnSpPr>
          <p:cNvPr id="371" name="Connecteur : en angle 370"/>
          <p:cNvCxnSpPr>
            <a:stCxn id="365" idx="2"/>
            <a:endCxn id="367" idx="6"/>
          </p:cNvCxnSpPr>
          <p:nvPr/>
        </p:nvCxnSpPr>
        <p:spPr>
          <a:xfrm rot="10800000">
            <a:off x="8637843" y="2968900"/>
            <a:ext cx="361371" cy="435"/>
          </a:xfrm>
          <a:prstGeom prst="bentConnector2">
            <a:avLst/>
          </a:prstGeom>
          <a:ln w="0">
            <a:solidFill>
              <a:srgbClr val="3465A4"/>
            </a:solidFill>
          </a:ln>
        </p:spPr>
      </p:cxnSp>
      <p:cxnSp>
        <p:nvCxnSpPr>
          <p:cNvPr id="372" name="Connecteur droit avec flèche 371"/>
          <p:cNvCxnSpPr>
            <a:stCxn id="367" idx="7"/>
            <a:endCxn id="364" idx="3"/>
          </p:cNvCxnSpPr>
          <p:nvPr/>
        </p:nvCxnSpPr>
        <p:spPr>
          <a:xfrm flipV="1">
            <a:off x="8559474" y="2260091"/>
            <a:ext cx="518981" cy="518545"/>
          </a:xfrm>
          <a:prstGeom prst="straightConnector1">
            <a:avLst/>
          </a:prstGeom>
          <a:ln w="0">
            <a:solidFill>
              <a:srgbClr val="3465A4"/>
            </a:solidFill>
          </a:ln>
        </p:spPr>
      </p:cxnSp>
      <p:cxnSp>
        <p:nvCxnSpPr>
          <p:cNvPr id="373" name="Connecteur droit avec flèche 372"/>
          <p:cNvCxnSpPr>
            <a:stCxn id="365" idx="1"/>
            <a:endCxn id="366" idx="5"/>
          </p:cNvCxnSpPr>
          <p:nvPr/>
        </p:nvCxnSpPr>
        <p:spPr>
          <a:xfrm flipH="1" flipV="1">
            <a:off x="8559474" y="2260091"/>
            <a:ext cx="518981" cy="518545"/>
          </a:xfrm>
          <a:prstGeom prst="straightConnector1">
            <a:avLst/>
          </a:prstGeom>
          <a:ln w="0">
            <a:solidFill>
              <a:srgbClr val="3465A4"/>
            </a:solidFill>
          </a:ln>
        </p:spPr>
      </p:cxnSp>
      <p:sp>
        <p:nvSpPr>
          <p:cNvPr id="374" name="Ellipse 373"/>
          <p:cNvSpPr/>
          <p:nvPr/>
        </p:nvSpPr>
        <p:spPr>
          <a:xfrm>
            <a:off x="8567311" y="3419524"/>
            <a:ext cx="539008" cy="539008"/>
          </a:xfrm>
          <a:prstGeom prst="ellipse">
            <a:avLst/>
          </a:prstGeom>
          <a:solidFill>
            <a:srgbClr val="729FCF">
              <a:alpha val="1000"/>
            </a:srgbClr>
          </a:solidFill>
          <a:ln w="0">
            <a:solidFill>
              <a:srgbClr val="3465A4"/>
            </a:solidFill>
          </a:ln>
        </p:spPr>
        <p:style>
          <a:lnRef idx="0">
            <a:scrgbClr r="0" g="0" b="0"/>
          </a:lnRef>
          <a:fillRef idx="0">
            <a:scrgbClr r="0" g="0" b="0"/>
          </a:fillRef>
          <a:effectRef idx="0">
            <a:scrgbClr r="0" g="0" b="0"/>
          </a:effectRef>
          <a:fontRef idx="minor"/>
        </p:style>
        <p:txBody>
          <a:bodyPr lIns="108847" tIns="54423" rIns="108847" bIns="54423" anchor="ctr">
            <a:noAutofit/>
          </a:bodyPr>
          <a:lstStyle/>
          <a:p>
            <a:endParaRPr lang="fr-MA" sz="2177">
              <a:solidFill>
                <a:srgbClr val="000000"/>
              </a:solidFill>
              <a:latin typeface="Arial"/>
              <a:ea typeface="DejaVu Sans"/>
            </a:endParaRPr>
          </a:p>
        </p:txBody>
      </p:sp>
      <p:cxnSp>
        <p:nvCxnSpPr>
          <p:cNvPr id="375" name="Connecteur droit avec flèche 374"/>
          <p:cNvCxnSpPr>
            <a:stCxn id="367" idx="4"/>
            <a:endCxn id="374" idx="1"/>
          </p:cNvCxnSpPr>
          <p:nvPr/>
        </p:nvCxnSpPr>
        <p:spPr>
          <a:xfrm>
            <a:off x="8368775" y="3238404"/>
            <a:ext cx="277776" cy="260361"/>
          </a:xfrm>
          <a:prstGeom prst="straightConnector1">
            <a:avLst/>
          </a:prstGeom>
          <a:ln w="0">
            <a:solidFill>
              <a:srgbClr val="3465A4"/>
            </a:solidFill>
          </a:ln>
        </p:spPr>
      </p:cxnSp>
      <p:cxnSp>
        <p:nvCxnSpPr>
          <p:cNvPr id="376" name="Connecteur droit avec flèche 375"/>
          <p:cNvCxnSpPr>
            <a:stCxn id="365" idx="4"/>
            <a:endCxn id="374" idx="7"/>
          </p:cNvCxnSpPr>
          <p:nvPr/>
        </p:nvCxnSpPr>
        <p:spPr>
          <a:xfrm flipH="1">
            <a:off x="9027514" y="3238404"/>
            <a:ext cx="241639" cy="260361"/>
          </a:xfrm>
          <a:prstGeom prst="straightConnector1">
            <a:avLst/>
          </a:prstGeom>
          <a:ln w="0">
            <a:solidFill>
              <a:srgbClr val="3465A4"/>
            </a:solidFill>
          </a:ln>
        </p:spPr>
      </p:cxnSp>
      <p:cxnSp>
        <p:nvCxnSpPr>
          <p:cNvPr id="377" name="Connecteur : en arc 376"/>
          <p:cNvCxnSpPr>
            <a:stCxn id="364" idx="6"/>
            <a:endCxn id="374" idx="6"/>
          </p:cNvCxnSpPr>
          <p:nvPr/>
        </p:nvCxnSpPr>
        <p:spPr>
          <a:xfrm flipH="1">
            <a:off x="9106319" y="2069391"/>
            <a:ext cx="432339" cy="1620073"/>
          </a:xfrm>
          <a:prstGeom prst="curvedConnector3">
            <a:avLst>
              <a:gd name="adj1" fmla="val -66330"/>
            </a:avLst>
          </a:prstGeom>
          <a:ln w="0">
            <a:solidFill>
              <a:srgbClr val="3465A4"/>
            </a:solidFill>
          </a:ln>
        </p:spPr>
      </p:cxnSp>
      <p:cxnSp>
        <p:nvCxnSpPr>
          <p:cNvPr id="378" name="Connecteur : en arc 377"/>
          <p:cNvCxnSpPr>
            <a:stCxn id="366" idx="2"/>
            <a:endCxn id="374" idx="2"/>
          </p:cNvCxnSpPr>
          <p:nvPr/>
        </p:nvCxnSpPr>
        <p:spPr>
          <a:xfrm rot="10800000" flipH="1" flipV="1">
            <a:off x="8098835" y="2069391"/>
            <a:ext cx="468476" cy="1620073"/>
          </a:xfrm>
          <a:prstGeom prst="curvedConnector3">
            <a:avLst>
              <a:gd name="adj1" fmla="val -61116"/>
            </a:avLst>
          </a:prstGeom>
          <a:ln w="0">
            <a:solidFill>
              <a:srgbClr val="3465A4"/>
            </a:solidFill>
          </a:ln>
        </p:spPr>
      </p:cxnSp>
      <p:sp>
        <p:nvSpPr>
          <p:cNvPr id="379" name="Rectangle 378"/>
          <p:cNvSpPr/>
          <p:nvPr/>
        </p:nvSpPr>
        <p:spPr>
          <a:xfrm>
            <a:off x="8214212" y="1907863"/>
            <a:ext cx="280389" cy="444937"/>
          </a:xfrm>
          <a:prstGeom prst="rect">
            <a:avLst/>
          </a:prstGeom>
          <a:noFill/>
          <a:ln w="0">
            <a:noFill/>
          </a:ln>
        </p:spPr>
        <p:style>
          <a:lnRef idx="0">
            <a:scrgbClr r="0" g="0" b="0"/>
          </a:lnRef>
          <a:fillRef idx="0">
            <a:scrgbClr r="0" g="0" b="0"/>
          </a:fillRef>
          <a:effectRef idx="0">
            <a:scrgbClr r="0" g="0" b="0"/>
          </a:effectRef>
          <a:fontRef idx="minor"/>
        </p:style>
        <p:txBody>
          <a:bodyPr lIns="108847" tIns="54423" rIns="108847" bIns="54423" anchor="t">
            <a:spAutoFit/>
          </a:bodyPr>
          <a:lstStyle/>
          <a:p>
            <a:pPr>
              <a:lnSpc>
                <a:spcPct val="100000"/>
              </a:lnSpc>
            </a:pPr>
            <a:r>
              <a:rPr lang="fr-MA" sz="2177">
                <a:solidFill>
                  <a:srgbClr val="000000"/>
                </a:solidFill>
                <a:latin typeface="Arial"/>
                <a:ea typeface="DejaVu Sans"/>
              </a:rPr>
              <a:t>1</a:t>
            </a:r>
            <a:endParaRPr lang="fr-MA" sz="2177">
              <a:solidFill>
                <a:srgbClr val="000000"/>
              </a:solidFill>
              <a:latin typeface="Arial"/>
            </a:endParaRPr>
          </a:p>
        </p:txBody>
      </p:sp>
      <p:sp>
        <p:nvSpPr>
          <p:cNvPr id="380" name="Rectangle 379"/>
          <p:cNvSpPr/>
          <p:nvPr/>
        </p:nvSpPr>
        <p:spPr>
          <a:xfrm>
            <a:off x="9107190" y="1914394"/>
            <a:ext cx="280389" cy="444937"/>
          </a:xfrm>
          <a:prstGeom prst="rect">
            <a:avLst/>
          </a:prstGeom>
          <a:noFill/>
          <a:ln w="0">
            <a:noFill/>
          </a:ln>
        </p:spPr>
        <p:style>
          <a:lnRef idx="0">
            <a:scrgbClr r="0" g="0" b="0"/>
          </a:lnRef>
          <a:fillRef idx="0">
            <a:scrgbClr r="0" g="0" b="0"/>
          </a:fillRef>
          <a:effectRef idx="0">
            <a:scrgbClr r="0" g="0" b="0"/>
          </a:effectRef>
          <a:fontRef idx="minor"/>
        </p:style>
        <p:txBody>
          <a:bodyPr lIns="108847" tIns="54423" rIns="108847" bIns="54423" anchor="t">
            <a:spAutoFit/>
          </a:bodyPr>
          <a:lstStyle/>
          <a:p>
            <a:pPr>
              <a:lnSpc>
                <a:spcPct val="100000"/>
              </a:lnSpc>
            </a:pPr>
            <a:r>
              <a:rPr lang="fr-MA" sz="2177">
                <a:solidFill>
                  <a:srgbClr val="000000"/>
                </a:solidFill>
                <a:latin typeface="Arial"/>
                <a:ea typeface="DejaVu Sans"/>
              </a:rPr>
              <a:t>2</a:t>
            </a:r>
            <a:endParaRPr lang="fr-MA" sz="2177">
              <a:solidFill>
                <a:srgbClr val="000000"/>
              </a:solidFill>
              <a:latin typeface="Arial"/>
            </a:endParaRPr>
          </a:p>
        </p:txBody>
      </p:sp>
      <p:sp>
        <p:nvSpPr>
          <p:cNvPr id="381" name="Rectangle 380"/>
          <p:cNvSpPr/>
          <p:nvPr/>
        </p:nvSpPr>
        <p:spPr>
          <a:xfrm>
            <a:off x="8237723" y="2796487"/>
            <a:ext cx="280389" cy="444937"/>
          </a:xfrm>
          <a:prstGeom prst="rect">
            <a:avLst/>
          </a:prstGeom>
          <a:noFill/>
          <a:ln w="0">
            <a:noFill/>
          </a:ln>
        </p:spPr>
        <p:style>
          <a:lnRef idx="0">
            <a:scrgbClr r="0" g="0" b="0"/>
          </a:lnRef>
          <a:fillRef idx="0">
            <a:scrgbClr r="0" g="0" b="0"/>
          </a:fillRef>
          <a:effectRef idx="0">
            <a:scrgbClr r="0" g="0" b="0"/>
          </a:effectRef>
          <a:fontRef idx="minor"/>
        </p:style>
        <p:txBody>
          <a:bodyPr lIns="108847" tIns="54423" rIns="108847" bIns="54423" anchor="t">
            <a:spAutoFit/>
          </a:bodyPr>
          <a:lstStyle/>
          <a:p>
            <a:pPr>
              <a:lnSpc>
                <a:spcPct val="100000"/>
              </a:lnSpc>
            </a:pPr>
            <a:r>
              <a:rPr lang="fr-MA" sz="2177">
                <a:solidFill>
                  <a:srgbClr val="000000"/>
                </a:solidFill>
                <a:latin typeface="Arial"/>
                <a:ea typeface="DejaVu Sans"/>
              </a:rPr>
              <a:t>3</a:t>
            </a:r>
            <a:endParaRPr lang="fr-MA" sz="2177">
              <a:solidFill>
                <a:srgbClr val="000000"/>
              </a:solidFill>
              <a:latin typeface="Arial"/>
            </a:endParaRPr>
          </a:p>
        </p:txBody>
      </p:sp>
      <p:sp>
        <p:nvSpPr>
          <p:cNvPr id="382" name="Rectangle 381"/>
          <p:cNvSpPr/>
          <p:nvPr/>
        </p:nvSpPr>
        <p:spPr>
          <a:xfrm>
            <a:off x="9107190" y="2778636"/>
            <a:ext cx="280389" cy="444937"/>
          </a:xfrm>
          <a:prstGeom prst="rect">
            <a:avLst/>
          </a:prstGeom>
          <a:noFill/>
          <a:ln w="0">
            <a:noFill/>
          </a:ln>
        </p:spPr>
        <p:style>
          <a:lnRef idx="0">
            <a:scrgbClr r="0" g="0" b="0"/>
          </a:lnRef>
          <a:fillRef idx="0">
            <a:scrgbClr r="0" g="0" b="0"/>
          </a:fillRef>
          <a:effectRef idx="0">
            <a:scrgbClr r="0" g="0" b="0"/>
          </a:effectRef>
          <a:fontRef idx="minor"/>
        </p:style>
        <p:txBody>
          <a:bodyPr lIns="108847" tIns="54423" rIns="108847" bIns="54423" anchor="t">
            <a:spAutoFit/>
          </a:bodyPr>
          <a:lstStyle/>
          <a:p>
            <a:pPr>
              <a:lnSpc>
                <a:spcPct val="100000"/>
              </a:lnSpc>
            </a:pPr>
            <a:r>
              <a:rPr lang="fr-MA" sz="2177">
                <a:solidFill>
                  <a:srgbClr val="000000"/>
                </a:solidFill>
                <a:latin typeface="Arial"/>
                <a:ea typeface="DejaVu Sans"/>
              </a:rPr>
              <a:t>4</a:t>
            </a:r>
            <a:endParaRPr lang="fr-MA" sz="2177">
              <a:solidFill>
                <a:srgbClr val="000000"/>
              </a:solidFill>
              <a:latin typeface="Arial"/>
            </a:endParaRPr>
          </a:p>
        </p:txBody>
      </p:sp>
      <p:sp>
        <p:nvSpPr>
          <p:cNvPr id="383" name="Rectangle 382"/>
          <p:cNvSpPr/>
          <p:nvPr/>
        </p:nvSpPr>
        <p:spPr>
          <a:xfrm>
            <a:off x="8646116" y="3498330"/>
            <a:ext cx="280389" cy="444937"/>
          </a:xfrm>
          <a:prstGeom prst="rect">
            <a:avLst/>
          </a:prstGeom>
          <a:noFill/>
          <a:ln w="0">
            <a:noFill/>
          </a:ln>
        </p:spPr>
        <p:style>
          <a:lnRef idx="0">
            <a:scrgbClr r="0" g="0" b="0"/>
          </a:lnRef>
          <a:fillRef idx="0">
            <a:scrgbClr r="0" g="0" b="0"/>
          </a:fillRef>
          <a:effectRef idx="0">
            <a:scrgbClr r="0" g="0" b="0"/>
          </a:effectRef>
          <a:fontRef idx="minor"/>
        </p:style>
        <p:txBody>
          <a:bodyPr lIns="108847" tIns="54423" rIns="108847" bIns="54423" anchor="t">
            <a:spAutoFit/>
          </a:bodyPr>
          <a:lstStyle/>
          <a:p>
            <a:pPr>
              <a:lnSpc>
                <a:spcPct val="100000"/>
              </a:lnSpc>
            </a:pPr>
            <a:r>
              <a:rPr lang="fr-MA" sz="2177">
                <a:solidFill>
                  <a:srgbClr val="000000"/>
                </a:solidFill>
                <a:latin typeface="Arial"/>
                <a:ea typeface="DejaVu Sans"/>
              </a:rPr>
              <a:t>5</a:t>
            </a:r>
            <a:endParaRPr lang="fr-MA" sz="2177">
              <a:solidFill>
                <a:srgbClr val="000000"/>
              </a:solidFill>
              <a:latin typeface="Arial"/>
            </a:endParaRPr>
          </a:p>
        </p:txBody>
      </p:sp>
      <p:sp>
        <p:nvSpPr>
          <p:cNvPr id="384" name="Rectangle 383"/>
          <p:cNvSpPr/>
          <p:nvPr/>
        </p:nvSpPr>
        <p:spPr>
          <a:xfrm>
            <a:off x="5990477" y="3223573"/>
            <a:ext cx="1368419" cy="168495"/>
          </a:xfrm>
          <a:prstGeom prst="rect">
            <a:avLst/>
          </a:prstGeom>
          <a:blipFill rotWithShape="0">
            <a:blip r:embed="rId2"/>
            <a:srcRect/>
            <a:stretch/>
          </a:blipFill>
          <a:ln w="0">
            <a:noFill/>
          </a:ln>
        </p:spPr>
        <p:style>
          <a:lnRef idx="0">
            <a:scrgbClr r="0" g="0" b="0"/>
          </a:lnRef>
          <a:fillRef idx="0">
            <a:scrgbClr r="0" g="0" b="0"/>
          </a:fillRef>
          <a:effectRef idx="0">
            <a:scrgbClr r="0" g="0" b="0"/>
          </a:effectRef>
          <a:fontRef idx="minor"/>
        </p:style>
        <p:txBody>
          <a:bodyPr lIns="108847" tIns="54423" rIns="108847" bIns="54423" anchor="t">
            <a:noAutofit/>
          </a:bodyPr>
          <a:lstStyle/>
          <a:p>
            <a:endParaRPr lang="fr-MA" sz="2177">
              <a:solidFill>
                <a:srgbClr val="000000"/>
              </a:solidFill>
              <a:latin typeface="Arial"/>
              <a:ea typeface="DejaVu Sans"/>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5" name="PlaceHolder 1"/>
          <p:cNvSpPr>
            <a:spLocks noGrp="1"/>
          </p:cNvSpPr>
          <p:nvPr>
            <p:ph type="title"/>
          </p:nvPr>
        </p:nvSpPr>
        <p:spPr>
          <a:xfrm>
            <a:off x="837897" y="356804"/>
            <a:ext cx="10513274" cy="1340110"/>
          </a:xfrm>
          <a:prstGeom prst="rect">
            <a:avLst/>
          </a:prstGeom>
          <a:noFill/>
          <a:ln w="0">
            <a:noFill/>
          </a:ln>
        </p:spPr>
        <p:txBody>
          <a:bodyPr vert="horz" lIns="0" tIns="0" rIns="0" bIns="0" rtlCol="0" anchor="ctr">
            <a:spAutoFit/>
          </a:bodyPr>
          <a:lstStyle/>
          <a:p>
            <a:pPr algn="ctr"/>
            <a:r>
              <a:rPr lang="fr-FR" sz="4354">
                <a:solidFill>
                  <a:srgbClr val="000000"/>
                </a:solidFill>
                <a:latin typeface="Times New Roman"/>
                <a:ea typeface="PingFang SC"/>
              </a:rPr>
              <a:t>Algorithme génétique : </a:t>
            </a:r>
            <a:br>
              <a:rPr sz="4354"/>
            </a:br>
            <a:r>
              <a:rPr lang="fr-FR" sz="4354">
                <a:solidFill>
                  <a:srgbClr val="000000"/>
                </a:solidFill>
                <a:latin typeface="Times New Roman"/>
                <a:ea typeface="PingFang SC"/>
              </a:rPr>
              <a:t>exemple</a:t>
            </a:r>
            <a:endParaRPr lang="fr-MA" sz="4354">
              <a:solidFill>
                <a:srgbClr val="000000"/>
              </a:solidFill>
              <a:latin typeface="Arial"/>
            </a:endParaRPr>
          </a:p>
        </p:txBody>
      </p:sp>
      <p:sp>
        <p:nvSpPr>
          <p:cNvPr id="386" name="PlaceHolder 2"/>
          <p:cNvSpPr>
            <a:spLocks noGrp="1"/>
          </p:cNvSpPr>
          <p:nvPr>
            <p:ph/>
          </p:nvPr>
        </p:nvSpPr>
        <p:spPr>
          <a:xfrm>
            <a:off x="180028" y="1799452"/>
            <a:ext cx="7198678" cy="4671472"/>
          </a:xfrm>
          <a:prstGeom prst="rect">
            <a:avLst/>
          </a:prstGeom>
          <a:noFill/>
          <a:ln w="0">
            <a:noFill/>
          </a:ln>
        </p:spPr>
        <p:txBody>
          <a:bodyPr vert="horz" lIns="0" tIns="0" rIns="0" bIns="0" rtlCol="0" anchor="t">
            <a:spAutoFit/>
          </a:bodyPr>
          <a:lstStyle/>
          <a:p>
            <a:pPr marL="522461" algn="just">
              <a:lnSpc>
                <a:spcPct val="90000"/>
              </a:lnSpc>
              <a:spcBef>
                <a:spcPts val="1440"/>
              </a:spcBef>
              <a:spcAft>
                <a:spcPts val="1200"/>
              </a:spcAft>
            </a:pPr>
            <a:r>
              <a:rPr lang="fr-FR" sz="1935" cap="none" dirty="0">
                <a:solidFill>
                  <a:srgbClr val="000000"/>
                </a:solidFill>
                <a:latin typeface="Times New Roman"/>
                <a:ea typeface="PingFang SC"/>
              </a:rPr>
              <a:t>Génération 0 : population initiale (taille = 4)</a:t>
            </a:r>
            <a:endParaRPr lang="fr-MA" sz="1935" cap="none" dirty="0">
              <a:solidFill>
                <a:srgbClr val="000000"/>
              </a:solidFill>
              <a:latin typeface="Arial"/>
            </a:endParaRPr>
          </a:p>
          <a:p>
            <a:pPr marL="522461" algn="just">
              <a:lnSpc>
                <a:spcPct val="90000"/>
              </a:lnSpc>
              <a:spcBef>
                <a:spcPts val="1440"/>
              </a:spcBef>
              <a:spcAft>
                <a:spcPts val="1200"/>
              </a:spcAft>
            </a:pPr>
            <a:endParaRPr lang="fr-MA" sz="1935" cap="none" dirty="0">
              <a:solidFill>
                <a:srgbClr val="000000"/>
              </a:solidFill>
              <a:latin typeface="Arial"/>
            </a:endParaRPr>
          </a:p>
          <a:p>
            <a:pPr marL="522461" algn="just">
              <a:lnSpc>
                <a:spcPct val="90000"/>
              </a:lnSpc>
              <a:spcBef>
                <a:spcPts val="1440"/>
              </a:spcBef>
              <a:spcAft>
                <a:spcPts val="1200"/>
              </a:spcAft>
            </a:pPr>
            <a:endParaRPr lang="fr-MA" sz="1935" cap="none" dirty="0">
              <a:solidFill>
                <a:srgbClr val="000000"/>
              </a:solidFill>
              <a:latin typeface="Arial"/>
            </a:endParaRPr>
          </a:p>
          <a:p>
            <a:pPr marL="522461" algn="just">
              <a:lnSpc>
                <a:spcPct val="90000"/>
              </a:lnSpc>
              <a:spcBef>
                <a:spcPts val="600"/>
              </a:spcBef>
              <a:spcAft>
                <a:spcPts val="600"/>
              </a:spcAft>
            </a:pPr>
            <a:endParaRPr lang="fr-FR" sz="1693" b="1" u="sng" cap="none" dirty="0">
              <a:solidFill>
                <a:srgbClr val="000000"/>
              </a:solidFill>
              <a:latin typeface="Times New Roman"/>
              <a:ea typeface="PingFang SC"/>
            </a:endParaRPr>
          </a:p>
          <a:p>
            <a:pPr marL="522461" algn="just">
              <a:lnSpc>
                <a:spcPct val="90000"/>
              </a:lnSpc>
              <a:spcBef>
                <a:spcPts val="600"/>
              </a:spcBef>
              <a:spcAft>
                <a:spcPts val="600"/>
              </a:spcAft>
            </a:pPr>
            <a:r>
              <a:rPr lang="fr-FR" sz="1693" b="1" u="sng" cap="none" dirty="0">
                <a:solidFill>
                  <a:srgbClr val="000000"/>
                </a:solidFill>
                <a:latin typeface="Times New Roman"/>
                <a:ea typeface="PingFang SC"/>
              </a:rPr>
              <a:t>Étape 2</a:t>
            </a:r>
            <a:r>
              <a:rPr lang="fr-FR" sz="1693" u="sng" cap="none" dirty="0">
                <a:solidFill>
                  <a:srgbClr val="000000"/>
                </a:solidFill>
                <a:latin typeface="Times New Roman"/>
                <a:ea typeface="PingFang SC"/>
              </a:rPr>
              <a:t> </a:t>
            </a:r>
            <a:r>
              <a:rPr lang="fr-FR" sz="1693" cap="none" dirty="0">
                <a:solidFill>
                  <a:srgbClr val="000000"/>
                </a:solidFill>
                <a:latin typeface="Times New Roman"/>
                <a:ea typeface="PingFang SC"/>
              </a:rPr>
              <a:t>: calcul de la distance et de la fitness </a:t>
            </a:r>
            <a:endParaRPr lang="fr-MA" sz="1693" cap="none" dirty="0">
              <a:solidFill>
                <a:srgbClr val="000000"/>
              </a:solidFill>
              <a:latin typeface="Arial"/>
            </a:endParaRPr>
          </a:p>
          <a:p>
            <a:pPr marL="522461" algn="just">
              <a:lnSpc>
                <a:spcPct val="90000"/>
              </a:lnSpc>
              <a:spcBef>
                <a:spcPts val="600"/>
              </a:spcBef>
              <a:spcAft>
                <a:spcPts val="600"/>
              </a:spcAft>
            </a:pPr>
            <a:r>
              <a:rPr lang="fr-FR" sz="1693" cap="none" dirty="0">
                <a:solidFill>
                  <a:srgbClr val="000000"/>
                </a:solidFill>
                <a:latin typeface="Times New Roman"/>
                <a:ea typeface="PingFang SC"/>
              </a:rPr>
              <a:t>On calcule la distance totale de chaque circuit. </a:t>
            </a:r>
            <a:endParaRPr lang="fr-MA" sz="1693" cap="none" dirty="0">
              <a:solidFill>
                <a:srgbClr val="000000"/>
              </a:solidFill>
              <a:latin typeface="Arial"/>
            </a:endParaRPr>
          </a:p>
          <a:p>
            <a:pPr marL="522461" algn="just">
              <a:lnSpc>
                <a:spcPct val="90000"/>
              </a:lnSpc>
              <a:spcBef>
                <a:spcPts val="600"/>
              </a:spcBef>
              <a:spcAft>
                <a:spcPts val="600"/>
              </a:spcAft>
            </a:pPr>
            <a:r>
              <a:rPr lang="fr-FR" sz="1693" cap="none" dirty="0">
                <a:solidFill>
                  <a:srgbClr val="000000"/>
                </a:solidFill>
                <a:latin typeface="Times New Roman"/>
                <a:ea typeface="PingFang SC"/>
              </a:rPr>
              <a:t>On  calcule les distance des individus : </a:t>
            </a:r>
            <a:endParaRPr lang="fr-MA" sz="1693" cap="none" dirty="0">
              <a:solidFill>
                <a:srgbClr val="000000"/>
              </a:solidFill>
              <a:latin typeface="Arial"/>
            </a:endParaRPr>
          </a:p>
          <a:p>
            <a:pPr marL="522461">
              <a:lnSpc>
                <a:spcPct val="90000"/>
              </a:lnSpc>
              <a:spcBef>
                <a:spcPts val="600"/>
              </a:spcBef>
              <a:spcAft>
                <a:spcPts val="600"/>
              </a:spcAft>
            </a:pPr>
            <a:r>
              <a:rPr lang="fr-FR" sz="1451" cap="none" dirty="0">
                <a:solidFill>
                  <a:srgbClr val="000000"/>
                </a:solidFill>
                <a:latin typeface="Times New Roman"/>
                <a:ea typeface="PingFang SC"/>
              </a:rPr>
              <a:t>A : [1,2,3,4,5] : 1→2 = 15, 2→3 = 5, 3→4 = 8, 4→5 = 3, 5→1 = 11      → </a:t>
            </a:r>
            <a:r>
              <a:rPr lang="fr-FR" sz="1451" b="1" cap="none" dirty="0">
                <a:solidFill>
                  <a:srgbClr val="000000"/>
                </a:solidFill>
                <a:latin typeface="Times New Roman"/>
                <a:ea typeface="PingFang SC"/>
              </a:rPr>
              <a:t>total</a:t>
            </a:r>
            <a:r>
              <a:rPr lang="fr-FR" sz="1451" cap="none" dirty="0">
                <a:solidFill>
                  <a:srgbClr val="000000"/>
                </a:solidFill>
                <a:latin typeface="Times New Roman"/>
                <a:ea typeface="PingFang SC"/>
              </a:rPr>
              <a:t> = 15 + 5 + 8 + 3 + 11 =</a:t>
            </a:r>
            <a:r>
              <a:rPr lang="fr-FR" sz="1451" b="1" cap="none" dirty="0">
                <a:solidFill>
                  <a:srgbClr val="000000"/>
                </a:solidFill>
                <a:latin typeface="Times New Roman"/>
                <a:ea typeface="PingFang SC"/>
              </a:rPr>
              <a:t> 42</a:t>
            </a:r>
            <a:endParaRPr lang="fr-MA" sz="1451" cap="none" dirty="0">
              <a:solidFill>
                <a:srgbClr val="000000"/>
              </a:solidFill>
              <a:latin typeface="Arial"/>
            </a:endParaRPr>
          </a:p>
          <a:p>
            <a:pPr marL="522461">
              <a:lnSpc>
                <a:spcPct val="90000"/>
              </a:lnSpc>
              <a:spcBef>
                <a:spcPts val="600"/>
              </a:spcBef>
              <a:spcAft>
                <a:spcPts val="600"/>
              </a:spcAft>
            </a:pPr>
            <a:r>
              <a:rPr lang="fr-FR" sz="1330" cap="none" dirty="0">
                <a:solidFill>
                  <a:srgbClr val="000000"/>
                </a:solidFill>
                <a:latin typeface="Times New Roman"/>
                <a:ea typeface="PingFang SC"/>
              </a:rPr>
              <a:t>B : [1,3,2,5,4]    →  </a:t>
            </a:r>
            <a:r>
              <a:rPr lang="fr-FR" sz="1330" b="1" cap="none" dirty="0">
                <a:solidFill>
                  <a:srgbClr val="000000"/>
                </a:solidFill>
                <a:latin typeface="Times New Roman"/>
                <a:ea typeface="PingFang SC"/>
              </a:rPr>
              <a:t>total</a:t>
            </a:r>
            <a:r>
              <a:rPr lang="fr-FR" sz="1330" cap="none" dirty="0">
                <a:solidFill>
                  <a:srgbClr val="000000"/>
                </a:solidFill>
                <a:latin typeface="Times New Roman"/>
                <a:ea typeface="PingFang SC"/>
              </a:rPr>
              <a:t> = 3 + 5 + 2 + 3 + 10 = </a:t>
            </a:r>
            <a:r>
              <a:rPr lang="fr-FR" sz="1330" b="1" cap="none" dirty="0">
                <a:solidFill>
                  <a:srgbClr val="000000"/>
                </a:solidFill>
                <a:latin typeface="Times New Roman"/>
                <a:ea typeface="PingFang SC"/>
              </a:rPr>
              <a:t>23</a:t>
            </a:r>
            <a:r>
              <a:rPr lang="fr-FR" sz="1330" cap="none" dirty="0">
                <a:solidFill>
                  <a:srgbClr val="000000"/>
                </a:solidFill>
                <a:latin typeface="Times New Roman"/>
                <a:ea typeface="PingFang SC"/>
              </a:rPr>
              <a:t>  (optimal !)</a:t>
            </a:r>
            <a:endParaRPr lang="fr-MA" sz="1330" cap="none" dirty="0">
              <a:solidFill>
                <a:srgbClr val="000000"/>
              </a:solidFill>
              <a:latin typeface="Arial"/>
            </a:endParaRPr>
          </a:p>
          <a:p>
            <a:pPr marL="522461">
              <a:lnSpc>
                <a:spcPct val="90000"/>
              </a:lnSpc>
              <a:spcBef>
                <a:spcPts val="600"/>
              </a:spcBef>
              <a:spcAft>
                <a:spcPts val="600"/>
              </a:spcAft>
            </a:pPr>
            <a:r>
              <a:rPr lang="fr-FR" sz="1330" cap="none" dirty="0">
                <a:solidFill>
                  <a:srgbClr val="000000"/>
                </a:solidFill>
                <a:latin typeface="Times New Roman"/>
                <a:ea typeface="PingFang SC"/>
              </a:rPr>
              <a:t>C : [1,4,5,2,3]    →  </a:t>
            </a:r>
            <a:r>
              <a:rPr lang="fr-FR" sz="1330" b="1" cap="none" dirty="0">
                <a:solidFill>
                  <a:srgbClr val="000000"/>
                </a:solidFill>
                <a:latin typeface="Times New Roman"/>
                <a:ea typeface="PingFang SC"/>
              </a:rPr>
              <a:t>total </a:t>
            </a:r>
            <a:r>
              <a:rPr lang="fr-FR" sz="1330" cap="none" dirty="0">
                <a:solidFill>
                  <a:srgbClr val="000000"/>
                </a:solidFill>
                <a:latin typeface="Times New Roman"/>
                <a:ea typeface="PingFang SC"/>
              </a:rPr>
              <a:t> = 10 + 3 + 2 + 5 + 3 = </a:t>
            </a:r>
            <a:r>
              <a:rPr lang="fr-FR" sz="1330" b="1" cap="none" dirty="0">
                <a:solidFill>
                  <a:srgbClr val="000000"/>
                </a:solidFill>
                <a:latin typeface="Times New Roman"/>
                <a:ea typeface="PingFang SC"/>
              </a:rPr>
              <a:t>23</a:t>
            </a:r>
            <a:r>
              <a:rPr lang="fr-FR" sz="1330" cap="none" dirty="0">
                <a:solidFill>
                  <a:srgbClr val="000000"/>
                </a:solidFill>
                <a:latin typeface="Times New Roman"/>
                <a:ea typeface="PingFang SC"/>
              </a:rPr>
              <a:t>  (aussi optimal !)</a:t>
            </a:r>
            <a:endParaRPr lang="fr-MA" sz="1330" cap="none" dirty="0">
              <a:solidFill>
                <a:srgbClr val="000000"/>
              </a:solidFill>
              <a:latin typeface="Arial"/>
            </a:endParaRPr>
          </a:p>
          <a:p>
            <a:pPr marL="522461">
              <a:lnSpc>
                <a:spcPct val="90000"/>
              </a:lnSpc>
              <a:spcBef>
                <a:spcPts val="600"/>
              </a:spcBef>
              <a:spcAft>
                <a:spcPts val="600"/>
              </a:spcAft>
            </a:pPr>
            <a:r>
              <a:rPr lang="fr-FR" sz="1330" cap="none" dirty="0">
                <a:solidFill>
                  <a:srgbClr val="000000"/>
                </a:solidFill>
                <a:latin typeface="Times New Roman"/>
                <a:ea typeface="PingFang SC"/>
              </a:rPr>
              <a:t>D : [1,5,4,3,2]   →  </a:t>
            </a:r>
            <a:r>
              <a:rPr lang="fr-FR" sz="1330" b="1" cap="none" dirty="0">
                <a:solidFill>
                  <a:srgbClr val="000000"/>
                </a:solidFill>
                <a:latin typeface="Times New Roman"/>
                <a:ea typeface="PingFang SC"/>
              </a:rPr>
              <a:t>total </a:t>
            </a:r>
            <a:r>
              <a:rPr lang="fr-FR" sz="1330" cap="none" dirty="0">
                <a:solidFill>
                  <a:srgbClr val="000000"/>
                </a:solidFill>
                <a:latin typeface="Times New Roman"/>
                <a:ea typeface="PingFang SC"/>
              </a:rPr>
              <a:t>= 11 + 3 + 8 + 5 + 15 = </a:t>
            </a:r>
            <a:r>
              <a:rPr lang="fr-FR" sz="1330" b="1" cap="none" dirty="0">
                <a:solidFill>
                  <a:srgbClr val="000000"/>
                </a:solidFill>
                <a:latin typeface="Times New Roman"/>
                <a:ea typeface="PingFang SC"/>
              </a:rPr>
              <a:t>42</a:t>
            </a:r>
            <a:endParaRPr lang="fr-MA" sz="1330" cap="none" dirty="0">
              <a:solidFill>
                <a:srgbClr val="000000"/>
              </a:solidFill>
              <a:latin typeface="Arial"/>
            </a:endParaRPr>
          </a:p>
        </p:txBody>
      </p:sp>
      <p:graphicFrame>
        <p:nvGraphicFramePr>
          <p:cNvPr id="387" name="Tableau 386"/>
          <p:cNvGraphicFramePr/>
          <p:nvPr/>
        </p:nvGraphicFramePr>
        <p:xfrm>
          <a:off x="7559392" y="4139218"/>
          <a:ext cx="3796135" cy="2534148"/>
        </p:xfrm>
        <a:graphic>
          <a:graphicData uri="http://schemas.openxmlformats.org/drawingml/2006/table">
            <a:tbl>
              <a:tblPr/>
              <a:tblGrid>
                <a:gridCol w="633052">
                  <a:extLst>
                    <a:ext uri="{9D8B030D-6E8A-4147-A177-3AD203B41FA5}">
                      <a16:colId xmlns:a16="http://schemas.microsoft.com/office/drawing/2014/main" val="20000"/>
                    </a:ext>
                  </a:extLst>
                </a:gridCol>
                <a:gridCol w="633052">
                  <a:extLst>
                    <a:ext uri="{9D8B030D-6E8A-4147-A177-3AD203B41FA5}">
                      <a16:colId xmlns:a16="http://schemas.microsoft.com/office/drawing/2014/main" val="20001"/>
                    </a:ext>
                  </a:extLst>
                </a:gridCol>
                <a:gridCol w="633052">
                  <a:extLst>
                    <a:ext uri="{9D8B030D-6E8A-4147-A177-3AD203B41FA5}">
                      <a16:colId xmlns:a16="http://schemas.microsoft.com/office/drawing/2014/main" val="20002"/>
                    </a:ext>
                  </a:extLst>
                </a:gridCol>
                <a:gridCol w="633052">
                  <a:extLst>
                    <a:ext uri="{9D8B030D-6E8A-4147-A177-3AD203B41FA5}">
                      <a16:colId xmlns:a16="http://schemas.microsoft.com/office/drawing/2014/main" val="20003"/>
                    </a:ext>
                  </a:extLst>
                </a:gridCol>
                <a:gridCol w="633052">
                  <a:extLst>
                    <a:ext uri="{9D8B030D-6E8A-4147-A177-3AD203B41FA5}">
                      <a16:colId xmlns:a16="http://schemas.microsoft.com/office/drawing/2014/main" val="20004"/>
                    </a:ext>
                  </a:extLst>
                </a:gridCol>
                <a:gridCol w="630875">
                  <a:extLst>
                    <a:ext uri="{9D8B030D-6E8A-4147-A177-3AD203B41FA5}">
                      <a16:colId xmlns:a16="http://schemas.microsoft.com/office/drawing/2014/main" val="20005"/>
                    </a:ext>
                  </a:extLst>
                </a:gridCol>
              </a:tblGrid>
              <a:tr h="419277">
                <a:tc>
                  <a:txBody>
                    <a:bodyPr/>
                    <a:lstStyle/>
                    <a:p>
                      <a:pPr algn="ctr">
                        <a:lnSpc>
                          <a:spcPct val="100000"/>
                        </a:lnSpc>
                        <a:tabLst>
                          <a:tab pos="0" algn="l"/>
                        </a:tabLst>
                      </a:pPr>
                      <a:r>
                        <a:rPr lang="fr-MA" sz="2200" b="0" u="none" strike="noStrike">
                          <a:solidFill>
                            <a:srgbClr val="000000"/>
                          </a:solidFill>
                          <a:effectLst/>
                          <a:uFillTx/>
                          <a:latin typeface="Arial"/>
                        </a:rPr>
                        <a:t>Ville</a:t>
                      </a:r>
                      <a:endParaRPr lang="fr-MA" sz="2200" b="0" u="none" strike="noStrike">
                        <a:solidFill>
                          <a:srgbClr val="000000"/>
                        </a:solidFill>
                        <a:effectLst/>
                        <a:uFillTx/>
                        <a:latin typeface="Times New Roman"/>
                      </a:endParaRPr>
                    </a:p>
                  </a:txBody>
                  <a:tcPr marL="43539" marR="43539" marT="43539" marB="43539">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a:lstStyle/>
                    <a:p>
                      <a:pPr algn="ctr">
                        <a:lnSpc>
                          <a:spcPct val="100000"/>
                        </a:lnSpc>
                        <a:tabLst>
                          <a:tab pos="0" algn="l"/>
                        </a:tabLst>
                      </a:pPr>
                      <a:r>
                        <a:rPr lang="fr-MA" sz="2200" b="0" u="none" strike="noStrike">
                          <a:solidFill>
                            <a:srgbClr val="000000"/>
                          </a:solidFill>
                          <a:effectLst/>
                          <a:uFillTx/>
                          <a:latin typeface="Arial"/>
                        </a:rPr>
                        <a:t>1</a:t>
                      </a:r>
                      <a:endParaRPr lang="fr-MA" sz="2200" b="0" u="none" strike="noStrike">
                        <a:solidFill>
                          <a:srgbClr val="000000"/>
                        </a:solidFill>
                        <a:effectLst/>
                        <a:uFillTx/>
                        <a:latin typeface="Times New Roman"/>
                      </a:endParaRPr>
                    </a:p>
                  </a:txBody>
                  <a:tcPr marL="43539" marR="43539" marT="43539" marB="43539">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a:lstStyle/>
                    <a:p>
                      <a:pPr algn="ctr">
                        <a:lnSpc>
                          <a:spcPct val="100000"/>
                        </a:lnSpc>
                        <a:tabLst>
                          <a:tab pos="0" algn="l"/>
                        </a:tabLst>
                      </a:pPr>
                      <a:r>
                        <a:rPr lang="fr-MA" sz="2200" b="0" u="none" strike="noStrike">
                          <a:solidFill>
                            <a:srgbClr val="000000"/>
                          </a:solidFill>
                          <a:effectLst/>
                          <a:uFillTx/>
                          <a:latin typeface="Arial"/>
                        </a:rPr>
                        <a:t>2</a:t>
                      </a:r>
                      <a:endParaRPr lang="fr-MA" sz="2200" b="0" u="none" strike="noStrike">
                        <a:solidFill>
                          <a:srgbClr val="000000"/>
                        </a:solidFill>
                        <a:effectLst/>
                        <a:uFillTx/>
                        <a:latin typeface="Times New Roman"/>
                      </a:endParaRPr>
                    </a:p>
                  </a:txBody>
                  <a:tcPr marL="43539" marR="43539" marT="43539" marB="43539">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a:lstStyle/>
                    <a:p>
                      <a:pPr algn="ctr">
                        <a:lnSpc>
                          <a:spcPct val="100000"/>
                        </a:lnSpc>
                        <a:tabLst>
                          <a:tab pos="0" algn="l"/>
                        </a:tabLst>
                      </a:pPr>
                      <a:r>
                        <a:rPr lang="fr-MA" sz="2200" b="0" u="none" strike="noStrike">
                          <a:solidFill>
                            <a:srgbClr val="000000"/>
                          </a:solidFill>
                          <a:effectLst/>
                          <a:uFillTx/>
                          <a:latin typeface="Arial"/>
                        </a:rPr>
                        <a:t>3</a:t>
                      </a:r>
                      <a:endParaRPr lang="fr-MA" sz="2200" b="0" u="none" strike="noStrike">
                        <a:solidFill>
                          <a:srgbClr val="000000"/>
                        </a:solidFill>
                        <a:effectLst/>
                        <a:uFillTx/>
                        <a:latin typeface="Times New Roman"/>
                      </a:endParaRPr>
                    </a:p>
                  </a:txBody>
                  <a:tcPr marL="43539" marR="43539" marT="43539" marB="43539">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a:lstStyle/>
                    <a:p>
                      <a:pPr algn="ctr">
                        <a:lnSpc>
                          <a:spcPct val="100000"/>
                        </a:lnSpc>
                        <a:tabLst>
                          <a:tab pos="0" algn="l"/>
                        </a:tabLst>
                      </a:pPr>
                      <a:r>
                        <a:rPr lang="fr-MA" sz="2200" b="0" u="none" strike="noStrike">
                          <a:solidFill>
                            <a:srgbClr val="000000"/>
                          </a:solidFill>
                          <a:effectLst/>
                          <a:uFillTx/>
                          <a:latin typeface="Arial"/>
                        </a:rPr>
                        <a:t>4</a:t>
                      </a:r>
                      <a:endParaRPr lang="fr-MA" sz="2200" b="0" u="none" strike="noStrike">
                        <a:solidFill>
                          <a:srgbClr val="000000"/>
                        </a:solidFill>
                        <a:effectLst/>
                        <a:uFillTx/>
                        <a:latin typeface="Times New Roman"/>
                      </a:endParaRPr>
                    </a:p>
                  </a:txBody>
                  <a:tcPr marL="43539" marR="43539" marT="43539" marB="43539">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a:lstStyle/>
                    <a:p>
                      <a:pPr algn="ctr">
                        <a:lnSpc>
                          <a:spcPct val="100000"/>
                        </a:lnSpc>
                        <a:tabLst>
                          <a:tab pos="0" algn="l"/>
                        </a:tabLst>
                      </a:pPr>
                      <a:r>
                        <a:rPr lang="fr-MA" sz="2200" b="0" u="none" strike="noStrike">
                          <a:solidFill>
                            <a:srgbClr val="000000"/>
                          </a:solidFill>
                          <a:effectLst/>
                          <a:uFillTx/>
                          <a:latin typeface="Arial"/>
                        </a:rPr>
                        <a:t>5</a:t>
                      </a:r>
                      <a:endParaRPr lang="fr-MA" sz="2200" b="0" u="none" strike="noStrike">
                        <a:solidFill>
                          <a:srgbClr val="000000"/>
                        </a:solidFill>
                        <a:effectLst/>
                        <a:uFillTx/>
                        <a:latin typeface="Times New Roman"/>
                      </a:endParaRPr>
                    </a:p>
                  </a:txBody>
                  <a:tcPr marL="43539" marR="43539" marT="43539" marB="43539">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extLst>
                  <a:ext uri="{0D108BD9-81ED-4DB2-BD59-A6C34878D82A}">
                    <a16:rowId xmlns:a16="http://schemas.microsoft.com/office/drawing/2014/main" val="10000"/>
                  </a:ext>
                </a:extLst>
              </a:tr>
              <a:tr h="419277">
                <a:tc>
                  <a:txBody>
                    <a:bodyPr/>
                    <a:lstStyle/>
                    <a:p>
                      <a:pPr algn="ctr">
                        <a:lnSpc>
                          <a:spcPct val="100000"/>
                        </a:lnSpc>
                        <a:tabLst>
                          <a:tab pos="0" algn="l"/>
                        </a:tabLst>
                      </a:pPr>
                      <a:r>
                        <a:rPr lang="fr-MA" sz="2200" b="0" u="none" strike="noStrike">
                          <a:solidFill>
                            <a:srgbClr val="000000"/>
                          </a:solidFill>
                          <a:effectLst/>
                          <a:uFillTx/>
                          <a:latin typeface="Arial"/>
                        </a:rPr>
                        <a:t>1</a:t>
                      </a:r>
                      <a:endParaRPr lang="fr-MA" sz="2200" b="0" u="none" strike="noStrike">
                        <a:solidFill>
                          <a:srgbClr val="000000"/>
                        </a:solidFill>
                        <a:effectLst/>
                        <a:uFillTx/>
                        <a:latin typeface="Times New Roman"/>
                      </a:endParaRPr>
                    </a:p>
                  </a:txBody>
                  <a:tcPr marL="43539" marR="43539" marT="43539" marB="43539">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a:lstStyle/>
                    <a:p>
                      <a:pPr algn="ctr">
                        <a:lnSpc>
                          <a:spcPct val="100000"/>
                        </a:lnSpc>
                        <a:tabLst>
                          <a:tab pos="0" algn="l"/>
                        </a:tabLst>
                      </a:pPr>
                      <a:r>
                        <a:rPr lang="fr-MA" sz="2200" b="0" u="none" strike="noStrike">
                          <a:solidFill>
                            <a:srgbClr val="000000"/>
                          </a:solidFill>
                          <a:effectLst/>
                          <a:uFillTx/>
                          <a:latin typeface="Arial"/>
                        </a:rPr>
                        <a:t>X</a:t>
                      </a:r>
                      <a:endParaRPr lang="fr-MA" sz="2200" b="0" u="none" strike="noStrike">
                        <a:solidFill>
                          <a:srgbClr val="000000"/>
                        </a:solidFill>
                        <a:effectLst/>
                        <a:uFillTx/>
                        <a:latin typeface="Times New Roman"/>
                      </a:endParaRPr>
                    </a:p>
                  </a:txBody>
                  <a:tcPr marL="43539" marR="43539" marT="43539" marB="43539">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a:lstStyle/>
                    <a:p>
                      <a:pPr algn="ctr">
                        <a:lnSpc>
                          <a:spcPct val="100000"/>
                        </a:lnSpc>
                        <a:tabLst>
                          <a:tab pos="0" algn="l"/>
                        </a:tabLst>
                      </a:pPr>
                      <a:r>
                        <a:rPr lang="fr-MA" sz="2200" b="0" u="none" strike="noStrike">
                          <a:solidFill>
                            <a:srgbClr val="000000"/>
                          </a:solidFill>
                          <a:effectLst/>
                          <a:uFillTx/>
                          <a:latin typeface="Arial"/>
                        </a:rPr>
                        <a:t>15</a:t>
                      </a:r>
                      <a:endParaRPr lang="fr-MA" sz="2200" b="0" u="none" strike="noStrike">
                        <a:solidFill>
                          <a:srgbClr val="000000"/>
                        </a:solidFill>
                        <a:effectLst/>
                        <a:uFillTx/>
                        <a:latin typeface="Times New Roman"/>
                      </a:endParaRPr>
                    </a:p>
                  </a:txBody>
                  <a:tcPr marL="43539" marR="43539" marT="43539" marB="43539">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a:lstStyle/>
                    <a:p>
                      <a:pPr algn="ctr">
                        <a:lnSpc>
                          <a:spcPct val="100000"/>
                        </a:lnSpc>
                        <a:tabLst>
                          <a:tab pos="0" algn="l"/>
                        </a:tabLst>
                      </a:pPr>
                      <a:r>
                        <a:rPr lang="fr-MA" sz="2200" b="0" u="none" strike="noStrike">
                          <a:solidFill>
                            <a:srgbClr val="000000"/>
                          </a:solidFill>
                          <a:effectLst/>
                          <a:uFillTx/>
                          <a:latin typeface="Arial"/>
                        </a:rPr>
                        <a:t>3</a:t>
                      </a:r>
                      <a:endParaRPr lang="fr-MA" sz="2200" b="0" u="none" strike="noStrike">
                        <a:solidFill>
                          <a:srgbClr val="000000"/>
                        </a:solidFill>
                        <a:effectLst/>
                        <a:uFillTx/>
                        <a:latin typeface="Times New Roman"/>
                      </a:endParaRPr>
                    </a:p>
                  </a:txBody>
                  <a:tcPr marL="43539" marR="43539" marT="43539" marB="43539">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a:lstStyle/>
                    <a:p>
                      <a:pPr algn="ctr">
                        <a:lnSpc>
                          <a:spcPct val="100000"/>
                        </a:lnSpc>
                        <a:tabLst>
                          <a:tab pos="0" algn="l"/>
                        </a:tabLst>
                      </a:pPr>
                      <a:r>
                        <a:rPr lang="fr-MA" sz="2200" b="0" u="none" strike="noStrike">
                          <a:solidFill>
                            <a:srgbClr val="000000"/>
                          </a:solidFill>
                          <a:effectLst/>
                          <a:uFillTx/>
                          <a:latin typeface="Arial"/>
                        </a:rPr>
                        <a:t>10</a:t>
                      </a:r>
                      <a:endParaRPr lang="fr-MA" sz="2200" b="0" u="none" strike="noStrike">
                        <a:solidFill>
                          <a:srgbClr val="000000"/>
                        </a:solidFill>
                        <a:effectLst/>
                        <a:uFillTx/>
                        <a:latin typeface="Times New Roman"/>
                      </a:endParaRPr>
                    </a:p>
                  </a:txBody>
                  <a:tcPr marL="43539" marR="43539" marT="43539" marB="43539">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a:lstStyle/>
                    <a:p>
                      <a:pPr algn="ctr">
                        <a:lnSpc>
                          <a:spcPct val="100000"/>
                        </a:lnSpc>
                        <a:tabLst>
                          <a:tab pos="0" algn="l"/>
                        </a:tabLst>
                      </a:pPr>
                      <a:r>
                        <a:rPr lang="fr-MA" sz="2200" b="0" u="none" strike="noStrike">
                          <a:solidFill>
                            <a:srgbClr val="000000"/>
                          </a:solidFill>
                          <a:effectLst/>
                          <a:uFillTx/>
                          <a:latin typeface="Arial"/>
                        </a:rPr>
                        <a:t>11</a:t>
                      </a:r>
                      <a:endParaRPr lang="fr-MA" sz="2200" b="0" u="none" strike="noStrike">
                        <a:solidFill>
                          <a:srgbClr val="000000"/>
                        </a:solidFill>
                        <a:effectLst/>
                        <a:uFillTx/>
                        <a:latin typeface="Times New Roman"/>
                      </a:endParaRPr>
                    </a:p>
                  </a:txBody>
                  <a:tcPr marL="43539" marR="43539" marT="43539" marB="43539">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extLst>
                  <a:ext uri="{0D108BD9-81ED-4DB2-BD59-A6C34878D82A}">
                    <a16:rowId xmlns:a16="http://schemas.microsoft.com/office/drawing/2014/main" val="10001"/>
                  </a:ext>
                </a:extLst>
              </a:tr>
              <a:tr h="419277">
                <a:tc>
                  <a:txBody>
                    <a:bodyPr/>
                    <a:lstStyle/>
                    <a:p>
                      <a:pPr algn="ctr">
                        <a:lnSpc>
                          <a:spcPct val="100000"/>
                        </a:lnSpc>
                        <a:tabLst>
                          <a:tab pos="0" algn="l"/>
                        </a:tabLst>
                      </a:pPr>
                      <a:r>
                        <a:rPr lang="fr-MA" sz="2200" b="0" u="none" strike="noStrike">
                          <a:solidFill>
                            <a:srgbClr val="000000"/>
                          </a:solidFill>
                          <a:effectLst/>
                          <a:uFillTx/>
                          <a:latin typeface="Arial"/>
                        </a:rPr>
                        <a:t>2</a:t>
                      </a:r>
                      <a:endParaRPr lang="fr-MA" sz="2200" b="0" u="none" strike="noStrike">
                        <a:solidFill>
                          <a:srgbClr val="000000"/>
                        </a:solidFill>
                        <a:effectLst/>
                        <a:uFillTx/>
                        <a:latin typeface="Times New Roman"/>
                      </a:endParaRPr>
                    </a:p>
                  </a:txBody>
                  <a:tcPr marL="43539" marR="43539" marT="43539" marB="43539">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a:lstStyle/>
                    <a:p>
                      <a:pPr algn="ctr">
                        <a:lnSpc>
                          <a:spcPct val="100000"/>
                        </a:lnSpc>
                        <a:tabLst>
                          <a:tab pos="0" algn="l"/>
                        </a:tabLst>
                      </a:pPr>
                      <a:r>
                        <a:rPr lang="fr-MA" sz="2200" b="0" u="none" strike="noStrike">
                          <a:solidFill>
                            <a:srgbClr val="000000"/>
                          </a:solidFill>
                          <a:effectLst/>
                          <a:uFillTx/>
                          <a:latin typeface="Arial"/>
                        </a:rPr>
                        <a:t>15</a:t>
                      </a:r>
                      <a:endParaRPr lang="fr-MA" sz="2200" b="0" u="none" strike="noStrike">
                        <a:solidFill>
                          <a:srgbClr val="000000"/>
                        </a:solidFill>
                        <a:effectLst/>
                        <a:uFillTx/>
                        <a:latin typeface="Times New Roman"/>
                      </a:endParaRPr>
                    </a:p>
                  </a:txBody>
                  <a:tcPr marL="43539" marR="43539" marT="43539" marB="43539">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a:lstStyle/>
                    <a:p>
                      <a:pPr algn="ctr">
                        <a:lnSpc>
                          <a:spcPct val="100000"/>
                        </a:lnSpc>
                        <a:tabLst>
                          <a:tab pos="0" algn="l"/>
                        </a:tabLst>
                      </a:pPr>
                      <a:r>
                        <a:rPr lang="fr-MA" sz="2200" b="0" u="none" strike="noStrike">
                          <a:solidFill>
                            <a:srgbClr val="000000"/>
                          </a:solidFill>
                          <a:effectLst/>
                          <a:uFillTx/>
                          <a:latin typeface="Arial"/>
                        </a:rPr>
                        <a:t>X</a:t>
                      </a:r>
                      <a:endParaRPr lang="fr-MA" sz="2200" b="0" u="none" strike="noStrike">
                        <a:solidFill>
                          <a:srgbClr val="000000"/>
                        </a:solidFill>
                        <a:effectLst/>
                        <a:uFillTx/>
                        <a:latin typeface="Times New Roman"/>
                      </a:endParaRPr>
                    </a:p>
                  </a:txBody>
                  <a:tcPr marL="43539" marR="43539" marT="43539" marB="43539">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a:lstStyle/>
                    <a:p>
                      <a:pPr algn="ctr">
                        <a:lnSpc>
                          <a:spcPct val="100000"/>
                        </a:lnSpc>
                        <a:tabLst>
                          <a:tab pos="0" algn="l"/>
                        </a:tabLst>
                      </a:pPr>
                      <a:r>
                        <a:rPr lang="fr-MA" sz="2200" b="0" u="none" strike="noStrike">
                          <a:solidFill>
                            <a:srgbClr val="000000"/>
                          </a:solidFill>
                          <a:effectLst/>
                          <a:uFillTx/>
                          <a:latin typeface="Arial"/>
                        </a:rPr>
                        <a:t>5</a:t>
                      </a:r>
                      <a:endParaRPr lang="fr-MA" sz="2200" b="0" u="none" strike="noStrike">
                        <a:solidFill>
                          <a:srgbClr val="000000"/>
                        </a:solidFill>
                        <a:effectLst/>
                        <a:uFillTx/>
                        <a:latin typeface="Times New Roman"/>
                      </a:endParaRPr>
                    </a:p>
                  </a:txBody>
                  <a:tcPr marL="43539" marR="43539" marT="43539" marB="43539">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a:lstStyle/>
                    <a:p>
                      <a:pPr algn="ctr">
                        <a:lnSpc>
                          <a:spcPct val="100000"/>
                        </a:lnSpc>
                        <a:tabLst>
                          <a:tab pos="0" algn="l"/>
                        </a:tabLst>
                      </a:pPr>
                      <a:r>
                        <a:rPr lang="fr-MA" sz="2200" b="0" u="none" strike="noStrike">
                          <a:solidFill>
                            <a:srgbClr val="000000"/>
                          </a:solidFill>
                          <a:effectLst/>
                          <a:uFillTx/>
                          <a:latin typeface="Arial"/>
                        </a:rPr>
                        <a:t>6</a:t>
                      </a:r>
                      <a:endParaRPr lang="fr-MA" sz="2200" b="0" u="none" strike="noStrike">
                        <a:solidFill>
                          <a:srgbClr val="000000"/>
                        </a:solidFill>
                        <a:effectLst/>
                        <a:uFillTx/>
                        <a:latin typeface="Times New Roman"/>
                      </a:endParaRPr>
                    </a:p>
                  </a:txBody>
                  <a:tcPr marL="43539" marR="43539" marT="43539" marB="43539">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a:lstStyle/>
                    <a:p>
                      <a:pPr algn="ctr">
                        <a:lnSpc>
                          <a:spcPct val="100000"/>
                        </a:lnSpc>
                        <a:tabLst>
                          <a:tab pos="0" algn="l"/>
                        </a:tabLst>
                      </a:pPr>
                      <a:r>
                        <a:rPr lang="fr-MA" sz="2200" b="0" u="none" strike="noStrike">
                          <a:solidFill>
                            <a:srgbClr val="000000"/>
                          </a:solidFill>
                          <a:effectLst/>
                          <a:uFillTx/>
                          <a:latin typeface="Arial"/>
                        </a:rPr>
                        <a:t>2</a:t>
                      </a:r>
                      <a:endParaRPr lang="fr-MA" sz="2200" b="0" u="none" strike="noStrike">
                        <a:solidFill>
                          <a:srgbClr val="000000"/>
                        </a:solidFill>
                        <a:effectLst/>
                        <a:uFillTx/>
                        <a:latin typeface="Times New Roman"/>
                      </a:endParaRPr>
                    </a:p>
                  </a:txBody>
                  <a:tcPr marL="43539" marR="43539" marT="43539" marB="43539">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extLst>
                  <a:ext uri="{0D108BD9-81ED-4DB2-BD59-A6C34878D82A}">
                    <a16:rowId xmlns:a16="http://schemas.microsoft.com/office/drawing/2014/main" val="10002"/>
                  </a:ext>
                </a:extLst>
              </a:tr>
              <a:tr h="419277">
                <a:tc>
                  <a:txBody>
                    <a:bodyPr/>
                    <a:lstStyle/>
                    <a:p>
                      <a:pPr algn="ctr">
                        <a:lnSpc>
                          <a:spcPct val="100000"/>
                        </a:lnSpc>
                        <a:tabLst>
                          <a:tab pos="0" algn="l"/>
                        </a:tabLst>
                      </a:pPr>
                      <a:r>
                        <a:rPr lang="fr-MA" sz="2200" b="0" u="none" strike="noStrike">
                          <a:solidFill>
                            <a:srgbClr val="000000"/>
                          </a:solidFill>
                          <a:effectLst/>
                          <a:uFillTx/>
                          <a:latin typeface="Arial"/>
                        </a:rPr>
                        <a:t>3</a:t>
                      </a:r>
                      <a:endParaRPr lang="fr-MA" sz="2200" b="0" u="none" strike="noStrike">
                        <a:solidFill>
                          <a:srgbClr val="000000"/>
                        </a:solidFill>
                        <a:effectLst/>
                        <a:uFillTx/>
                        <a:latin typeface="Times New Roman"/>
                      </a:endParaRPr>
                    </a:p>
                  </a:txBody>
                  <a:tcPr marL="43539" marR="43539" marT="43539" marB="43539">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a:lstStyle/>
                    <a:p>
                      <a:pPr algn="ctr">
                        <a:lnSpc>
                          <a:spcPct val="100000"/>
                        </a:lnSpc>
                        <a:tabLst>
                          <a:tab pos="0" algn="l"/>
                        </a:tabLst>
                      </a:pPr>
                      <a:r>
                        <a:rPr lang="fr-MA" sz="2200" b="0" u="none" strike="noStrike">
                          <a:solidFill>
                            <a:srgbClr val="000000"/>
                          </a:solidFill>
                          <a:effectLst/>
                          <a:uFillTx/>
                          <a:latin typeface="Arial"/>
                        </a:rPr>
                        <a:t>3</a:t>
                      </a:r>
                      <a:endParaRPr lang="fr-MA" sz="2200" b="0" u="none" strike="noStrike">
                        <a:solidFill>
                          <a:srgbClr val="000000"/>
                        </a:solidFill>
                        <a:effectLst/>
                        <a:uFillTx/>
                        <a:latin typeface="Times New Roman"/>
                      </a:endParaRPr>
                    </a:p>
                  </a:txBody>
                  <a:tcPr marL="43539" marR="43539" marT="43539" marB="43539">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a:lstStyle/>
                    <a:p>
                      <a:pPr algn="ctr">
                        <a:lnSpc>
                          <a:spcPct val="100000"/>
                        </a:lnSpc>
                        <a:tabLst>
                          <a:tab pos="0" algn="l"/>
                        </a:tabLst>
                      </a:pPr>
                      <a:r>
                        <a:rPr lang="fr-MA" sz="2200" b="0" u="none" strike="noStrike">
                          <a:solidFill>
                            <a:srgbClr val="000000"/>
                          </a:solidFill>
                          <a:effectLst/>
                          <a:uFillTx/>
                          <a:latin typeface="Arial"/>
                        </a:rPr>
                        <a:t>5</a:t>
                      </a:r>
                      <a:endParaRPr lang="fr-MA" sz="2200" b="0" u="none" strike="noStrike">
                        <a:solidFill>
                          <a:srgbClr val="000000"/>
                        </a:solidFill>
                        <a:effectLst/>
                        <a:uFillTx/>
                        <a:latin typeface="Times New Roman"/>
                      </a:endParaRPr>
                    </a:p>
                  </a:txBody>
                  <a:tcPr marL="43539" marR="43539" marT="43539" marB="43539">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a:lstStyle/>
                    <a:p>
                      <a:pPr algn="ctr">
                        <a:lnSpc>
                          <a:spcPct val="100000"/>
                        </a:lnSpc>
                        <a:tabLst>
                          <a:tab pos="0" algn="l"/>
                        </a:tabLst>
                      </a:pPr>
                      <a:r>
                        <a:rPr lang="fr-MA" sz="2200" b="0" u="none" strike="noStrike">
                          <a:solidFill>
                            <a:srgbClr val="000000"/>
                          </a:solidFill>
                          <a:effectLst/>
                          <a:uFillTx/>
                          <a:latin typeface="Arial"/>
                        </a:rPr>
                        <a:t>X</a:t>
                      </a:r>
                      <a:endParaRPr lang="fr-MA" sz="2200" b="0" u="none" strike="noStrike">
                        <a:solidFill>
                          <a:srgbClr val="000000"/>
                        </a:solidFill>
                        <a:effectLst/>
                        <a:uFillTx/>
                        <a:latin typeface="Times New Roman"/>
                      </a:endParaRPr>
                    </a:p>
                  </a:txBody>
                  <a:tcPr marL="43539" marR="43539" marT="43539" marB="43539">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a:lstStyle/>
                    <a:p>
                      <a:pPr algn="ctr">
                        <a:lnSpc>
                          <a:spcPct val="100000"/>
                        </a:lnSpc>
                        <a:tabLst>
                          <a:tab pos="0" algn="l"/>
                        </a:tabLst>
                      </a:pPr>
                      <a:r>
                        <a:rPr lang="fr-MA" sz="2200" b="0" u="none" strike="noStrike">
                          <a:solidFill>
                            <a:srgbClr val="000000"/>
                          </a:solidFill>
                          <a:effectLst/>
                          <a:uFillTx/>
                          <a:latin typeface="Arial"/>
                        </a:rPr>
                        <a:t>8</a:t>
                      </a:r>
                      <a:endParaRPr lang="fr-MA" sz="2200" b="0" u="none" strike="noStrike">
                        <a:solidFill>
                          <a:srgbClr val="000000"/>
                        </a:solidFill>
                        <a:effectLst/>
                        <a:uFillTx/>
                        <a:latin typeface="Times New Roman"/>
                      </a:endParaRPr>
                    </a:p>
                  </a:txBody>
                  <a:tcPr marL="43539" marR="43539" marT="43539" marB="43539">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a:lstStyle/>
                    <a:p>
                      <a:pPr algn="ctr">
                        <a:lnSpc>
                          <a:spcPct val="100000"/>
                        </a:lnSpc>
                        <a:tabLst>
                          <a:tab pos="0" algn="l"/>
                        </a:tabLst>
                      </a:pPr>
                      <a:r>
                        <a:rPr lang="fr-MA" sz="2200" b="0" u="none" strike="noStrike">
                          <a:solidFill>
                            <a:srgbClr val="000000"/>
                          </a:solidFill>
                          <a:effectLst/>
                          <a:uFillTx/>
                          <a:latin typeface="Arial"/>
                        </a:rPr>
                        <a:t>7</a:t>
                      </a:r>
                      <a:endParaRPr lang="fr-MA" sz="2200" b="0" u="none" strike="noStrike">
                        <a:solidFill>
                          <a:srgbClr val="000000"/>
                        </a:solidFill>
                        <a:effectLst/>
                        <a:uFillTx/>
                        <a:latin typeface="Times New Roman"/>
                      </a:endParaRPr>
                    </a:p>
                  </a:txBody>
                  <a:tcPr marL="43539" marR="43539" marT="43539" marB="43539">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extLst>
                  <a:ext uri="{0D108BD9-81ED-4DB2-BD59-A6C34878D82A}">
                    <a16:rowId xmlns:a16="http://schemas.microsoft.com/office/drawing/2014/main" val="10003"/>
                  </a:ext>
                </a:extLst>
              </a:tr>
              <a:tr h="419277">
                <a:tc>
                  <a:txBody>
                    <a:bodyPr/>
                    <a:lstStyle/>
                    <a:p>
                      <a:pPr algn="ctr">
                        <a:lnSpc>
                          <a:spcPct val="100000"/>
                        </a:lnSpc>
                        <a:tabLst>
                          <a:tab pos="0" algn="l"/>
                        </a:tabLst>
                      </a:pPr>
                      <a:r>
                        <a:rPr lang="fr-MA" sz="2200" b="0" u="none" strike="noStrike">
                          <a:solidFill>
                            <a:srgbClr val="000000"/>
                          </a:solidFill>
                          <a:effectLst/>
                          <a:uFillTx/>
                          <a:latin typeface="Arial"/>
                        </a:rPr>
                        <a:t>4</a:t>
                      </a:r>
                      <a:endParaRPr lang="fr-MA" sz="2200" b="0" u="none" strike="noStrike">
                        <a:solidFill>
                          <a:srgbClr val="000000"/>
                        </a:solidFill>
                        <a:effectLst/>
                        <a:uFillTx/>
                        <a:latin typeface="Times New Roman"/>
                      </a:endParaRPr>
                    </a:p>
                  </a:txBody>
                  <a:tcPr marL="43539" marR="43539" marT="43539" marB="43539">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a:lstStyle/>
                    <a:p>
                      <a:pPr algn="ctr">
                        <a:lnSpc>
                          <a:spcPct val="100000"/>
                        </a:lnSpc>
                        <a:tabLst>
                          <a:tab pos="0" algn="l"/>
                        </a:tabLst>
                      </a:pPr>
                      <a:r>
                        <a:rPr lang="fr-MA" sz="2200" b="0" u="none" strike="noStrike">
                          <a:solidFill>
                            <a:srgbClr val="000000"/>
                          </a:solidFill>
                          <a:effectLst/>
                          <a:uFillTx/>
                          <a:latin typeface="Arial"/>
                        </a:rPr>
                        <a:t>10</a:t>
                      </a:r>
                      <a:endParaRPr lang="fr-MA" sz="2200" b="0" u="none" strike="noStrike">
                        <a:solidFill>
                          <a:srgbClr val="000000"/>
                        </a:solidFill>
                        <a:effectLst/>
                        <a:uFillTx/>
                        <a:latin typeface="Times New Roman"/>
                      </a:endParaRPr>
                    </a:p>
                  </a:txBody>
                  <a:tcPr marL="43539" marR="43539" marT="43539" marB="43539">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a:lstStyle/>
                    <a:p>
                      <a:pPr algn="ctr">
                        <a:lnSpc>
                          <a:spcPct val="100000"/>
                        </a:lnSpc>
                        <a:tabLst>
                          <a:tab pos="0" algn="l"/>
                        </a:tabLst>
                      </a:pPr>
                      <a:r>
                        <a:rPr lang="fr-MA" sz="2200" b="0" u="none" strike="noStrike">
                          <a:solidFill>
                            <a:srgbClr val="000000"/>
                          </a:solidFill>
                          <a:effectLst/>
                          <a:uFillTx/>
                          <a:latin typeface="Arial"/>
                        </a:rPr>
                        <a:t>6</a:t>
                      </a:r>
                      <a:endParaRPr lang="fr-MA" sz="2200" b="0" u="none" strike="noStrike">
                        <a:solidFill>
                          <a:srgbClr val="000000"/>
                        </a:solidFill>
                        <a:effectLst/>
                        <a:uFillTx/>
                        <a:latin typeface="Times New Roman"/>
                      </a:endParaRPr>
                    </a:p>
                  </a:txBody>
                  <a:tcPr marL="43539" marR="43539" marT="43539" marB="43539">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a:lstStyle/>
                    <a:p>
                      <a:pPr algn="ctr">
                        <a:lnSpc>
                          <a:spcPct val="100000"/>
                        </a:lnSpc>
                        <a:tabLst>
                          <a:tab pos="0" algn="l"/>
                        </a:tabLst>
                      </a:pPr>
                      <a:r>
                        <a:rPr lang="fr-MA" sz="2200" b="0" u="none" strike="noStrike">
                          <a:solidFill>
                            <a:srgbClr val="000000"/>
                          </a:solidFill>
                          <a:effectLst/>
                          <a:uFillTx/>
                          <a:latin typeface="Arial"/>
                        </a:rPr>
                        <a:t>8</a:t>
                      </a:r>
                      <a:endParaRPr lang="fr-MA" sz="2200" b="0" u="none" strike="noStrike">
                        <a:solidFill>
                          <a:srgbClr val="000000"/>
                        </a:solidFill>
                        <a:effectLst/>
                        <a:uFillTx/>
                        <a:latin typeface="Times New Roman"/>
                      </a:endParaRPr>
                    </a:p>
                  </a:txBody>
                  <a:tcPr marL="43539" marR="43539" marT="43539" marB="43539">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a:lstStyle/>
                    <a:p>
                      <a:pPr algn="ctr">
                        <a:lnSpc>
                          <a:spcPct val="100000"/>
                        </a:lnSpc>
                        <a:tabLst>
                          <a:tab pos="0" algn="l"/>
                        </a:tabLst>
                      </a:pPr>
                      <a:r>
                        <a:rPr lang="fr-MA" sz="2200" b="0" u="none" strike="noStrike">
                          <a:solidFill>
                            <a:srgbClr val="000000"/>
                          </a:solidFill>
                          <a:effectLst/>
                          <a:uFillTx/>
                          <a:latin typeface="Arial"/>
                        </a:rPr>
                        <a:t>X</a:t>
                      </a:r>
                      <a:endParaRPr lang="fr-MA" sz="2200" b="0" u="none" strike="noStrike">
                        <a:solidFill>
                          <a:srgbClr val="000000"/>
                        </a:solidFill>
                        <a:effectLst/>
                        <a:uFillTx/>
                        <a:latin typeface="Times New Roman"/>
                      </a:endParaRPr>
                    </a:p>
                  </a:txBody>
                  <a:tcPr marL="43539" marR="43539" marT="43539" marB="43539">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a:lstStyle/>
                    <a:p>
                      <a:pPr algn="ctr">
                        <a:lnSpc>
                          <a:spcPct val="100000"/>
                        </a:lnSpc>
                        <a:tabLst>
                          <a:tab pos="0" algn="l"/>
                        </a:tabLst>
                      </a:pPr>
                      <a:r>
                        <a:rPr lang="fr-MA" sz="2200" b="0" u="none" strike="noStrike">
                          <a:solidFill>
                            <a:srgbClr val="000000"/>
                          </a:solidFill>
                          <a:effectLst/>
                          <a:uFillTx/>
                          <a:latin typeface="Arial"/>
                        </a:rPr>
                        <a:t>3</a:t>
                      </a:r>
                      <a:endParaRPr lang="fr-MA" sz="2200" b="0" u="none" strike="noStrike">
                        <a:solidFill>
                          <a:srgbClr val="000000"/>
                        </a:solidFill>
                        <a:effectLst/>
                        <a:uFillTx/>
                        <a:latin typeface="Times New Roman"/>
                      </a:endParaRPr>
                    </a:p>
                  </a:txBody>
                  <a:tcPr marL="43539" marR="43539" marT="43539" marB="43539">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extLst>
                  <a:ext uri="{0D108BD9-81ED-4DB2-BD59-A6C34878D82A}">
                    <a16:rowId xmlns:a16="http://schemas.microsoft.com/office/drawing/2014/main" val="10004"/>
                  </a:ext>
                </a:extLst>
              </a:tr>
              <a:tr h="419277">
                <a:tc>
                  <a:txBody>
                    <a:bodyPr/>
                    <a:lstStyle/>
                    <a:p>
                      <a:pPr algn="ctr">
                        <a:lnSpc>
                          <a:spcPct val="100000"/>
                        </a:lnSpc>
                        <a:tabLst>
                          <a:tab pos="0" algn="l"/>
                        </a:tabLst>
                      </a:pPr>
                      <a:r>
                        <a:rPr lang="fr-MA" sz="2200" b="0" u="none" strike="noStrike">
                          <a:solidFill>
                            <a:srgbClr val="000000"/>
                          </a:solidFill>
                          <a:effectLst/>
                          <a:uFillTx/>
                          <a:latin typeface="Arial"/>
                        </a:rPr>
                        <a:t>5</a:t>
                      </a:r>
                      <a:endParaRPr lang="fr-MA" sz="2200" b="0" u="none" strike="noStrike">
                        <a:solidFill>
                          <a:srgbClr val="000000"/>
                        </a:solidFill>
                        <a:effectLst/>
                        <a:uFillTx/>
                        <a:latin typeface="Times New Roman"/>
                      </a:endParaRPr>
                    </a:p>
                  </a:txBody>
                  <a:tcPr marL="43539" marR="43539" marT="43539" marB="43539">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a:lstStyle/>
                    <a:p>
                      <a:pPr algn="ctr">
                        <a:lnSpc>
                          <a:spcPct val="100000"/>
                        </a:lnSpc>
                        <a:tabLst>
                          <a:tab pos="0" algn="l"/>
                        </a:tabLst>
                      </a:pPr>
                      <a:r>
                        <a:rPr lang="fr-MA" sz="2200" b="0" u="none" strike="noStrike">
                          <a:solidFill>
                            <a:srgbClr val="000000"/>
                          </a:solidFill>
                          <a:effectLst/>
                          <a:uFillTx/>
                          <a:latin typeface="Arial"/>
                        </a:rPr>
                        <a:t>11</a:t>
                      </a:r>
                      <a:endParaRPr lang="fr-MA" sz="2200" b="0" u="none" strike="noStrike">
                        <a:solidFill>
                          <a:srgbClr val="000000"/>
                        </a:solidFill>
                        <a:effectLst/>
                        <a:uFillTx/>
                        <a:latin typeface="Times New Roman"/>
                      </a:endParaRPr>
                    </a:p>
                  </a:txBody>
                  <a:tcPr marL="43539" marR="43539" marT="43539" marB="43539">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a:lstStyle/>
                    <a:p>
                      <a:pPr algn="ctr">
                        <a:lnSpc>
                          <a:spcPct val="100000"/>
                        </a:lnSpc>
                        <a:tabLst>
                          <a:tab pos="0" algn="l"/>
                        </a:tabLst>
                      </a:pPr>
                      <a:r>
                        <a:rPr lang="fr-MA" sz="2200" b="0" u="none" strike="noStrike">
                          <a:solidFill>
                            <a:srgbClr val="000000"/>
                          </a:solidFill>
                          <a:effectLst/>
                          <a:uFillTx/>
                          <a:latin typeface="Arial"/>
                        </a:rPr>
                        <a:t>2</a:t>
                      </a:r>
                      <a:endParaRPr lang="fr-MA" sz="2200" b="0" u="none" strike="noStrike">
                        <a:solidFill>
                          <a:srgbClr val="000000"/>
                        </a:solidFill>
                        <a:effectLst/>
                        <a:uFillTx/>
                        <a:latin typeface="Times New Roman"/>
                      </a:endParaRPr>
                    </a:p>
                  </a:txBody>
                  <a:tcPr marL="43539" marR="43539" marT="43539" marB="43539">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a:lstStyle/>
                    <a:p>
                      <a:pPr algn="ctr">
                        <a:lnSpc>
                          <a:spcPct val="100000"/>
                        </a:lnSpc>
                        <a:tabLst>
                          <a:tab pos="0" algn="l"/>
                        </a:tabLst>
                      </a:pPr>
                      <a:r>
                        <a:rPr lang="fr-MA" sz="2200" b="0" u="none" strike="noStrike">
                          <a:solidFill>
                            <a:srgbClr val="000000"/>
                          </a:solidFill>
                          <a:effectLst/>
                          <a:uFillTx/>
                          <a:latin typeface="Arial"/>
                        </a:rPr>
                        <a:t>7</a:t>
                      </a:r>
                      <a:endParaRPr lang="fr-MA" sz="2200" b="0" u="none" strike="noStrike">
                        <a:solidFill>
                          <a:srgbClr val="000000"/>
                        </a:solidFill>
                        <a:effectLst/>
                        <a:uFillTx/>
                        <a:latin typeface="Times New Roman"/>
                      </a:endParaRPr>
                    </a:p>
                  </a:txBody>
                  <a:tcPr marL="43539" marR="43539" marT="43539" marB="43539">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a:lstStyle/>
                    <a:p>
                      <a:pPr algn="ctr">
                        <a:lnSpc>
                          <a:spcPct val="100000"/>
                        </a:lnSpc>
                        <a:tabLst>
                          <a:tab pos="0" algn="l"/>
                        </a:tabLst>
                      </a:pPr>
                      <a:r>
                        <a:rPr lang="fr-MA" sz="2200" b="0" u="none" strike="noStrike">
                          <a:solidFill>
                            <a:srgbClr val="000000"/>
                          </a:solidFill>
                          <a:effectLst/>
                          <a:uFillTx/>
                          <a:latin typeface="Arial"/>
                        </a:rPr>
                        <a:t>3</a:t>
                      </a:r>
                      <a:endParaRPr lang="fr-MA" sz="2200" b="0" u="none" strike="noStrike">
                        <a:solidFill>
                          <a:srgbClr val="000000"/>
                        </a:solidFill>
                        <a:effectLst/>
                        <a:uFillTx/>
                        <a:latin typeface="Times New Roman"/>
                      </a:endParaRPr>
                    </a:p>
                  </a:txBody>
                  <a:tcPr marL="43539" marR="43539" marT="43539" marB="43539">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a:lstStyle/>
                    <a:p>
                      <a:pPr algn="ctr">
                        <a:lnSpc>
                          <a:spcPct val="100000"/>
                        </a:lnSpc>
                        <a:tabLst>
                          <a:tab pos="0" algn="l"/>
                        </a:tabLst>
                      </a:pPr>
                      <a:r>
                        <a:rPr lang="fr-MA" sz="2200" b="0" u="none" strike="noStrike">
                          <a:solidFill>
                            <a:srgbClr val="000000"/>
                          </a:solidFill>
                          <a:effectLst/>
                          <a:uFillTx/>
                          <a:latin typeface="Arial"/>
                        </a:rPr>
                        <a:t>X</a:t>
                      </a:r>
                      <a:endParaRPr lang="fr-MA" sz="2200" b="0" u="none" strike="noStrike">
                        <a:solidFill>
                          <a:srgbClr val="000000"/>
                        </a:solidFill>
                        <a:effectLst/>
                        <a:uFillTx/>
                        <a:latin typeface="Times New Roman"/>
                      </a:endParaRPr>
                    </a:p>
                  </a:txBody>
                  <a:tcPr marL="43539" marR="43539" marT="43539" marB="43539">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extLst>
                  <a:ext uri="{0D108BD9-81ED-4DB2-BD59-A6C34878D82A}">
                    <a16:rowId xmlns:a16="http://schemas.microsoft.com/office/drawing/2014/main" val="10005"/>
                  </a:ext>
                </a:extLst>
              </a:tr>
            </a:tbl>
          </a:graphicData>
        </a:graphic>
      </p:graphicFrame>
      <p:sp>
        <p:nvSpPr>
          <p:cNvPr id="388" name="Ellipse 387"/>
          <p:cNvSpPr/>
          <p:nvPr/>
        </p:nvSpPr>
        <p:spPr>
          <a:xfrm>
            <a:off x="8999214" y="1799887"/>
            <a:ext cx="539008" cy="539008"/>
          </a:xfrm>
          <a:prstGeom prst="ellipse">
            <a:avLst/>
          </a:prstGeom>
          <a:solidFill>
            <a:srgbClr val="729FCF">
              <a:alpha val="1000"/>
            </a:srgbClr>
          </a:solidFill>
          <a:ln w="0">
            <a:solidFill>
              <a:srgbClr val="3465A4"/>
            </a:solidFill>
          </a:ln>
        </p:spPr>
        <p:style>
          <a:lnRef idx="0">
            <a:scrgbClr r="0" g="0" b="0"/>
          </a:lnRef>
          <a:fillRef idx="0">
            <a:scrgbClr r="0" g="0" b="0"/>
          </a:fillRef>
          <a:effectRef idx="0">
            <a:scrgbClr r="0" g="0" b="0"/>
          </a:effectRef>
          <a:fontRef idx="minor"/>
        </p:style>
        <p:txBody>
          <a:bodyPr lIns="108847" tIns="54423" rIns="108847" bIns="54423" anchor="ctr">
            <a:noAutofit/>
          </a:bodyPr>
          <a:lstStyle/>
          <a:p>
            <a:endParaRPr lang="fr-MA" sz="2177">
              <a:solidFill>
                <a:srgbClr val="000000"/>
              </a:solidFill>
              <a:latin typeface="Arial"/>
              <a:ea typeface="DejaVu Sans"/>
            </a:endParaRPr>
          </a:p>
        </p:txBody>
      </p:sp>
      <p:sp>
        <p:nvSpPr>
          <p:cNvPr id="389" name="Ellipse 388"/>
          <p:cNvSpPr/>
          <p:nvPr/>
        </p:nvSpPr>
        <p:spPr>
          <a:xfrm>
            <a:off x="8999214" y="2699395"/>
            <a:ext cx="539008" cy="539008"/>
          </a:xfrm>
          <a:prstGeom prst="ellipse">
            <a:avLst/>
          </a:prstGeom>
          <a:solidFill>
            <a:srgbClr val="729FCF">
              <a:alpha val="1000"/>
            </a:srgbClr>
          </a:solidFill>
          <a:ln w="0">
            <a:solidFill>
              <a:srgbClr val="3465A4"/>
            </a:solidFill>
          </a:ln>
        </p:spPr>
        <p:style>
          <a:lnRef idx="0">
            <a:scrgbClr r="0" g="0" b="0"/>
          </a:lnRef>
          <a:fillRef idx="0">
            <a:scrgbClr r="0" g="0" b="0"/>
          </a:fillRef>
          <a:effectRef idx="0">
            <a:scrgbClr r="0" g="0" b="0"/>
          </a:effectRef>
          <a:fontRef idx="minor"/>
        </p:style>
        <p:txBody>
          <a:bodyPr lIns="108847" tIns="54423" rIns="108847" bIns="54423" anchor="ctr">
            <a:noAutofit/>
          </a:bodyPr>
          <a:lstStyle/>
          <a:p>
            <a:endParaRPr lang="fr-MA" sz="2177">
              <a:solidFill>
                <a:srgbClr val="000000"/>
              </a:solidFill>
              <a:latin typeface="Arial"/>
              <a:ea typeface="DejaVu Sans"/>
            </a:endParaRPr>
          </a:p>
        </p:txBody>
      </p:sp>
      <p:sp>
        <p:nvSpPr>
          <p:cNvPr id="390" name="Ellipse 389"/>
          <p:cNvSpPr/>
          <p:nvPr/>
        </p:nvSpPr>
        <p:spPr>
          <a:xfrm>
            <a:off x="8099271" y="1799887"/>
            <a:ext cx="539008" cy="539008"/>
          </a:xfrm>
          <a:prstGeom prst="ellipse">
            <a:avLst/>
          </a:prstGeom>
          <a:solidFill>
            <a:srgbClr val="729FCF">
              <a:alpha val="1000"/>
            </a:srgbClr>
          </a:solidFill>
          <a:ln w="0">
            <a:solidFill>
              <a:srgbClr val="3465A4"/>
            </a:solidFill>
          </a:ln>
        </p:spPr>
        <p:style>
          <a:lnRef idx="0">
            <a:scrgbClr r="0" g="0" b="0"/>
          </a:lnRef>
          <a:fillRef idx="0">
            <a:scrgbClr r="0" g="0" b="0"/>
          </a:fillRef>
          <a:effectRef idx="0">
            <a:scrgbClr r="0" g="0" b="0"/>
          </a:effectRef>
          <a:fontRef idx="minor"/>
        </p:style>
        <p:txBody>
          <a:bodyPr lIns="108847" tIns="54423" rIns="108847" bIns="54423" anchor="ctr">
            <a:noAutofit/>
          </a:bodyPr>
          <a:lstStyle/>
          <a:p>
            <a:endParaRPr lang="fr-MA" sz="2177">
              <a:solidFill>
                <a:srgbClr val="000000"/>
              </a:solidFill>
              <a:latin typeface="Arial"/>
              <a:ea typeface="DejaVu Sans"/>
            </a:endParaRPr>
          </a:p>
        </p:txBody>
      </p:sp>
      <p:sp>
        <p:nvSpPr>
          <p:cNvPr id="391" name="Ellipse 390"/>
          <p:cNvSpPr/>
          <p:nvPr/>
        </p:nvSpPr>
        <p:spPr>
          <a:xfrm>
            <a:off x="8099271" y="2699395"/>
            <a:ext cx="539008" cy="539008"/>
          </a:xfrm>
          <a:prstGeom prst="ellipse">
            <a:avLst/>
          </a:prstGeom>
          <a:solidFill>
            <a:srgbClr val="729FCF">
              <a:alpha val="1000"/>
            </a:srgbClr>
          </a:solidFill>
          <a:ln w="0">
            <a:solidFill>
              <a:srgbClr val="3465A4"/>
            </a:solidFill>
          </a:ln>
        </p:spPr>
        <p:style>
          <a:lnRef idx="0">
            <a:scrgbClr r="0" g="0" b="0"/>
          </a:lnRef>
          <a:fillRef idx="0">
            <a:scrgbClr r="0" g="0" b="0"/>
          </a:fillRef>
          <a:effectRef idx="0">
            <a:scrgbClr r="0" g="0" b="0"/>
          </a:effectRef>
          <a:fontRef idx="minor"/>
        </p:style>
        <p:txBody>
          <a:bodyPr lIns="108847" tIns="54423" rIns="108847" bIns="54423" anchor="ctr">
            <a:noAutofit/>
          </a:bodyPr>
          <a:lstStyle/>
          <a:p>
            <a:endParaRPr lang="fr-MA" sz="2177">
              <a:solidFill>
                <a:srgbClr val="000000"/>
              </a:solidFill>
              <a:latin typeface="Arial"/>
              <a:ea typeface="DejaVu Sans"/>
            </a:endParaRPr>
          </a:p>
        </p:txBody>
      </p:sp>
      <p:cxnSp>
        <p:nvCxnSpPr>
          <p:cNvPr id="392" name="Connecteur droit avec flèche 391"/>
          <p:cNvCxnSpPr>
            <a:stCxn id="390" idx="4"/>
            <a:endCxn id="391" idx="0"/>
          </p:cNvCxnSpPr>
          <p:nvPr/>
        </p:nvCxnSpPr>
        <p:spPr>
          <a:xfrm>
            <a:off x="8368775" y="2338896"/>
            <a:ext cx="435" cy="360935"/>
          </a:xfrm>
          <a:prstGeom prst="straightConnector1">
            <a:avLst/>
          </a:prstGeom>
          <a:ln w="0">
            <a:solidFill>
              <a:srgbClr val="3465A4"/>
            </a:solidFill>
          </a:ln>
        </p:spPr>
      </p:cxnSp>
      <p:cxnSp>
        <p:nvCxnSpPr>
          <p:cNvPr id="393" name="Connecteur droit avec flèche 392"/>
          <p:cNvCxnSpPr>
            <a:stCxn id="390" idx="6"/>
            <a:endCxn id="388" idx="2"/>
          </p:cNvCxnSpPr>
          <p:nvPr/>
        </p:nvCxnSpPr>
        <p:spPr>
          <a:xfrm>
            <a:off x="8638279" y="2069391"/>
            <a:ext cx="361371" cy="435"/>
          </a:xfrm>
          <a:prstGeom prst="straightConnector1">
            <a:avLst/>
          </a:prstGeom>
          <a:ln w="0">
            <a:solidFill>
              <a:srgbClr val="3465A4"/>
            </a:solidFill>
          </a:ln>
        </p:spPr>
      </p:cxnSp>
      <p:cxnSp>
        <p:nvCxnSpPr>
          <p:cNvPr id="394" name="Connecteur : en angle 393"/>
          <p:cNvCxnSpPr>
            <a:stCxn id="388" idx="4"/>
            <a:endCxn id="389" idx="0"/>
          </p:cNvCxnSpPr>
          <p:nvPr/>
        </p:nvCxnSpPr>
        <p:spPr>
          <a:xfrm rot="16200000">
            <a:off x="9088468" y="2519146"/>
            <a:ext cx="360935" cy="435"/>
          </a:xfrm>
          <a:prstGeom prst="bentConnector2">
            <a:avLst/>
          </a:prstGeom>
          <a:ln w="0">
            <a:solidFill>
              <a:srgbClr val="3465A4"/>
            </a:solidFill>
          </a:ln>
        </p:spPr>
      </p:cxnSp>
      <p:cxnSp>
        <p:nvCxnSpPr>
          <p:cNvPr id="395" name="Connecteur : en angle 394"/>
          <p:cNvCxnSpPr>
            <a:stCxn id="389" idx="2"/>
            <a:endCxn id="391" idx="6"/>
          </p:cNvCxnSpPr>
          <p:nvPr/>
        </p:nvCxnSpPr>
        <p:spPr>
          <a:xfrm rot="10800000">
            <a:off x="8637843" y="2968900"/>
            <a:ext cx="361371" cy="435"/>
          </a:xfrm>
          <a:prstGeom prst="bentConnector2">
            <a:avLst/>
          </a:prstGeom>
          <a:ln w="0">
            <a:solidFill>
              <a:srgbClr val="3465A4"/>
            </a:solidFill>
          </a:ln>
        </p:spPr>
      </p:cxnSp>
      <p:cxnSp>
        <p:nvCxnSpPr>
          <p:cNvPr id="396" name="Connecteur droit avec flèche 395"/>
          <p:cNvCxnSpPr>
            <a:stCxn id="391" idx="7"/>
            <a:endCxn id="388" idx="3"/>
          </p:cNvCxnSpPr>
          <p:nvPr/>
        </p:nvCxnSpPr>
        <p:spPr>
          <a:xfrm flipV="1">
            <a:off x="8559474" y="2260091"/>
            <a:ext cx="518981" cy="518545"/>
          </a:xfrm>
          <a:prstGeom prst="straightConnector1">
            <a:avLst/>
          </a:prstGeom>
          <a:ln w="0">
            <a:solidFill>
              <a:srgbClr val="3465A4"/>
            </a:solidFill>
          </a:ln>
        </p:spPr>
      </p:cxnSp>
      <p:cxnSp>
        <p:nvCxnSpPr>
          <p:cNvPr id="397" name="Connecteur droit avec flèche 396"/>
          <p:cNvCxnSpPr>
            <a:stCxn id="389" idx="1"/>
            <a:endCxn id="390" idx="5"/>
          </p:cNvCxnSpPr>
          <p:nvPr/>
        </p:nvCxnSpPr>
        <p:spPr>
          <a:xfrm flipH="1" flipV="1">
            <a:off x="8559474" y="2260091"/>
            <a:ext cx="518981" cy="518545"/>
          </a:xfrm>
          <a:prstGeom prst="straightConnector1">
            <a:avLst/>
          </a:prstGeom>
          <a:ln w="0">
            <a:solidFill>
              <a:srgbClr val="3465A4"/>
            </a:solidFill>
          </a:ln>
        </p:spPr>
      </p:cxnSp>
      <p:sp>
        <p:nvSpPr>
          <p:cNvPr id="398" name="Ellipse 397"/>
          <p:cNvSpPr/>
          <p:nvPr/>
        </p:nvSpPr>
        <p:spPr>
          <a:xfrm>
            <a:off x="8567311" y="3419524"/>
            <a:ext cx="539008" cy="539008"/>
          </a:xfrm>
          <a:prstGeom prst="ellipse">
            <a:avLst/>
          </a:prstGeom>
          <a:solidFill>
            <a:srgbClr val="729FCF">
              <a:alpha val="1000"/>
            </a:srgbClr>
          </a:solidFill>
          <a:ln w="0">
            <a:solidFill>
              <a:srgbClr val="3465A4"/>
            </a:solidFill>
          </a:ln>
        </p:spPr>
        <p:style>
          <a:lnRef idx="0">
            <a:scrgbClr r="0" g="0" b="0"/>
          </a:lnRef>
          <a:fillRef idx="0">
            <a:scrgbClr r="0" g="0" b="0"/>
          </a:fillRef>
          <a:effectRef idx="0">
            <a:scrgbClr r="0" g="0" b="0"/>
          </a:effectRef>
          <a:fontRef idx="minor"/>
        </p:style>
        <p:txBody>
          <a:bodyPr lIns="108847" tIns="54423" rIns="108847" bIns="54423" anchor="ctr">
            <a:noAutofit/>
          </a:bodyPr>
          <a:lstStyle/>
          <a:p>
            <a:endParaRPr lang="fr-MA" sz="2177">
              <a:solidFill>
                <a:srgbClr val="000000"/>
              </a:solidFill>
              <a:latin typeface="Arial"/>
              <a:ea typeface="DejaVu Sans"/>
            </a:endParaRPr>
          </a:p>
        </p:txBody>
      </p:sp>
      <p:cxnSp>
        <p:nvCxnSpPr>
          <p:cNvPr id="399" name="Connecteur droit avec flèche 398"/>
          <p:cNvCxnSpPr>
            <a:stCxn id="391" idx="4"/>
            <a:endCxn id="398" idx="1"/>
          </p:cNvCxnSpPr>
          <p:nvPr/>
        </p:nvCxnSpPr>
        <p:spPr>
          <a:xfrm>
            <a:off x="8368775" y="3238404"/>
            <a:ext cx="277776" cy="260361"/>
          </a:xfrm>
          <a:prstGeom prst="straightConnector1">
            <a:avLst/>
          </a:prstGeom>
          <a:ln w="0">
            <a:solidFill>
              <a:srgbClr val="3465A4"/>
            </a:solidFill>
          </a:ln>
        </p:spPr>
      </p:cxnSp>
      <p:cxnSp>
        <p:nvCxnSpPr>
          <p:cNvPr id="400" name="Connecteur droit avec flèche 399"/>
          <p:cNvCxnSpPr>
            <a:stCxn id="389" idx="4"/>
            <a:endCxn id="398" idx="7"/>
          </p:cNvCxnSpPr>
          <p:nvPr/>
        </p:nvCxnSpPr>
        <p:spPr>
          <a:xfrm flipH="1">
            <a:off x="9027514" y="3238404"/>
            <a:ext cx="241639" cy="260361"/>
          </a:xfrm>
          <a:prstGeom prst="straightConnector1">
            <a:avLst/>
          </a:prstGeom>
          <a:ln w="0">
            <a:solidFill>
              <a:srgbClr val="3465A4"/>
            </a:solidFill>
          </a:ln>
        </p:spPr>
      </p:cxnSp>
      <p:cxnSp>
        <p:nvCxnSpPr>
          <p:cNvPr id="401" name="Connecteur : en arc 400"/>
          <p:cNvCxnSpPr>
            <a:stCxn id="388" idx="6"/>
            <a:endCxn id="398" idx="6"/>
          </p:cNvCxnSpPr>
          <p:nvPr/>
        </p:nvCxnSpPr>
        <p:spPr>
          <a:xfrm flipH="1">
            <a:off x="9106319" y="2069391"/>
            <a:ext cx="432339" cy="1620073"/>
          </a:xfrm>
          <a:prstGeom prst="curvedConnector3">
            <a:avLst>
              <a:gd name="adj1" fmla="val -66330"/>
            </a:avLst>
          </a:prstGeom>
          <a:ln w="0">
            <a:solidFill>
              <a:srgbClr val="3465A4"/>
            </a:solidFill>
          </a:ln>
        </p:spPr>
      </p:cxnSp>
      <p:cxnSp>
        <p:nvCxnSpPr>
          <p:cNvPr id="402" name="Connecteur : en arc 401"/>
          <p:cNvCxnSpPr>
            <a:stCxn id="390" idx="2"/>
            <a:endCxn id="398" idx="2"/>
          </p:cNvCxnSpPr>
          <p:nvPr/>
        </p:nvCxnSpPr>
        <p:spPr>
          <a:xfrm rot="10800000" flipH="1" flipV="1">
            <a:off x="8098835" y="2069391"/>
            <a:ext cx="468476" cy="1620073"/>
          </a:xfrm>
          <a:prstGeom prst="curvedConnector3">
            <a:avLst>
              <a:gd name="adj1" fmla="val -61116"/>
            </a:avLst>
          </a:prstGeom>
          <a:ln w="0">
            <a:solidFill>
              <a:srgbClr val="3465A4"/>
            </a:solidFill>
          </a:ln>
        </p:spPr>
      </p:cxnSp>
      <p:sp>
        <p:nvSpPr>
          <p:cNvPr id="403" name="Rectangle 402"/>
          <p:cNvSpPr/>
          <p:nvPr/>
        </p:nvSpPr>
        <p:spPr>
          <a:xfrm>
            <a:off x="8214212" y="1907863"/>
            <a:ext cx="280389" cy="444937"/>
          </a:xfrm>
          <a:prstGeom prst="rect">
            <a:avLst/>
          </a:prstGeom>
          <a:noFill/>
          <a:ln w="0">
            <a:noFill/>
          </a:ln>
        </p:spPr>
        <p:style>
          <a:lnRef idx="0">
            <a:scrgbClr r="0" g="0" b="0"/>
          </a:lnRef>
          <a:fillRef idx="0">
            <a:scrgbClr r="0" g="0" b="0"/>
          </a:fillRef>
          <a:effectRef idx="0">
            <a:scrgbClr r="0" g="0" b="0"/>
          </a:effectRef>
          <a:fontRef idx="minor"/>
        </p:style>
        <p:txBody>
          <a:bodyPr lIns="108847" tIns="54423" rIns="108847" bIns="54423" anchor="t">
            <a:spAutoFit/>
          </a:bodyPr>
          <a:lstStyle/>
          <a:p>
            <a:pPr>
              <a:lnSpc>
                <a:spcPct val="100000"/>
              </a:lnSpc>
            </a:pPr>
            <a:r>
              <a:rPr lang="fr-MA" sz="2177">
                <a:solidFill>
                  <a:srgbClr val="000000"/>
                </a:solidFill>
                <a:latin typeface="Arial"/>
                <a:ea typeface="DejaVu Sans"/>
              </a:rPr>
              <a:t>1</a:t>
            </a:r>
            <a:endParaRPr lang="fr-MA" sz="2177">
              <a:solidFill>
                <a:srgbClr val="000000"/>
              </a:solidFill>
              <a:latin typeface="Arial"/>
            </a:endParaRPr>
          </a:p>
        </p:txBody>
      </p:sp>
      <p:sp>
        <p:nvSpPr>
          <p:cNvPr id="404" name="Rectangle 403"/>
          <p:cNvSpPr/>
          <p:nvPr/>
        </p:nvSpPr>
        <p:spPr>
          <a:xfrm>
            <a:off x="9107190" y="1914394"/>
            <a:ext cx="280389" cy="444937"/>
          </a:xfrm>
          <a:prstGeom prst="rect">
            <a:avLst/>
          </a:prstGeom>
          <a:noFill/>
          <a:ln w="0">
            <a:noFill/>
          </a:ln>
        </p:spPr>
        <p:style>
          <a:lnRef idx="0">
            <a:scrgbClr r="0" g="0" b="0"/>
          </a:lnRef>
          <a:fillRef idx="0">
            <a:scrgbClr r="0" g="0" b="0"/>
          </a:fillRef>
          <a:effectRef idx="0">
            <a:scrgbClr r="0" g="0" b="0"/>
          </a:effectRef>
          <a:fontRef idx="minor"/>
        </p:style>
        <p:txBody>
          <a:bodyPr lIns="108847" tIns="54423" rIns="108847" bIns="54423" anchor="t">
            <a:spAutoFit/>
          </a:bodyPr>
          <a:lstStyle/>
          <a:p>
            <a:pPr>
              <a:lnSpc>
                <a:spcPct val="100000"/>
              </a:lnSpc>
            </a:pPr>
            <a:r>
              <a:rPr lang="fr-MA" sz="2177">
                <a:solidFill>
                  <a:srgbClr val="000000"/>
                </a:solidFill>
                <a:latin typeface="Arial"/>
                <a:ea typeface="DejaVu Sans"/>
              </a:rPr>
              <a:t>2</a:t>
            </a:r>
            <a:endParaRPr lang="fr-MA" sz="2177">
              <a:solidFill>
                <a:srgbClr val="000000"/>
              </a:solidFill>
              <a:latin typeface="Arial"/>
            </a:endParaRPr>
          </a:p>
        </p:txBody>
      </p:sp>
      <p:sp>
        <p:nvSpPr>
          <p:cNvPr id="405" name="Rectangle 404"/>
          <p:cNvSpPr/>
          <p:nvPr/>
        </p:nvSpPr>
        <p:spPr>
          <a:xfrm>
            <a:off x="8237723" y="2796487"/>
            <a:ext cx="280389" cy="444937"/>
          </a:xfrm>
          <a:prstGeom prst="rect">
            <a:avLst/>
          </a:prstGeom>
          <a:noFill/>
          <a:ln w="0">
            <a:noFill/>
          </a:ln>
        </p:spPr>
        <p:style>
          <a:lnRef idx="0">
            <a:scrgbClr r="0" g="0" b="0"/>
          </a:lnRef>
          <a:fillRef idx="0">
            <a:scrgbClr r="0" g="0" b="0"/>
          </a:fillRef>
          <a:effectRef idx="0">
            <a:scrgbClr r="0" g="0" b="0"/>
          </a:effectRef>
          <a:fontRef idx="minor"/>
        </p:style>
        <p:txBody>
          <a:bodyPr lIns="108847" tIns="54423" rIns="108847" bIns="54423" anchor="t">
            <a:spAutoFit/>
          </a:bodyPr>
          <a:lstStyle/>
          <a:p>
            <a:pPr>
              <a:lnSpc>
                <a:spcPct val="100000"/>
              </a:lnSpc>
            </a:pPr>
            <a:r>
              <a:rPr lang="fr-MA" sz="2177">
                <a:solidFill>
                  <a:srgbClr val="000000"/>
                </a:solidFill>
                <a:latin typeface="Arial"/>
                <a:ea typeface="DejaVu Sans"/>
              </a:rPr>
              <a:t>3</a:t>
            </a:r>
            <a:endParaRPr lang="fr-MA" sz="2177">
              <a:solidFill>
                <a:srgbClr val="000000"/>
              </a:solidFill>
              <a:latin typeface="Arial"/>
            </a:endParaRPr>
          </a:p>
        </p:txBody>
      </p:sp>
      <p:sp>
        <p:nvSpPr>
          <p:cNvPr id="406" name="Rectangle 405"/>
          <p:cNvSpPr/>
          <p:nvPr/>
        </p:nvSpPr>
        <p:spPr>
          <a:xfrm>
            <a:off x="9107190" y="2778636"/>
            <a:ext cx="280389" cy="444937"/>
          </a:xfrm>
          <a:prstGeom prst="rect">
            <a:avLst/>
          </a:prstGeom>
          <a:noFill/>
          <a:ln w="0">
            <a:noFill/>
          </a:ln>
        </p:spPr>
        <p:style>
          <a:lnRef idx="0">
            <a:scrgbClr r="0" g="0" b="0"/>
          </a:lnRef>
          <a:fillRef idx="0">
            <a:scrgbClr r="0" g="0" b="0"/>
          </a:fillRef>
          <a:effectRef idx="0">
            <a:scrgbClr r="0" g="0" b="0"/>
          </a:effectRef>
          <a:fontRef idx="minor"/>
        </p:style>
        <p:txBody>
          <a:bodyPr lIns="108847" tIns="54423" rIns="108847" bIns="54423" anchor="t">
            <a:spAutoFit/>
          </a:bodyPr>
          <a:lstStyle/>
          <a:p>
            <a:pPr>
              <a:lnSpc>
                <a:spcPct val="100000"/>
              </a:lnSpc>
            </a:pPr>
            <a:r>
              <a:rPr lang="fr-MA" sz="2177">
                <a:solidFill>
                  <a:srgbClr val="000000"/>
                </a:solidFill>
                <a:latin typeface="Arial"/>
                <a:ea typeface="DejaVu Sans"/>
              </a:rPr>
              <a:t>4</a:t>
            </a:r>
            <a:endParaRPr lang="fr-MA" sz="2177">
              <a:solidFill>
                <a:srgbClr val="000000"/>
              </a:solidFill>
              <a:latin typeface="Arial"/>
            </a:endParaRPr>
          </a:p>
        </p:txBody>
      </p:sp>
      <p:sp>
        <p:nvSpPr>
          <p:cNvPr id="407" name="Rectangle 406"/>
          <p:cNvSpPr/>
          <p:nvPr/>
        </p:nvSpPr>
        <p:spPr>
          <a:xfrm>
            <a:off x="8646116" y="3498330"/>
            <a:ext cx="280389" cy="444937"/>
          </a:xfrm>
          <a:prstGeom prst="rect">
            <a:avLst/>
          </a:prstGeom>
          <a:noFill/>
          <a:ln w="0">
            <a:noFill/>
          </a:ln>
        </p:spPr>
        <p:style>
          <a:lnRef idx="0">
            <a:scrgbClr r="0" g="0" b="0"/>
          </a:lnRef>
          <a:fillRef idx="0">
            <a:scrgbClr r="0" g="0" b="0"/>
          </a:fillRef>
          <a:effectRef idx="0">
            <a:scrgbClr r="0" g="0" b="0"/>
          </a:effectRef>
          <a:fontRef idx="minor"/>
        </p:style>
        <p:txBody>
          <a:bodyPr lIns="108847" tIns="54423" rIns="108847" bIns="54423" anchor="t">
            <a:spAutoFit/>
          </a:bodyPr>
          <a:lstStyle/>
          <a:p>
            <a:pPr>
              <a:lnSpc>
                <a:spcPct val="100000"/>
              </a:lnSpc>
            </a:pPr>
            <a:r>
              <a:rPr lang="fr-MA" sz="2177">
                <a:solidFill>
                  <a:srgbClr val="000000"/>
                </a:solidFill>
                <a:latin typeface="Arial"/>
                <a:ea typeface="DejaVu Sans"/>
              </a:rPr>
              <a:t>5</a:t>
            </a:r>
            <a:endParaRPr lang="fr-MA" sz="2177">
              <a:solidFill>
                <a:srgbClr val="000000"/>
              </a:solidFill>
              <a:latin typeface="Arial"/>
            </a:endParaRPr>
          </a:p>
        </p:txBody>
      </p:sp>
      <p:graphicFrame>
        <p:nvGraphicFramePr>
          <p:cNvPr id="408" name="Tableau 407"/>
          <p:cNvGraphicFramePr/>
          <p:nvPr/>
        </p:nvGraphicFramePr>
        <p:xfrm>
          <a:off x="1735282" y="2090232"/>
          <a:ext cx="5122718" cy="1578390"/>
        </p:xfrm>
        <a:graphic>
          <a:graphicData uri="http://schemas.openxmlformats.org/drawingml/2006/table">
            <a:tbl>
              <a:tblPr/>
              <a:tblGrid>
                <a:gridCol w="1707279">
                  <a:extLst>
                    <a:ext uri="{9D8B030D-6E8A-4147-A177-3AD203B41FA5}">
                      <a16:colId xmlns:a16="http://schemas.microsoft.com/office/drawing/2014/main" val="20000"/>
                    </a:ext>
                  </a:extLst>
                </a:gridCol>
                <a:gridCol w="1706397">
                  <a:extLst>
                    <a:ext uri="{9D8B030D-6E8A-4147-A177-3AD203B41FA5}">
                      <a16:colId xmlns:a16="http://schemas.microsoft.com/office/drawing/2014/main" val="20001"/>
                    </a:ext>
                  </a:extLst>
                </a:gridCol>
                <a:gridCol w="1709042">
                  <a:extLst>
                    <a:ext uri="{9D8B030D-6E8A-4147-A177-3AD203B41FA5}">
                      <a16:colId xmlns:a16="http://schemas.microsoft.com/office/drawing/2014/main" val="20002"/>
                    </a:ext>
                  </a:extLst>
                </a:gridCol>
              </a:tblGrid>
              <a:tr h="246972">
                <a:tc>
                  <a:txBody>
                    <a:bodyPr/>
                    <a:lstStyle/>
                    <a:p>
                      <a:pPr>
                        <a:lnSpc>
                          <a:spcPct val="100000"/>
                        </a:lnSpc>
                      </a:pPr>
                      <a:r>
                        <a:rPr lang="fr-MA" sz="1500" b="0" u="none" strike="noStrike">
                          <a:solidFill>
                            <a:srgbClr val="000000"/>
                          </a:solidFill>
                          <a:effectLst/>
                          <a:uFillTx/>
                          <a:latin typeface="Arial"/>
                        </a:rPr>
                        <a:t>Individus</a:t>
                      </a:r>
                      <a:endParaRPr lang="fr-MA" sz="1500" b="0" u="none" strike="noStrike">
                        <a:solidFill>
                          <a:srgbClr val="000000"/>
                        </a:solidFill>
                        <a:effectLst/>
                        <a:uFillTx/>
                        <a:latin typeface="Times New Roman"/>
                      </a:endParaRPr>
                    </a:p>
                  </a:txBody>
                  <a:tcPr marL="43539" marR="43539" marT="43539" marB="43539">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a:lstStyle/>
                    <a:p>
                      <a:pPr>
                        <a:lnSpc>
                          <a:spcPct val="100000"/>
                        </a:lnSpc>
                      </a:pPr>
                      <a:r>
                        <a:rPr lang="fr-MA" sz="1500" b="0" u="none" strike="noStrike">
                          <a:solidFill>
                            <a:srgbClr val="000000"/>
                          </a:solidFill>
                          <a:effectLst/>
                          <a:uFillTx/>
                          <a:latin typeface="Arial"/>
                        </a:rPr>
                        <a:t>Chromosome</a:t>
                      </a:r>
                      <a:endParaRPr lang="fr-MA" sz="1500" b="0" u="none" strike="noStrike">
                        <a:solidFill>
                          <a:srgbClr val="000000"/>
                        </a:solidFill>
                        <a:effectLst/>
                        <a:uFillTx/>
                        <a:latin typeface="Times New Roman"/>
                      </a:endParaRPr>
                    </a:p>
                  </a:txBody>
                  <a:tcPr marL="43539" marR="43539" marT="43539" marB="43539">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a:lstStyle/>
                    <a:p>
                      <a:pPr>
                        <a:lnSpc>
                          <a:spcPct val="100000"/>
                        </a:lnSpc>
                      </a:pPr>
                      <a:r>
                        <a:rPr lang="fr-MA" sz="1500" b="0" u="none" strike="noStrike">
                          <a:solidFill>
                            <a:srgbClr val="000000"/>
                          </a:solidFill>
                          <a:effectLst/>
                          <a:uFillTx/>
                          <a:latin typeface="Arial"/>
                        </a:rPr>
                        <a:t>Cercuit</a:t>
                      </a:r>
                      <a:endParaRPr lang="fr-MA" sz="1500" b="0" u="none" strike="noStrike">
                        <a:solidFill>
                          <a:srgbClr val="000000"/>
                        </a:solidFill>
                        <a:effectLst/>
                        <a:uFillTx/>
                        <a:latin typeface="Times New Roman"/>
                      </a:endParaRPr>
                    </a:p>
                  </a:txBody>
                  <a:tcPr marL="43539" marR="43539" marT="43539" marB="43539">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extLst>
                  <a:ext uri="{0D108BD9-81ED-4DB2-BD59-A6C34878D82A}">
                    <a16:rowId xmlns:a16="http://schemas.microsoft.com/office/drawing/2014/main" val="10000"/>
                  </a:ext>
                </a:extLst>
              </a:tr>
              <a:tr h="246972">
                <a:tc>
                  <a:txBody>
                    <a:bodyPr/>
                    <a:lstStyle/>
                    <a:p>
                      <a:pPr>
                        <a:lnSpc>
                          <a:spcPct val="100000"/>
                        </a:lnSpc>
                      </a:pPr>
                      <a:r>
                        <a:rPr lang="fr-MA" sz="1500" b="0" u="none" strike="noStrike">
                          <a:solidFill>
                            <a:srgbClr val="000000"/>
                          </a:solidFill>
                          <a:effectLst/>
                          <a:uFillTx/>
                          <a:latin typeface="Arial"/>
                        </a:rPr>
                        <a:t>A</a:t>
                      </a:r>
                      <a:endParaRPr lang="fr-MA" sz="1500" b="0" u="none" strike="noStrike">
                        <a:solidFill>
                          <a:srgbClr val="000000"/>
                        </a:solidFill>
                        <a:effectLst/>
                        <a:uFillTx/>
                        <a:latin typeface="Times New Roman"/>
                      </a:endParaRPr>
                    </a:p>
                  </a:txBody>
                  <a:tcPr marL="43539" marR="43539" marT="43539" marB="43539">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a:lstStyle/>
                    <a:p>
                      <a:pPr>
                        <a:lnSpc>
                          <a:spcPct val="100000"/>
                        </a:lnSpc>
                      </a:pPr>
                      <a:r>
                        <a:rPr lang="fr-MA" sz="1500" b="0" u="none" strike="noStrike">
                          <a:solidFill>
                            <a:srgbClr val="000000"/>
                          </a:solidFill>
                          <a:effectLst/>
                          <a:uFillTx/>
                          <a:latin typeface="Arial"/>
                        </a:rPr>
                        <a:t>[1, 2, 3, 4, 5]</a:t>
                      </a:r>
                      <a:endParaRPr lang="fr-MA" sz="1500" b="0" u="none" strike="noStrike">
                        <a:solidFill>
                          <a:srgbClr val="000000"/>
                        </a:solidFill>
                        <a:effectLst/>
                        <a:uFillTx/>
                        <a:latin typeface="Times New Roman"/>
                      </a:endParaRPr>
                    </a:p>
                  </a:txBody>
                  <a:tcPr marL="43539" marR="43539" marT="43539" marB="43539">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a:lstStyle/>
                    <a:p>
                      <a:pPr>
                        <a:lnSpc>
                          <a:spcPct val="100000"/>
                        </a:lnSpc>
                      </a:pPr>
                      <a:r>
                        <a:rPr lang="fr-MA" sz="1500" b="0" u="none" strike="noStrike">
                          <a:solidFill>
                            <a:srgbClr val="000000"/>
                          </a:solidFill>
                          <a:effectLst/>
                          <a:uFillTx/>
                          <a:latin typeface="Arial"/>
                        </a:rPr>
                        <a:t>1→2→3→4→5→1</a:t>
                      </a:r>
                      <a:endParaRPr lang="fr-MA" sz="1500" b="0" u="none" strike="noStrike">
                        <a:solidFill>
                          <a:srgbClr val="000000"/>
                        </a:solidFill>
                        <a:effectLst/>
                        <a:uFillTx/>
                        <a:latin typeface="Times New Roman"/>
                      </a:endParaRPr>
                    </a:p>
                  </a:txBody>
                  <a:tcPr marL="43539" marR="43539" marT="43539" marB="43539">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extLst>
                  <a:ext uri="{0D108BD9-81ED-4DB2-BD59-A6C34878D82A}">
                    <a16:rowId xmlns:a16="http://schemas.microsoft.com/office/drawing/2014/main" val="10001"/>
                  </a:ext>
                </a:extLst>
              </a:tr>
              <a:tr h="246972">
                <a:tc>
                  <a:txBody>
                    <a:bodyPr/>
                    <a:lstStyle/>
                    <a:p>
                      <a:pPr>
                        <a:lnSpc>
                          <a:spcPct val="100000"/>
                        </a:lnSpc>
                      </a:pPr>
                      <a:r>
                        <a:rPr lang="fr-MA" sz="1500" b="0" u="none" strike="noStrike">
                          <a:solidFill>
                            <a:srgbClr val="000000"/>
                          </a:solidFill>
                          <a:effectLst/>
                          <a:uFillTx/>
                          <a:latin typeface="Arial"/>
                        </a:rPr>
                        <a:t>B</a:t>
                      </a:r>
                      <a:endParaRPr lang="fr-MA" sz="1500" b="0" u="none" strike="noStrike">
                        <a:solidFill>
                          <a:srgbClr val="000000"/>
                        </a:solidFill>
                        <a:effectLst/>
                        <a:uFillTx/>
                        <a:latin typeface="Times New Roman"/>
                      </a:endParaRPr>
                    </a:p>
                  </a:txBody>
                  <a:tcPr marL="43539" marR="43539" marT="43539" marB="43539">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a:lstStyle/>
                    <a:p>
                      <a:pPr>
                        <a:lnSpc>
                          <a:spcPct val="100000"/>
                        </a:lnSpc>
                      </a:pPr>
                      <a:r>
                        <a:rPr lang="fr-MA" sz="1500" b="0" u="none" strike="noStrike">
                          <a:solidFill>
                            <a:srgbClr val="000000"/>
                          </a:solidFill>
                          <a:effectLst/>
                          <a:uFillTx/>
                          <a:latin typeface="Arial"/>
                        </a:rPr>
                        <a:t>[1, 3, 2, 5, 4]</a:t>
                      </a:r>
                      <a:endParaRPr lang="fr-MA" sz="1500" b="0" u="none" strike="noStrike">
                        <a:solidFill>
                          <a:srgbClr val="000000"/>
                        </a:solidFill>
                        <a:effectLst/>
                        <a:uFillTx/>
                        <a:latin typeface="Times New Roman"/>
                      </a:endParaRPr>
                    </a:p>
                  </a:txBody>
                  <a:tcPr marL="43539" marR="43539" marT="43539" marB="43539">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a:lstStyle/>
                    <a:p>
                      <a:pPr>
                        <a:lnSpc>
                          <a:spcPct val="100000"/>
                        </a:lnSpc>
                      </a:pPr>
                      <a:r>
                        <a:rPr lang="fr-MA" sz="1500" b="0" u="none" strike="noStrike" dirty="0">
                          <a:solidFill>
                            <a:srgbClr val="000000"/>
                          </a:solidFill>
                          <a:effectLst/>
                          <a:uFillTx/>
                          <a:latin typeface="Arial"/>
                        </a:rPr>
                        <a:t>1→3→2→5→4→1</a:t>
                      </a:r>
                      <a:endParaRPr lang="fr-MA" sz="1500" b="0" u="none" strike="noStrike" dirty="0">
                        <a:solidFill>
                          <a:srgbClr val="000000"/>
                        </a:solidFill>
                        <a:effectLst/>
                        <a:uFillTx/>
                        <a:latin typeface="Times New Roman"/>
                      </a:endParaRPr>
                    </a:p>
                  </a:txBody>
                  <a:tcPr marL="43539" marR="43539" marT="43539" marB="43539">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extLst>
                  <a:ext uri="{0D108BD9-81ED-4DB2-BD59-A6C34878D82A}">
                    <a16:rowId xmlns:a16="http://schemas.microsoft.com/office/drawing/2014/main" val="10002"/>
                  </a:ext>
                </a:extLst>
              </a:tr>
              <a:tr h="246972">
                <a:tc>
                  <a:txBody>
                    <a:bodyPr/>
                    <a:lstStyle/>
                    <a:p>
                      <a:pPr>
                        <a:lnSpc>
                          <a:spcPct val="100000"/>
                        </a:lnSpc>
                      </a:pPr>
                      <a:r>
                        <a:rPr lang="fr-MA" sz="1500" b="0" u="none" strike="noStrike">
                          <a:solidFill>
                            <a:srgbClr val="000000"/>
                          </a:solidFill>
                          <a:effectLst/>
                          <a:uFillTx/>
                          <a:latin typeface="Arial"/>
                        </a:rPr>
                        <a:t>C</a:t>
                      </a:r>
                      <a:endParaRPr lang="fr-MA" sz="1500" b="0" u="none" strike="noStrike">
                        <a:solidFill>
                          <a:srgbClr val="000000"/>
                        </a:solidFill>
                        <a:effectLst/>
                        <a:uFillTx/>
                        <a:latin typeface="Times New Roman"/>
                      </a:endParaRPr>
                    </a:p>
                  </a:txBody>
                  <a:tcPr marL="43539" marR="43539" marT="43539" marB="43539">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a:lstStyle/>
                    <a:p>
                      <a:pPr>
                        <a:lnSpc>
                          <a:spcPct val="100000"/>
                        </a:lnSpc>
                      </a:pPr>
                      <a:r>
                        <a:rPr lang="fr-MA" sz="1500" b="0" u="none" strike="noStrike">
                          <a:solidFill>
                            <a:srgbClr val="000000"/>
                          </a:solidFill>
                          <a:effectLst/>
                          <a:uFillTx/>
                          <a:latin typeface="Arial"/>
                        </a:rPr>
                        <a:t>[1, 4, 5, 2, 3]</a:t>
                      </a:r>
                      <a:endParaRPr lang="fr-MA" sz="1500" b="0" u="none" strike="noStrike">
                        <a:solidFill>
                          <a:srgbClr val="000000"/>
                        </a:solidFill>
                        <a:effectLst/>
                        <a:uFillTx/>
                        <a:latin typeface="Times New Roman"/>
                      </a:endParaRPr>
                    </a:p>
                  </a:txBody>
                  <a:tcPr marL="43539" marR="43539" marT="43539" marB="43539">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a:lstStyle/>
                    <a:p>
                      <a:pPr>
                        <a:lnSpc>
                          <a:spcPct val="100000"/>
                        </a:lnSpc>
                      </a:pPr>
                      <a:r>
                        <a:rPr lang="fr-MA" sz="1500" b="0" u="none" strike="noStrike">
                          <a:solidFill>
                            <a:srgbClr val="000000"/>
                          </a:solidFill>
                          <a:effectLst/>
                          <a:uFillTx/>
                          <a:latin typeface="Arial"/>
                        </a:rPr>
                        <a:t>1→4→5→2→3→1</a:t>
                      </a:r>
                      <a:endParaRPr lang="fr-MA" sz="1500" b="0" u="none" strike="noStrike">
                        <a:solidFill>
                          <a:srgbClr val="000000"/>
                        </a:solidFill>
                        <a:effectLst/>
                        <a:uFillTx/>
                        <a:latin typeface="Times New Roman"/>
                      </a:endParaRPr>
                    </a:p>
                  </a:txBody>
                  <a:tcPr marL="43539" marR="43539" marT="43539" marB="43539">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extLst>
                  <a:ext uri="{0D108BD9-81ED-4DB2-BD59-A6C34878D82A}">
                    <a16:rowId xmlns:a16="http://schemas.microsoft.com/office/drawing/2014/main" val="10003"/>
                  </a:ext>
                </a:extLst>
              </a:tr>
              <a:tr h="246972">
                <a:tc>
                  <a:txBody>
                    <a:bodyPr/>
                    <a:lstStyle/>
                    <a:p>
                      <a:pPr>
                        <a:lnSpc>
                          <a:spcPct val="100000"/>
                        </a:lnSpc>
                      </a:pPr>
                      <a:r>
                        <a:rPr lang="fr-MA" sz="1500" b="0" u="none" strike="noStrike">
                          <a:solidFill>
                            <a:srgbClr val="000000"/>
                          </a:solidFill>
                          <a:effectLst/>
                          <a:uFillTx/>
                          <a:latin typeface="Arial"/>
                        </a:rPr>
                        <a:t>D</a:t>
                      </a:r>
                      <a:endParaRPr lang="fr-MA" sz="1500" b="0" u="none" strike="noStrike">
                        <a:solidFill>
                          <a:srgbClr val="000000"/>
                        </a:solidFill>
                        <a:effectLst/>
                        <a:uFillTx/>
                        <a:latin typeface="Times New Roman"/>
                      </a:endParaRPr>
                    </a:p>
                  </a:txBody>
                  <a:tcPr marL="43539" marR="43539" marT="43539" marB="43539">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a:lstStyle/>
                    <a:p>
                      <a:pPr>
                        <a:lnSpc>
                          <a:spcPct val="100000"/>
                        </a:lnSpc>
                      </a:pPr>
                      <a:r>
                        <a:rPr lang="fr-MA" sz="1500" b="0" u="none" strike="noStrike">
                          <a:solidFill>
                            <a:srgbClr val="000000"/>
                          </a:solidFill>
                          <a:effectLst/>
                          <a:uFillTx/>
                          <a:latin typeface="Arial"/>
                        </a:rPr>
                        <a:t>[1, 5, 4, 3, 2]</a:t>
                      </a:r>
                      <a:endParaRPr lang="fr-MA" sz="1500" b="0" u="none" strike="noStrike">
                        <a:solidFill>
                          <a:srgbClr val="000000"/>
                        </a:solidFill>
                        <a:effectLst/>
                        <a:uFillTx/>
                        <a:latin typeface="Times New Roman"/>
                      </a:endParaRPr>
                    </a:p>
                  </a:txBody>
                  <a:tcPr marL="43539" marR="43539" marT="43539" marB="43539">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a:lstStyle/>
                    <a:p>
                      <a:pPr>
                        <a:lnSpc>
                          <a:spcPct val="100000"/>
                        </a:lnSpc>
                      </a:pPr>
                      <a:r>
                        <a:rPr lang="fr-MA" sz="1500" b="0" u="none" strike="noStrike" dirty="0">
                          <a:solidFill>
                            <a:srgbClr val="000000"/>
                          </a:solidFill>
                          <a:effectLst/>
                          <a:uFillTx/>
                          <a:latin typeface="Arial"/>
                        </a:rPr>
                        <a:t>1→5→4→3→2→1</a:t>
                      </a:r>
                      <a:endParaRPr lang="fr-MA" sz="1500" b="0" u="none" strike="noStrike" dirty="0">
                        <a:solidFill>
                          <a:srgbClr val="000000"/>
                        </a:solidFill>
                        <a:effectLst/>
                        <a:uFillTx/>
                        <a:latin typeface="Times New Roman"/>
                      </a:endParaRPr>
                    </a:p>
                  </a:txBody>
                  <a:tcPr marL="43539" marR="43539" marT="43539" marB="43539">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extLst>
                  <a:ext uri="{0D108BD9-81ED-4DB2-BD59-A6C34878D82A}">
                    <a16:rowId xmlns:a16="http://schemas.microsoft.com/office/drawing/2014/main" val="10004"/>
                  </a:ext>
                </a:extLst>
              </a:tr>
            </a:tbl>
          </a:graphicData>
        </a:graphic>
      </p:graphicFrame>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 name="PlaceHolder 1"/>
          <p:cNvSpPr>
            <a:spLocks noGrp="1"/>
          </p:cNvSpPr>
          <p:nvPr>
            <p:ph type="title"/>
          </p:nvPr>
        </p:nvSpPr>
        <p:spPr>
          <a:xfrm>
            <a:off x="839363" y="716871"/>
            <a:ext cx="10513274" cy="670055"/>
          </a:xfrm>
          <a:prstGeom prst="rect">
            <a:avLst/>
          </a:prstGeom>
          <a:noFill/>
          <a:ln w="0">
            <a:noFill/>
          </a:ln>
        </p:spPr>
        <p:txBody>
          <a:bodyPr vert="horz" lIns="0" tIns="0" rIns="0" bIns="0" rtlCol="0" anchor="ctr">
            <a:spAutoFit/>
          </a:bodyPr>
          <a:lstStyle/>
          <a:p>
            <a:pPr algn="ctr"/>
            <a:r>
              <a:rPr lang="fr-FR" sz="4354" dirty="0">
                <a:solidFill>
                  <a:srgbClr val="000000"/>
                </a:solidFill>
                <a:latin typeface="Times New Roman"/>
                <a:ea typeface="PingFang SC"/>
              </a:rPr>
              <a:t>Algorithme génétique : exemple</a:t>
            </a:r>
            <a:endParaRPr lang="fr-MA" sz="4354" dirty="0">
              <a:solidFill>
                <a:srgbClr val="000000"/>
              </a:solidFill>
              <a:latin typeface="Arial"/>
            </a:endParaRPr>
          </a:p>
        </p:txBody>
      </p:sp>
      <p:sp>
        <p:nvSpPr>
          <p:cNvPr id="410" name="PlaceHolder 2"/>
          <p:cNvSpPr>
            <a:spLocks noGrp="1"/>
          </p:cNvSpPr>
          <p:nvPr>
            <p:ph/>
          </p:nvPr>
        </p:nvSpPr>
        <p:spPr>
          <a:xfrm>
            <a:off x="180028" y="1799452"/>
            <a:ext cx="7198678" cy="5123839"/>
          </a:xfrm>
          <a:prstGeom prst="rect">
            <a:avLst/>
          </a:prstGeom>
          <a:noFill/>
          <a:ln w="0">
            <a:noFill/>
          </a:ln>
        </p:spPr>
        <p:txBody>
          <a:bodyPr vert="horz" lIns="0" tIns="0" rIns="0" bIns="0" rtlCol="0" anchor="t">
            <a:spAutoFit/>
          </a:bodyPr>
          <a:lstStyle/>
          <a:p>
            <a:pPr marL="522461" algn="just">
              <a:lnSpc>
                <a:spcPct val="90000"/>
              </a:lnSpc>
              <a:spcBef>
                <a:spcPts val="1440"/>
              </a:spcBef>
              <a:spcAft>
                <a:spcPts val="1200"/>
              </a:spcAft>
            </a:pPr>
            <a:r>
              <a:rPr lang="fr-FR" sz="1935" dirty="0">
                <a:solidFill>
                  <a:srgbClr val="000000"/>
                </a:solidFill>
                <a:latin typeface="Times New Roman"/>
                <a:ea typeface="PingFang SC"/>
              </a:rPr>
              <a:t>Génération 0 : Population initiale (taille = 4)</a:t>
            </a:r>
            <a:endParaRPr lang="fr-MA" sz="1935" dirty="0">
              <a:solidFill>
                <a:srgbClr val="000000"/>
              </a:solidFill>
              <a:latin typeface="Arial"/>
            </a:endParaRPr>
          </a:p>
          <a:p>
            <a:pPr marL="522461" algn="just">
              <a:lnSpc>
                <a:spcPct val="90000"/>
              </a:lnSpc>
              <a:spcBef>
                <a:spcPts val="1440"/>
              </a:spcBef>
              <a:spcAft>
                <a:spcPts val="1200"/>
              </a:spcAft>
            </a:pPr>
            <a:endParaRPr lang="fr-MA" sz="1935" dirty="0">
              <a:solidFill>
                <a:srgbClr val="000000"/>
              </a:solidFill>
              <a:latin typeface="Arial"/>
            </a:endParaRPr>
          </a:p>
          <a:p>
            <a:pPr marL="522461" algn="just">
              <a:lnSpc>
                <a:spcPct val="90000"/>
              </a:lnSpc>
              <a:spcBef>
                <a:spcPts val="1440"/>
              </a:spcBef>
              <a:spcAft>
                <a:spcPts val="1200"/>
              </a:spcAft>
            </a:pPr>
            <a:endParaRPr lang="fr-MA" sz="1935" dirty="0">
              <a:solidFill>
                <a:srgbClr val="000000"/>
              </a:solidFill>
              <a:latin typeface="Arial"/>
            </a:endParaRPr>
          </a:p>
          <a:p>
            <a:pPr marL="522461" algn="just">
              <a:lnSpc>
                <a:spcPct val="90000"/>
              </a:lnSpc>
              <a:spcBef>
                <a:spcPts val="600"/>
              </a:spcBef>
              <a:spcAft>
                <a:spcPts val="600"/>
              </a:spcAft>
            </a:pPr>
            <a:endParaRPr lang="fr-FR" sz="1693" cap="none" dirty="0">
              <a:solidFill>
                <a:srgbClr val="000000"/>
              </a:solidFill>
              <a:latin typeface="Times New Roman"/>
            </a:endParaRPr>
          </a:p>
          <a:p>
            <a:pPr marL="522461" algn="just">
              <a:lnSpc>
                <a:spcPct val="90000"/>
              </a:lnSpc>
              <a:spcBef>
                <a:spcPts val="600"/>
              </a:spcBef>
              <a:spcAft>
                <a:spcPts val="600"/>
              </a:spcAft>
            </a:pPr>
            <a:r>
              <a:rPr lang="fr-FR" sz="1693" cap="none" dirty="0">
                <a:solidFill>
                  <a:srgbClr val="000000"/>
                </a:solidFill>
                <a:latin typeface="Times New Roman"/>
              </a:rPr>
              <a:t>Étape 2 : Calcul de la distance et de la fitness </a:t>
            </a:r>
            <a:endParaRPr lang="fr-MA" sz="1693" cap="none" dirty="0">
              <a:solidFill>
                <a:srgbClr val="000000"/>
              </a:solidFill>
              <a:latin typeface="Times New Roman"/>
            </a:endParaRPr>
          </a:p>
          <a:p>
            <a:pPr marL="522461">
              <a:lnSpc>
                <a:spcPct val="90000"/>
              </a:lnSpc>
              <a:spcBef>
                <a:spcPts val="600"/>
              </a:spcBef>
              <a:spcAft>
                <a:spcPts val="600"/>
              </a:spcAft>
            </a:pPr>
            <a:r>
              <a:rPr lang="fr-FR" sz="1693" cap="none" dirty="0">
                <a:solidFill>
                  <a:srgbClr val="000000"/>
                </a:solidFill>
                <a:latin typeface="Times New Roman"/>
              </a:rPr>
              <a:t>On calcule la distance totale de chaque circuit. </a:t>
            </a:r>
            <a:endParaRPr lang="fr-MA" sz="1693" cap="none" dirty="0">
              <a:solidFill>
                <a:srgbClr val="000000"/>
              </a:solidFill>
              <a:latin typeface="Times New Roman"/>
            </a:endParaRPr>
          </a:p>
          <a:p>
            <a:pPr marL="522461">
              <a:lnSpc>
                <a:spcPct val="90000"/>
              </a:lnSpc>
              <a:spcBef>
                <a:spcPts val="600"/>
              </a:spcBef>
              <a:spcAft>
                <a:spcPts val="600"/>
              </a:spcAft>
            </a:pPr>
            <a:r>
              <a:rPr lang="fr-FR" sz="1693" cap="none" dirty="0">
                <a:solidFill>
                  <a:srgbClr val="000000"/>
                </a:solidFill>
                <a:latin typeface="Times New Roman"/>
              </a:rPr>
              <a:t>On  Calcule les distance des individus : </a:t>
            </a:r>
            <a:endParaRPr lang="fr-MA" sz="1693" cap="none" dirty="0">
              <a:solidFill>
                <a:srgbClr val="000000"/>
              </a:solidFill>
              <a:latin typeface="Times New Roman"/>
            </a:endParaRPr>
          </a:p>
          <a:p>
            <a:pPr marL="522461">
              <a:lnSpc>
                <a:spcPct val="90000"/>
              </a:lnSpc>
              <a:spcBef>
                <a:spcPts val="600"/>
              </a:spcBef>
              <a:spcAft>
                <a:spcPts val="600"/>
              </a:spcAft>
            </a:pPr>
            <a:r>
              <a:rPr lang="fr-FR" sz="1693" cap="none" dirty="0">
                <a:solidFill>
                  <a:srgbClr val="000000"/>
                </a:solidFill>
                <a:latin typeface="Times New Roman"/>
              </a:rPr>
              <a:t>A : [1,2,3,4,5] : 1→2 = 15, 2→3 = 5, 3→4 = 8, 4→5 = 3, 5→1 = 11      → Total = 15 + 5 + 8 + 3 + 11 = 42</a:t>
            </a:r>
            <a:endParaRPr lang="fr-MA" sz="1693" cap="none" dirty="0">
              <a:solidFill>
                <a:srgbClr val="000000"/>
              </a:solidFill>
              <a:latin typeface="Times New Roman"/>
            </a:endParaRPr>
          </a:p>
          <a:p>
            <a:pPr marL="522461">
              <a:lnSpc>
                <a:spcPct val="90000"/>
              </a:lnSpc>
              <a:spcBef>
                <a:spcPts val="600"/>
              </a:spcBef>
              <a:spcAft>
                <a:spcPts val="600"/>
              </a:spcAft>
            </a:pPr>
            <a:r>
              <a:rPr lang="fr-FR" sz="1693" cap="none" dirty="0">
                <a:solidFill>
                  <a:srgbClr val="000000"/>
                </a:solidFill>
                <a:latin typeface="Times New Roman"/>
              </a:rPr>
              <a:t>B : [1,3,2,5,4]    →  Total = 3 + 5 + 2 + 3 + 10 = 23  (optimal !)</a:t>
            </a:r>
            <a:endParaRPr lang="fr-MA" sz="1693" cap="none" dirty="0">
              <a:solidFill>
                <a:srgbClr val="000000"/>
              </a:solidFill>
              <a:latin typeface="Times New Roman"/>
            </a:endParaRPr>
          </a:p>
          <a:p>
            <a:pPr marL="522461">
              <a:lnSpc>
                <a:spcPct val="90000"/>
              </a:lnSpc>
              <a:spcBef>
                <a:spcPts val="600"/>
              </a:spcBef>
              <a:spcAft>
                <a:spcPts val="600"/>
              </a:spcAft>
            </a:pPr>
            <a:r>
              <a:rPr lang="fr-FR" sz="1693" cap="none" dirty="0">
                <a:solidFill>
                  <a:srgbClr val="000000"/>
                </a:solidFill>
                <a:latin typeface="Times New Roman"/>
              </a:rPr>
              <a:t>C : [1,4,5,2,3]    →  Total  = 10 + 3 + 2 + 5 + 3 = 23  (aussi optimal !)</a:t>
            </a:r>
            <a:endParaRPr lang="fr-MA" sz="1693" cap="none" dirty="0">
              <a:solidFill>
                <a:srgbClr val="000000"/>
              </a:solidFill>
              <a:latin typeface="Times New Roman"/>
            </a:endParaRPr>
          </a:p>
          <a:p>
            <a:pPr marL="522461">
              <a:lnSpc>
                <a:spcPct val="90000"/>
              </a:lnSpc>
              <a:spcBef>
                <a:spcPts val="600"/>
              </a:spcBef>
              <a:spcAft>
                <a:spcPts val="600"/>
              </a:spcAft>
            </a:pPr>
            <a:r>
              <a:rPr lang="fr-FR" sz="1693" cap="none" dirty="0">
                <a:solidFill>
                  <a:srgbClr val="000000"/>
                </a:solidFill>
                <a:latin typeface="Times New Roman"/>
              </a:rPr>
              <a:t>D : [1,5,4,3,2]   →  Total = 11 + 3 + 8 + 5 + 15 = 42</a:t>
            </a:r>
            <a:endParaRPr lang="fr-MA" sz="1693" cap="none" dirty="0">
              <a:solidFill>
                <a:srgbClr val="000000"/>
              </a:solidFill>
              <a:latin typeface="Times New Roman"/>
            </a:endParaRPr>
          </a:p>
        </p:txBody>
      </p:sp>
      <p:sp>
        <p:nvSpPr>
          <p:cNvPr id="411" name="Ellipse 410"/>
          <p:cNvSpPr/>
          <p:nvPr/>
        </p:nvSpPr>
        <p:spPr>
          <a:xfrm>
            <a:off x="8999214" y="1799887"/>
            <a:ext cx="539008" cy="539008"/>
          </a:xfrm>
          <a:prstGeom prst="ellipse">
            <a:avLst/>
          </a:prstGeom>
          <a:solidFill>
            <a:srgbClr val="729FCF">
              <a:alpha val="1000"/>
            </a:srgbClr>
          </a:solidFill>
          <a:ln w="0">
            <a:solidFill>
              <a:srgbClr val="3465A4"/>
            </a:solidFill>
          </a:ln>
        </p:spPr>
        <p:style>
          <a:lnRef idx="0">
            <a:scrgbClr r="0" g="0" b="0"/>
          </a:lnRef>
          <a:fillRef idx="0">
            <a:scrgbClr r="0" g="0" b="0"/>
          </a:fillRef>
          <a:effectRef idx="0">
            <a:scrgbClr r="0" g="0" b="0"/>
          </a:effectRef>
          <a:fontRef idx="minor"/>
        </p:style>
        <p:txBody>
          <a:bodyPr lIns="108847" tIns="54423" rIns="108847" bIns="54423" anchor="ctr">
            <a:noAutofit/>
          </a:bodyPr>
          <a:lstStyle/>
          <a:p>
            <a:endParaRPr lang="fr-MA" sz="2177">
              <a:solidFill>
                <a:srgbClr val="000000"/>
              </a:solidFill>
              <a:latin typeface="Arial"/>
              <a:ea typeface="DejaVu Sans"/>
            </a:endParaRPr>
          </a:p>
        </p:txBody>
      </p:sp>
      <p:sp>
        <p:nvSpPr>
          <p:cNvPr id="412" name="Ellipse 411"/>
          <p:cNvSpPr/>
          <p:nvPr/>
        </p:nvSpPr>
        <p:spPr>
          <a:xfrm>
            <a:off x="8999214" y="2699395"/>
            <a:ext cx="539008" cy="539008"/>
          </a:xfrm>
          <a:prstGeom prst="ellipse">
            <a:avLst/>
          </a:prstGeom>
          <a:solidFill>
            <a:srgbClr val="729FCF">
              <a:alpha val="1000"/>
            </a:srgbClr>
          </a:solidFill>
          <a:ln w="0">
            <a:solidFill>
              <a:srgbClr val="3465A4"/>
            </a:solidFill>
          </a:ln>
        </p:spPr>
        <p:style>
          <a:lnRef idx="0">
            <a:scrgbClr r="0" g="0" b="0"/>
          </a:lnRef>
          <a:fillRef idx="0">
            <a:scrgbClr r="0" g="0" b="0"/>
          </a:fillRef>
          <a:effectRef idx="0">
            <a:scrgbClr r="0" g="0" b="0"/>
          </a:effectRef>
          <a:fontRef idx="minor"/>
        </p:style>
        <p:txBody>
          <a:bodyPr lIns="108847" tIns="54423" rIns="108847" bIns="54423" anchor="ctr">
            <a:noAutofit/>
          </a:bodyPr>
          <a:lstStyle/>
          <a:p>
            <a:endParaRPr lang="fr-MA" sz="2177">
              <a:solidFill>
                <a:srgbClr val="000000"/>
              </a:solidFill>
              <a:latin typeface="Arial"/>
              <a:ea typeface="DejaVu Sans"/>
            </a:endParaRPr>
          </a:p>
        </p:txBody>
      </p:sp>
      <p:sp>
        <p:nvSpPr>
          <p:cNvPr id="413" name="Ellipse 412"/>
          <p:cNvSpPr/>
          <p:nvPr/>
        </p:nvSpPr>
        <p:spPr>
          <a:xfrm>
            <a:off x="8099271" y="1799887"/>
            <a:ext cx="539008" cy="539008"/>
          </a:xfrm>
          <a:prstGeom prst="ellipse">
            <a:avLst/>
          </a:prstGeom>
          <a:solidFill>
            <a:srgbClr val="729FCF">
              <a:alpha val="1000"/>
            </a:srgbClr>
          </a:solidFill>
          <a:ln w="0">
            <a:solidFill>
              <a:srgbClr val="3465A4"/>
            </a:solidFill>
          </a:ln>
        </p:spPr>
        <p:style>
          <a:lnRef idx="0">
            <a:scrgbClr r="0" g="0" b="0"/>
          </a:lnRef>
          <a:fillRef idx="0">
            <a:scrgbClr r="0" g="0" b="0"/>
          </a:fillRef>
          <a:effectRef idx="0">
            <a:scrgbClr r="0" g="0" b="0"/>
          </a:effectRef>
          <a:fontRef idx="minor"/>
        </p:style>
        <p:txBody>
          <a:bodyPr lIns="108847" tIns="54423" rIns="108847" bIns="54423" anchor="ctr">
            <a:noAutofit/>
          </a:bodyPr>
          <a:lstStyle/>
          <a:p>
            <a:endParaRPr lang="fr-MA" sz="2177">
              <a:solidFill>
                <a:srgbClr val="000000"/>
              </a:solidFill>
              <a:latin typeface="Arial"/>
              <a:ea typeface="DejaVu Sans"/>
            </a:endParaRPr>
          </a:p>
        </p:txBody>
      </p:sp>
      <p:sp>
        <p:nvSpPr>
          <p:cNvPr id="414" name="Ellipse 413"/>
          <p:cNvSpPr/>
          <p:nvPr/>
        </p:nvSpPr>
        <p:spPr>
          <a:xfrm>
            <a:off x="8099271" y="2699395"/>
            <a:ext cx="539008" cy="539008"/>
          </a:xfrm>
          <a:prstGeom prst="ellipse">
            <a:avLst/>
          </a:prstGeom>
          <a:solidFill>
            <a:srgbClr val="729FCF">
              <a:alpha val="1000"/>
            </a:srgbClr>
          </a:solidFill>
          <a:ln w="0">
            <a:solidFill>
              <a:srgbClr val="3465A4"/>
            </a:solidFill>
          </a:ln>
        </p:spPr>
        <p:style>
          <a:lnRef idx="0">
            <a:scrgbClr r="0" g="0" b="0"/>
          </a:lnRef>
          <a:fillRef idx="0">
            <a:scrgbClr r="0" g="0" b="0"/>
          </a:fillRef>
          <a:effectRef idx="0">
            <a:scrgbClr r="0" g="0" b="0"/>
          </a:effectRef>
          <a:fontRef idx="minor"/>
        </p:style>
        <p:txBody>
          <a:bodyPr lIns="108847" tIns="54423" rIns="108847" bIns="54423" anchor="ctr">
            <a:noAutofit/>
          </a:bodyPr>
          <a:lstStyle/>
          <a:p>
            <a:endParaRPr lang="fr-MA" sz="2177">
              <a:solidFill>
                <a:srgbClr val="000000"/>
              </a:solidFill>
              <a:latin typeface="Arial"/>
              <a:ea typeface="DejaVu Sans"/>
            </a:endParaRPr>
          </a:p>
        </p:txBody>
      </p:sp>
      <p:cxnSp>
        <p:nvCxnSpPr>
          <p:cNvPr id="415" name="Connecteur droit avec flèche 414"/>
          <p:cNvCxnSpPr>
            <a:stCxn id="413" idx="4"/>
            <a:endCxn id="414" idx="0"/>
          </p:cNvCxnSpPr>
          <p:nvPr/>
        </p:nvCxnSpPr>
        <p:spPr>
          <a:xfrm>
            <a:off x="8368775" y="2338896"/>
            <a:ext cx="435" cy="360935"/>
          </a:xfrm>
          <a:prstGeom prst="straightConnector1">
            <a:avLst/>
          </a:prstGeom>
          <a:ln w="0">
            <a:solidFill>
              <a:srgbClr val="3465A4"/>
            </a:solidFill>
          </a:ln>
        </p:spPr>
      </p:cxnSp>
      <p:cxnSp>
        <p:nvCxnSpPr>
          <p:cNvPr id="416" name="Connecteur droit avec flèche 415"/>
          <p:cNvCxnSpPr>
            <a:stCxn id="413" idx="6"/>
            <a:endCxn id="411" idx="2"/>
          </p:cNvCxnSpPr>
          <p:nvPr/>
        </p:nvCxnSpPr>
        <p:spPr>
          <a:xfrm>
            <a:off x="8638279" y="2069391"/>
            <a:ext cx="361371" cy="435"/>
          </a:xfrm>
          <a:prstGeom prst="straightConnector1">
            <a:avLst/>
          </a:prstGeom>
          <a:ln w="0">
            <a:solidFill>
              <a:srgbClr val="3465A4"/>
            </a:solidFill>
          </a:ln>
        </p:spPr>
      </p:cxnSp>
      <p:cxnSp>
        <p:nvCxnSpPr>
          <p:cNvPr id="417" name="Connecteur : en angle 416"/>
          <p:cNvCxnSpPr>
            <a:stCxn id="411" idx="4"/>
            <a:endCxn id="412" idx="0"/>
          </p:cNvCxnSpPr>
          <p:nvPr/>
        </p:nvCxnSpPr>
        <p:spPr>
          <a:xfrm rot="16200000">
            <a:off x="9088468" y="2519146"/>
            <a:ext cx="360935" cy="435"/>
          </a:xfrm>
          <a:prstGeom prst="bentConnector2">
            <a:avLst/>
          </a:prstGeom>
          <a:ln w="0">
            <a:solidFill>
              <a:srgbClr val="3465A4"/>
            </a:solidFill>
          </a:ln>
        </p:spPr>
      </p:cxnSp>
      <p:cxnSp>
        <p:nvCxnSpPr>
          <p:cNvPr id="418" name="Connecteur : en angle 417"/>
          <p:cNvCxnSpPr>
            <a:stCxn id="412" idx="2"/>
            <a:endCxn id="414" idx="6"/>
          </p:cNvCxnSpPr>
          <p:nvPr/>
        </p:nvCxnSpPr>
        <p:spPr>
          <a:xfrm rot="10800000">
            <a:off x="8637843" y="2968900"/>
            <a:ext cx="361371" cy="435"/>
          </a:xfrm>
          <a:prstGeom prst="bentConnector2">
            <a:avLst/>
          </a:prstGeom>
          <a:ln w="0">
            <a:solidFill>
              <a:srgbClr val="3465A4"/>
            </a:solidFill>
          </a:ln>
        </p:spPr>
      </p:cxnSp>
      <p:cxnSp>
        <p:nvCxnSpPr>
          <p:cNvPr id="419" name="Connecteur droit avec flèche 418"/>
          <p:cNvCxnSpPr>
            <a:stCxn id="414" idx="7"/>
            <a:endCxn id="411" idx="3"/>
          </p:cNvCxnSpPr>
          <p:nvPr/>
        </p:nvCxnSpPr>
        <p:spPr>
          <a:xfrm flipV="1">
            <a:off x="8559474" y="2260091"/>
            <a:ext cx="518981" cy="518545"/>
          </a:xfrm>
          <a:prstGeom prst="straightConnector1">
            <a:avLst/>
          </a:prstGeom>
          <a:ln w="0">
            <a:solidFill>
              <a:srgbClr val="3465A4"/>
            </a:solidFill>
          </a:ln>
        </p:spPr>
      </p:cxnSp>
      <p:cxnSp>
        <p:nvCxnSpPr>
          <p:cNvPr id="420" name="Connecteur droit avec flèche 419"/>
          <p:cNvCxnSpPr>
            <a:stCxn id="412" idx="1"/>
            <a:endCxn id="413" idx="5"/>
          </p:cNvCxnSpPr>
          <p:nvPr/>
        </p:nvCxnSpPr>
        <p:spPr>
          <a:xfrm flipH="1" flipV="1">
            <a:off x="8559474" y="2260091"/>
            <a:ext cx="518981" cy="518545"/>
          </a:xfrm>
          <a:prstGeom prst="straightConnector1">
            <a:avLst/>
          </a:prstGeom>
          <a:ln w="0">
            <a:solidFill>
              <a:srgbClr val="3465A4"/>
            </a:solidFill>
          </a:ln>
        </p:spPr>
      </p:cxnSp>
      <p:sp>
        <p:nvSpPr>
          <p:cNvPr id="421" name="Ellipse 420"/>
          <p:cNvSpPr/>
          <p:nvPr/>
        </p:nvSpPr>
        <p:spPr>
          <a:xfrm>
            <a:off x="8567311" y="3419524"/>
            <a:ext cx="539008" cy="539008"/>
          </a:xfrm>
          <a:prstGeom prst="ellipse">
            <a:avLst/>
          </a:prstGeom>
          <a:solidFill>
            <a:srgbClr val="729FCF">
              <a:alpha val="1000"/>
            </a:srgbClr>
          </a:solidFill>
          <a:ln w="0">
            <a:solidFill>
              <a:srgbClr val="3465A4"/>
            </a:solidFill>
          </a:ln>
        </p:spPr>
        <p:style>
          <a:lnRef idx="0">
            <a:scrgbClr r="0" g="0" b="0"/>
          </a:lnRef>
          <a:fillRef idx="0">
            <a:scrgbClr r="0" g="0" b="0"/>
          </a:fillRef>
          <a:effectRef idx="0">
            <a:scrgbClr r="0" g="0" b="0"/>
          </a:effectRef>
          <a:fontRef idx="minor"/>
        </p:style>
        <p:txBody>
          <a:bodyPr lIns="108847" tIns="54423" rIns="108847" bIns="54423" anchor="ctr">
            <a:noAutofit/>
          </a:bodyPr>
          <a:lstStyle/>
          <a:p>
            <a:endParaRPr lang="fr-MA" sz="2177">
              <a:solidFill>
                <a:srgbClr val="000000"/>
              </a:solidFill>
              <a:latin typeface="Arial"/>
              <a:ea typeface="DejaVu Sans"/>
            </a:endParaRPr>
          </a:p>
        </p:txBody>
      </p:sp>
      <p:cxnSp>
        <p:nvCxnSpPr>
          <p:cNvPr id="422" name="Connecteur droit avec flèche 421"/>
          <p:cNvCxnSpPr>
            <a:stCxn id="414" idx="4"/>
            <a:endCxn id="421" idx="1"/>
          </p:cNvCxnSpPr>
          <p:nvPr/>
        </p:nvCxnSpPr>
        <p:spPr>
          <a:xfrm>
            <a:off x="8368775" y="3238404"/>
            <a:ext cx="277776" cy="260361"/>
          </a:xfrm>
          <a:prstGeom prst="straightConnector1">
            <a:avLst/>
          </a:prstGeom>
          <a:ln w="0">
            <a:solidFill>
              <a:srgbClr val="3465A4"/>
            </a:solidFill>
          </a:ln>
        </p:spPr>
      </p:cxnSp>
      <p:cxnSp>
        <p:nvCxnSpPr>
          <p:cNvPr id="423" name="Connecteur droit avec flèche 422"/>
          <p:cNvCxnSpPr>
            <a:stCxn id="412" idx="4"/>
            <a:endCxn id="421" idx="7"/>
          </p:cNvCxnSpPr>
          <p:nvPr/>
        </p:nvCxnSpPr>
        <p:spPr>
          <a:xfrm flipH="1">
            <a:off x="9027514" y="3238404"/>
            <a:ext cx="241639" cy="260361"/>
          </a:xfrm>
          <a:prstGeom prst="straightConnector1">
            <a:avLst/>
          </a:prstGeom>
          <a:ln w="0">
            <a:solidFill>
              <a:srgbClr val="3465A4"/>
            </a:solidFill>
          </a:ln>
        </p:spPr>
      </p:cxnSp>
      <p:cxnSp>
        <p:nvCxnSpPr>
          <p:cNvPr id="424" name="Connecteur : en arc 423"/>
          <p:cNvCxnSpPr>
            <a:stCxn id="411" idx="6"/>
            <a:endCxn id="421" idx="6"/>
          </p:cNvCxnSpPr>
          <p:nvPr/>
        </p:nvCxnSpPr>
        <p:spPr>
          <a:xfrm flipH="1">
            <a:off x="9106319" y="2069391"/>
            <a:ext cx="432339" cy="1620073"/>
          </a:xfrm>
          <a:prstGeom prst="curvedConnector3">
            <a:avLst>
              <a:gd name="adj1" fmla="val -66330"/>
            </a:avLst>
          </a:prstGeom>
          <a:ln w="0">
            <a:solidFill>
              <a:srgbClr val="3465A4"/>
            </a:solidFill>
          </a:ln>
        </p:spPr>
      </p:cxnSp>
      <p:cxnSp>
        <p:nvCxnSpPr>
          <p:cNvPr id="425" name="Connecteur : en arc 424"/>
          <p:cNvCxnSpPr>
            <a:stCxn id="413" idx="2"/>
            <a:endCxn id="421" idx="2"/>
          </p:cNvCxnSpPr>
          <p:nvPr/>
        </p:nvCxnSpPr>
        <p:spPr>
          <a:xfrm rot="10800000" flipH="1" flipV="1">
            <a:off x="8098835" y="2069391"/>
            <a:ext cx="468476" cy="1620073"/>
          </a:xfrm>
          <a:prstGeom prst="curvedConnector3">
            <a:avLst>
              <a:gd name="adj1" fmla="val -61116"/>
            </a:avLst>
          </a:prstGeom>
          <a:ln w="0">
            <a:solidFill>
              <a:srgbClr val="3465A4"/>
            </a:solidFill>
          </a:ln>
        </p:spPr>
      </p:cxnSp>
      <p:sp>
        <p:nvSpPr>
          <p:cNvPr id="426" name="Rectangle 425"/>
          <p:cNvSpPr/>
          <p:nvPr/>
        </p:nvSpPr>
        <p:spPr>
          <a:xfrm>
            <a:off x="8214212" y="1907863"/>
            <a:ext cx="280389" cy="444937"/>
          </a:xfrm>
          <a:prstGeom prst="rect">
            <a:avLst/>
          </a:prstGeom>
          <a:noFill/>
          <a:ln w="0">
            <a:noFill/>
          </a:ln>
        </p:spPr>
        <p:style>
          <a:lnRef idx="0">
            <a:scrgbClr r="0" g="0" b="0"/>
          </a:lnRef>
          <a:fillRef idx="0">
            <a:scrgbClr r="0" g="0" b="0"/>
          </a:fillRef>
          <a:effectRef idx="0">
            <a:scrgbClr r="0" g="0" b="0"/>
          </a:effectRef>
          <a:fontRef idx="minor"/>
        </p:style>
        <p:txBody>
          <a:bodyPr lIns="108847" tIns="54423" rIns="108847" bIns="54423" anchor="t">
            <a:spAutoFit/>
          </a:bodyPr>
          <a:lstStyle/>
          <a:p>
            <a:pPr>
              <a:lnSpc>
                <a:spcPct val="100000"/>
              </a:lnSpc>
            </a:pPr>
            <a:r>
              <a:rPr lang="fr-MA" sz="2177">
                <a:solidFill>
                  <a:srgbClr val="000000"/>
                </a:solidFill>
                <a:latin typeface="Arial"/>
                <a:ea typeface="DejaVu Sans"/>
              </a:rPr>
              <a:t>1</a:t>
            </a:r>
            <a:endParaRPr lang="fr-MA" sz="2177">
              <a:solidFill>
                <a:srgbClr val="000000"/>
              </a:solidFill>
              <a:latin typeface="Arial"/>
            </a:endParaRPr>
          </a:p>
        </p:txBody>
      </p:sp>
      <p:sp>
        <p:nvSpPr>
          <p:cNvPr id="427" name="Rectangle 426"/>
          <p:cNvSpPr/>
          <p:nvPr/>
        </p:nvSpPr>
        <p:spPr>
          <a:xfrm>
            <a:off x="9107190" y="1914394"/>
            <a:ext cx="280389" cy="444937"/>
          </a:xfrm>
          <a:prstGeom prst="rect">
            <a:avLst/>
          </a:prstGeom>
          <a:noFill/>
          <a:ln w="0">
            <a:noFill/>
          </a:ln>
        </p:spPr>
        <p:style>
          <a:lnRef idx="0">
            <a:scrgbClr r="0" g="0" b="0"/>
          </a:lnRef>
          <a:fillRef idx="0">
            <a:scrgbClr r="0" g="0" b="0"/>
          </a:fillRef>
          <a:effectRef idx="0">
            <a:scrgbClr r="0" g="0" b="0"/>
          </a:effectRef>
          <a:fontRef idx="minor"/>
        </p:style>
        <p:txBody>
          <a:bodyPr lIns="108847" tIns="54423" rIns="108847" bIns="54423" anchor="t">
            <a:spAutoFit/>
          </a:bodyPr>
          <a:lstStyle/>
          <a:p>
            <a:pPr>
              <a:lnSpc>
                <a:spcPct val="100000"/>
              </a:lnSpc>
            </a:pPr>
            <a:r>
              <a:rPr lang="fr-MA" sz="2177">
                <a:solidFill>
                  <a:srgbClr val="000000"/>
                </a:solidFill>
                <a:latin typeface="Arial"/>
                <a:ea typeface="DejaVu Sans"/>
              </a:rPr>
              <a:t>2</a:t>
            </a:r>
            <a:endParaRPr lang="fr-MA" sz="2177">
              <a:solidFill>
                <a:srgbClr val="000000"/>
              </a:solidFill>
              <a:latin typeface="Arial"/>
            </a:endParaRPr>
          </a:p>
        </p:txBody>
      </p:sp>
      <p:sp>
        <p:nvSpPr>
          <p:cNvPr id="428" name="Rectangle 427"/>
          <p:cNvSpPr/>
          <p:nvPr/>
        </p:nvSpPr>
        <p:spPr>
          <a:xfrm>
            <a:off x="8237723" y="2796487"/>
            <a:ext cx="280389" cy="444937"/>
          </a:xfrm>
          <a:prstGeom prst="rect">
            <a:avLst/>
          </a:prstGeom>
          <a:noFill/>
          <a:ln w="0">
            <a:noFill/>
          </a:ln>
        </p:spPr>
        <p:style>
          <a:lnRef idx="0">
            <a:scrgbClr r="0" g="0" b="0"/>
          </a:lnRef>
          <a:fillRef idx="0">
            <a:scrgbClr r="0" g="0" b="0"/>
          </a:fillRef>
          <a:effectRef idx="0">
            <a:scrgbClr r="0" g="0" b="0"/>
          </a:effectRef>
          <a:fontRef idx="minor"/>
        </p:style>
        <p:txBody>
          <a:bodyPr lIns="108847" tIns="54423" rIns="108847" bIns="54423" anchor="t">
            <a:spAutoFit/>
          </a:bodyPr>
          <a:lstStyle/>
          <a:p>
            <a:pPr>
              <a:lnSpc>
                <a:spcPct val="100000"/>
              </a:lnSpc>
            </a:pPr>
            <a:r>
              <a:rPr lang="fr-MA" sz="2177">
                <a:solidFill>
                  <a:srgbClr val="000000"/>
                </a:solidFill>
                <a:latin typeface="Arial"/>
                <a:ea typeface="DejaVu Sans"/>
              </a:rPr>
              <a:t>3</a:t>
            </a:r>
            <a:endParaRPr lang="fr-MA" sz="2177">
              <a:solidFill>
                <a:srgbClr val="000000"/>
              </a:solidFill>
              <a:latin typeface="Arial"/>
            </a:endParaRPr>
          </a:p>
        </p:txBody>
      </p:sp>
      <p:sp>
        <p:nvSpPr>
          <p:cNvPr id="429" name="Rectangle 428"/>
          <p:cNvSpPr/>
          <p:nvPr/>
        </p:nvSpPr>
        <p:spPr>
          <a:xfrm>
            <a:off x="9107190" y="2778636"/>
            <a:ext cx="280389" cy="444937"/>
          </a:xfrm>
          <a:prstGeom prst="rect">
            <a:avLst/>
          </a:prstGeom>
          <a:noFill/>
          <a:ln w="0">
            <a:noFill/>
          </a:ln>
        </p:spPr>
        <p:style>
          <a:lnRef idx="0">
            <a:scrgbClr r="0" g="0" b="0"/>
          </a:lnRef>
          <a:fillRef idx="0">
            <a:scrgbClr r="0" g="0" b="0"/>
          </a:fillRef>
          <a:effectRef idx="0">
            <a:scrgbClr r="0" g="0" b="0"/>
          </a:effectRef>
          <a:fontRef idx="minor"/>
        </p:style>
        <p:txBody>
          <a:bodyPr lIns="108847" tIns="54423" rIns="108847" bIns="54423" anchor="t">
            <a:spAutoFit/>
          </a:bodyPr>
          <a:lstStyle/>
          <a:p>
            <a:pPr>
              <a:lnSpc>
                <a:spcPct val="100000"/>
              </a:lnSpc>
            </a:pPr>
            <a:r>
              <a:rPr lang="fr-MA" sz="2177">
                <a:solidFill>
                  <a:srgbClr val="000000"/>
                </a:solidFill>
                <a:latin typeface="Arial"/>
                <a:ea typeface="DejaVu Sans"/>
              </a:rPr>
              <a:t>4</a:t>
            </a:r>
            <a:endParaRPr lang="fr-MA" sz="2177">
              <a:solidFill>
                <a:srgbClr val="000000"/>
              </a:solidFill>
              <a:latin typeface="Arial"/>
            </a:endParaRPr>
          </a:p>
        </p:txBody>
      </p:sp>
      <p:sp>
        <p:nvSpPr>
          <p:cNvPr id="430" name="Rectangle 429"/>
          <p:cNvSpPr/>
          <p:nvPr/>
        </p:nvSpPr>
        <p:spPr>
          <a:xfrm>
            <a:off x="8646116" y="3498330"/>
            <a:ext cx="280389" cy="444937"/>
          </a:xfrm>
          <a:prstGeom prst="rect">
            <a:avLst/>
          </a:prstGeom>
          <a:noFill/>
          <a:ln w="0">
            <a:noFill/>
          </a:ln>
        </p:spPr>
        <p:style>
          <a:lnRef idx="0">
            <a:scrgbClr r="0" g="0" b="0"/>
          </a:lnRef>
          <a:fillRef idx="0">
            <a:scrgbClr r="0" g="0" b="0"/>
          </a:fillRef>
          <a:effectRef idx="0">
            <a:scrgbClr r="0" g="0" b="0"/>
          </a:effectRef>
          <a:fontRef idx="minor"/>
        </p:style>
        <p:txBody>
          <a:bodyPr lIns="108847" tIns="54423" rIns="108847" bIns="54423" anchor="t">
            <a:spAutoFit/>
          </a:bodyPr>
          <a:lstStyle/>
          <a:p>
            <a:pPr>
              <a:lnSpc>
                <a:spcPct val="100000"/>
              </a:lnSpc>
            </a:pPr>
            <a:r>
              <a:rPr lang="fr-MA" sz="2177">
                <a:solidFill>
                  <a:srgbClr val="000000"/>
                </a:solidFill>
                <a:latin typeface="Arial"/>
                <a:ea typeface="DejaVu Sans"/>
              </a:rPr>
              <a:t>5</a:t>
            </a:r>
            <a:endParaRPr lang="fr-MA" sz="2177">
              <a:solidFill>
                <a:srgbClr val="000000"/>
              </a:solidFill>
              <a:latin typeface="Arial"/>
            </a:endParaRPr>
          </a:p>
        </p:txBody>
      </p:sp>
      <p:graphicFrame>
        <p:nvGraphicFramePr>
          <p:cNvPr id="431" name="Tableau 430"/>
          <p:cNvGraphicFramePr/>
          <p:nvPr/>
        </p:nvGraphicFramePr>
        <p:xfrm>
          <a:off x="1389533" y="2260091"/>
          <a:ext cx="5058318" cy="1578390"/>
        </p:xfrm>
        <a:graphic>
          <a:graphicData uri="http://schemas.openxmlformats.org/drawingml/2006/table">
            <a:tbl>
              <a:tblPr/>
              <a:tblGrid>
                <a:gridCol w="1685816">
                  <a:extLst>
                    <a:ext uri="{9D8B030D-6E8A-4147-A177-3AD203B41FA5}">
                      <a16:colId xmlns:a16="http://schemas.microsoft.com/office/drawing/2014/main" val="20000"/>
                    </a:ext>
                  </a:extLst>
                </a:gridCol>
                <a:gridCol w="1684945">
                  <a:extLst>
                    <a:ext uri="{9D8B030D-6E8A-4147-A177-3AD203B41FA5}">
                      <a16:colId xmlns:a16="http://schemas.microsoft.com/office/drawing/2014/main" val="20001"/>
                    </a:ext>
                  </a:extLst>
                </a:gridCol>
                <a:gridCol w="1687557">
                  <a:extLst>
                    <a:ext uri="{9D8B030D-6E8A-4147-A177-3AD203B41FA5}">
                      <a16:colId xmlns:a16="http://schemas.microsoft.com/office/drawing/2014/main" val="20002"/>
                    </a:ext>
                  </a:extLst>
                </a:gridCol>
              </a:tblGrid>
              <a:tr h="308689">
                <a:tc>
                  <a:txBody>
                    <a:bodyPr/>
                    <a:lstStyle/>
                    <a:p>
                      <a:pPr>
                        <a:lnSpc>
                          <a:spcPct val="100000"/>
                        </a:lnSpc>
                      </a:pPr>
                      <a:r>
                        <a:rPr lang="fr-MA" sz="1500" b="0" u="none" strike="noStrike">
                          <a:solidFill>
                            <a:srgbClr val="000000"/>
                          </a:solidFill>
                          <a:effectLst/>
                          <a:uFillTx/>
                          <a:latin typeface="Arial"/>
                        </a:rPr>
                        <a:t>Individus</a:t>
                      </a:r>
                      <a:endParaRPr lang="fr-MA" sz="1500" b="0" u="none" strike="noStrike">
                        <a:solidFill>
                          <a:srgbClr val="000000"/>
                        </a:solidFill>
                        <a:effectLst/>
                        <a:uFillTx/>
                        <a:latin typeface="Times New Roman"/>
                      </a:endParaRPr>
                    </a:p>
                  </a:txBody>
                  <a:tcPr marL="43539" marR="43539" marT="43539" marB="43539">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a:lstStyle/>
                    <a:p>
                      <a:pPr>
                        <a:lnSpc>
                          <a:spcPct val="100000"/>
                        </a:lnSpc>
                      </a:pPr>
                      <a:r>
                        <a:rPr lang="fr-MA" sz="1500" b="0" u="none" strike="noStrike">
                          <a:solidFill>
                            <a:srgbClr val="000000"/>
                          </a:solidFill>
                          <a:effectLst/>
                          <a:uFillTx/>
                          <a:latin typeface="Arial"/>
                        </a:rPr>
                        <a:t>Chromosome</a:t>
                      </a:r>
                      <a:endParaRPr lang="fr-MA" sz="1500" b="0" u="none" strike="noStrike">
                        <a:solidFill>
                          <a:srgbClr val="000000"/>
                        </a:solidFill>
                        <a:effectLst/>
                        <a:uFillTx/>
                        <a:latin typeface="Times New Roman"/>
                      </a:endParaRPr>
                    </a:p>
                  </a:txBody>
                  <a:tcPr marL="43539" marR="43539" marT="43539" marB="43539">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a:lstStyle/>
                    <a:p>
                      <a:pPr>
                        <a:lnSpc>
                          <a:spcPct val="100000"/>
                        </a:lnSpc>
                      </a:pPr>
                      <a:r>
                        <a:rPr lang="fr-MA" sz="1500" b="0" u="none" strike="noStrike">
                          <a:solidFill>
                            <a:srgbClr val="000000"/>
                          </a:solidFill>
                          <a:effectLst/>
                          <a:uFillTx/>
                          <a:latin typeface="Arial"/>
                        </a:rPr>
                        <a:t>Cercuit</a:t>
                      </a:r>
                      <a:endParaRPr lang="fr-MA" sz="1500" b="0" u="none" strike="noStrike">
                        <a:solidFill>
                          <a:srgbClr val="000000"/>
                        </a:solidFill>
                        <a:effectLst/>
                        <a:uFillTx/>
                        <a:latin typeface="Times New Roman"/>
                      </a:endParaRPr>
                    </a:p>
                  </a:txBody>
                  <a:tcPr marL="43539" marR="43539" marT="43539" marB="43539">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extLst>
                  <a:ext uri="{0D108BD9-81ED-4DB2-BD59-A6C34878D82A}">
                    <a16:rowId xmlns:a16="http://schemas.microsoft.com/office/drawing/2014/main" val="10000"/>
                  </a:ext>
                </a:extLst>
              </a:tr>
              <a:tr h="308689">
                <a:tc>
                  <a:txBody>
                    <a:bodyPr/>
                    <a:lstStyle/>
                    <a:p>
                      <a:pPr>
                        <a:lnSpc>
                          <a:spcPct val="100000"/>
                        </a:lnSpc>
                      </a:pPr>
                      <a:r>
                        <a:rPr lang="fr-MA" sz="1500" b="0" u="none" strike="noStrike">
                          <a:solidFill>
                            <a:srgbClr val="000000"/>
                          </a:solidFill>
                          <a:effectLst/>
                          <a:uFillTx/>
                          <a:latin typeface="Arial"/>
                        </a:rPr>
                        <a:t>A</a:t>
                      </a:r>
                      <a:endParaRPr lang="fr-MA" sz="1500" b="0" u="none" strike="noStrike">
                        <a:solidFill>
                          <a:srgbClr val="000000"/>
                        </a:solidFill>
                        <a:effectLst/>
                        <a:uFillTx/>
                        <a:latin typeface="Times New Roman"/>
                      </a:endParaRPr>
                    </a:p>
                  </a:txBody>
                  <a:tcPr marL="43539" marR="43539" marT="43539" marB="43539">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a:lstStyle/>
                    <a:p>
                      <a:pPr>
                        <a:lnSpc>
                          <a:spcPct val="100000"/>
                        </a:lnSpc>
                      </a:pPr>
                      <a:r>
                        <a:rPr lang="fr-MA" sz="1500" b="0" u="none" strike="noStrike" dirty="0">
                          <a:solidFill>
                            <a:srgbClr val="000000"/>
                          </a:solidFill>
                          <a:effectLst/>
                          <a:uFillTx/>
                          <a:latin typeface="Arial"/>
                        </a:rPr>
                        <a:t>[1, 2, 3, 4, 5]</a:t>
                      </a:r>
                      <a:endParaRPr lang="fr-MA" sz="1500" b="0" u="none" strike="noStrike" dirty="0">
                        <a:solidFill>
                          <a:srgbClr val="000000"/>
                        </a:solidFill>
                        <a:effectLst/>
                        <a:uFillTx/>
                        <a:latin typeface="Times New Roman"/>
                      </a:endParaRPr>
                    </a:p>
                  </a:txBody>
                  <a:tcPr marL="43539" marR="43539" marT="43539" marB="43539">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a:lstStyle/>
                    <a:p>
                      <a:pPr>
                        <a:lnSpc>
                          <a:spcPct val="100000"/>
                        </a:lnSpc>
                      </a:pPr>
                      <a:r>
                        <a:rPr lang="fr-MA" sz="1500" b="0" u="none" strike="noStrike">
                          <a:solidFill>
                            <a:srgbClr val="000000"/>
                          </a:solidFill>
                          <a:effectLst/>
                          <a:uFillTx/>
                          <a:latin typeface="Arial"/>
                        </a:rPr>
                        <a:t>1→2→3→4→5→1</a:t>
                      </a:r>
                      <a:endParaRPr lang="fr-MA" sz="1500" b="0" u="none" strike="noStrike">
                        <a:solidFill>
                          <a:srgbClr val="000000"/>
                        </a:solidFill>
                        <a:effectLst/>
                        <a:uFillTx/>
                        <a:latin typeface="Times New Roman"/>
                      </a:endParaRPr>
                    </a:p>
                  </a:txBody>
                  <a:tcPr marL="43539" marR="43539" marT="43539" marB="43539">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extLst>
                  <a:ext uri="{0D108BD9-81ED-4DB2-BD59-A6C34878D82A}">
                    <a16:rowId xmlns:a16="http://schemas.microsoft.com/office/drawing/2014/main" val="10001"/>
                  </a:ext>
                </a:extLst>
              </a:tr>
              <a:tr h="308689">
                <a:tc>
                  <a:txBody>
                    <a:bodyPr/>
                    <a:lstStyle/>
                    <a:p>
                      <a:pPr>
                        <a:lnSpc>
                          <a:spcPct val="100000"/>
                        </a:lnSpc>
                      </a:pPr>
                      <a:r>
                        <a:rPr lang="fr-MA" sz="1500" b="0" u="none" strike="noStrike">
                          <a:solidFill>
                            <a:srgbClr val="000000"/>
                          </a:solidFill>
                          <a:effectLst/>
                          <a:uFillTx/>
                          <a:latin typeface="Arial"/>
                        </a:rPr>
                        <a:t>B</a:t>
                      </a:r>
                      <a:endParaRPr lang="fr-MA" sz="1500" b="0" u="none" strike="noStrike">
                        <a:solidFill>
                          <a:srgbClr val="000000"/>
                        </a:solidFill>
                        <a:effectLst/>
                        <a:uFillTx/>
                        <a:latin typeface="Times New Roman"/>
                      </a:endParaRPr>
                    </a:p>
                  </a:txBody>
                  <a:tcPr marL="43539" marR="43539" marT="43539" marB="43539">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a:lstStyle/>
                    <a:p>
                      <a:pPr>
                        <a:lnSpc>
                          <a:spcPct val="100000"/>
                        </a:lnSpc>
                      </a:pPr>
                      <a:r>
                        <a:rPr lang="fr-MA" sz="1500" b="0" u="none" strike="noStrike">
                          <a:solidFill>
                            <a:srgbClr val="000000"/>
                          </a:solidFill>
                          <a:effectLst/>
                          <a:uFillTx/>
                          <a:latin typeface="Arial"/>
                        </a:rPr>
                        <a:t>[1, 3, 2, 5, 4]</a:t>
                      </a:r>
                      <a:endParaRPr lang="fr-MA" sz="1500" b="0" u="none" strike="noStrike">
                        <a:solidFill>
                          <a:srgbClr val="000000"/>
                        </a:solidFill>
                        <a:effectLst/>
                        <a:uFillTx/>
                        <a:latin typeface="Times New Roman"/>
                      </a:endParaRPr>
                    </a:p>
                  </a:txBody>
                  <a:tcPr marL="43539" marR="43539" marT="43539" marB="43539">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a:lstStyle/>
                    <a:p>
                      <a:pPr>
                        <a:lnSpc>
                          <a:spcPct val="100000"/>
                        </a:lnSpc>
                      </a:pPr>
                      <a:r>
                        <a:rPr lang="fr-MA" sz="1500" b="0" u="none" strike="noStrike">
                          <a:solidFill>
                            <a:srgbClr val="000000"/>
                          </a:solidFill>
                          <a:effectLst/>
                          <a:uFillTx/>
                          <a:latin typeface="Arial"/>
                        </a:rPr>
                        <a:t>1→3→2→5→4→1</a:t>
                      </a:r>
                      <a:endParaRPr lang="fr-MA" sz="1500" b="0" u="none" strike="noStrike">
                        <a:solidFill>
                          <a:srgbClr val="000000"/>
                        </a:solidFill>
                        <a:effectLst/>
                        <a:uFillTx/>
                        <a:latin typeface="Times New Roman"/>
                      </a:endParaRPr>
                    </a:p>
                  </a:txBody>
                  <a:tcPr marL="43539" marR="43539" marT="43539" marB="43539">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extLst>
                  <a:ext uri="{0D108BD9-81ED-4DB2-BD59-A6C34878D82A}">
                    <a16:rowId xmlns:a16="http://schemas.microsoft.com/office/drawing/2014/main" val="10002"/>
                  </a:ext>
                </a:extLst>
              </a:tr>
              <a:tr h="308689">
                <a:tc>
                  <a:txBody>
                    <a:bodyPr/>
                    <a:lstStyle/>
                    <a:p>
                      <a:pPr>
                        <a:lnSpc>
                          <a:spcPct val="100000"/>
                        </a:lnSpc>
                      </a:pPr>
                      <a:r>
                        <a:rPr lang="fr-MA" sz="1500" b="0" u="none" strike="noStrike" dirty="0">
                          <a:solidFill>
                            <a:srgbClr val="000000"/>
                          </a:solidFill>
                          <a:effectLst/>
                          <a:uFillTx/>
                          <a:latin typeface="Arial"/>
                        </a:rPr>
                        <a:t>C</a:t>
                      </a:r>
                      <a:endParaRPr lang="fr-MA" sz="1500" b="0" u="none" strike="noStrike" dirty="0">
                        <a:solidFill>
                          <a:srgbClr val="000000"/>
                        </a:solidFill>
                        <a:effectLst/>
                        <a:uFillTx/>
                        <a:latin typeface="Times New Roman"/>
                      </a:endParaRPr>
                    </a:p>
                  </a:txBody>
                  <a:tcPr marL="43539" marR="43539" marT="43539" marB="43539">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a:lstStyle/>
                    <a:p>
                      <a:pPr>
                        <a:lnSpc>
                          <a:spcPct val="100000"/>
                        </a:lnSpc>
                      </a:pPr>
                      <a:r>
                        <a:rPr lang="fr-MA" sz="1500" b="0" u="none" strike="noStrike">
                          <a:solidFill>
                            <a:srgbClr val="000000"/>
                          </a:solidFill>
                          <a:effectLst/>
                          <a:uFillTx/>
                          <a:latin typeface="Arial"/>
                        </a:rPr>
                        <a:t>[1, 4, 5, 2, 3]</a:t>
                      </a:r>
                      <a:endParaRPr lang="fr-MA" sz="1500" b="0" u="none" strike="noStrike">
                        <a:solidFill>
                          <a:srgbClr val="000000"/>
                        </a:solidFill>
                        <a:effectLst/>
                        <a:uFillTx/>
                        <a:latin typeface="Times New Roman"/>
                      </a:endParaRPr>
                    </a:p>
                  </a:txBody>
                  <a:tcPr marL="43539" marR="43539" marT="43539" marB="43539">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a:lstStyle/>
                    <a:p>
                      <a:pPr>
                        <a:lnSpc>
                          <a:spcPct val="100000"/>
                        </a:lnSpc>
                      </a:pPr>
                      <a:r>
                        <a:rPr lang="fr-MA" sz="1500" b="0" u="none" strike="noStrike">
                          <a:solidFill>
                            <a:srgbClr val="000000"/>
                          </a:solidFill>
                          <a:effectLst/>
                          <a:uFillTx/>
                          <a:latin typeface="Arial"/>
                        </a:rPr>
                        <a:t>1→4→5→2→3→1</a:t>
                      </a:r>
                      <a:endParaRPr lang="fr-MA" sz="1500" b="0" u="none" strike="noStrike">
                        <a:solidFill>
                          <a:srgbClr val="000000"/>
                        </a:solidFill>
                        <a:effectLst/>
                        <a:uFillTx/>
                        <a:latin typeface="Times New Roman"/>
                      </a:endParaRPr>
                    </a:p>
                  </a:txBody>
                  <a:tcPr marL="43539" marR="43539" marT="43539" marB="43539">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extLst>
                  <a:ext uri="{0D108BD9-81ED-4DB2-BD59-A6C34878D82A}">
                    <a16:rowId xmlns:a16="http://schemas.microsoft.com/office/drawing/2014/main" val="10003"/>
                  </a:ext>
                </a:extLst>
              </a:tr>
              <a:tr h="308689">
                <a:tc>
                  <a:txBody>
                    <a:bodyPr/>
                    <a:lstStyle/>
                    <a:p>
                      <a:pPr>
                        <a:lnSpc>
                          <a:spcPct val="100000"/>
                        </a:lnSpc>
                      </a:pPr>
                      <a:r>
                        <a:rPr lang="fr-MA" sz="1500" b="0" u="none" strike="noStrike">
                          <a:solidFill>
                            <a:srgbClr val="000000"/>
                          </a:solidFill>
                          <a:effectLst/>
                          <a:uFillTx/>
                          <a:latin typeface="Arial"/>
                        </a:rPr>
                        <a:t>D</a:t>
                      </a:r>
                      <a:endParaRPr lang="fr-MA" sz="1500" b="0" u="none" strike="noStrike">
                        <a:solidFill>
                          <a:srgbClr val="000000"/>
                        </a:solidFill>
                        <a:effectLst/>
                        <a:uFillTx/>
                        <a:latin typeface="Times New Roman"/>
                      </a:endParaRPr>
                    </a:p>
                  </a:txBody>
                  <a:tcPr marL="43539" marR="43539" marT="43539" marB="43539">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a:lstStyle/>
                    <a:p>
                      <a:pPr>
                        <a:lnSpc>
                          <a:spcPct val="100000"/>
                        </a:lnSpc>
                      </a:pPr>
                      <a:r>
                        <a:rPr lang="fr-MA" sz="1500" b="0" u="none" strike="noStrike">
                          <a:solidFill>
                            <a:srgbClr val="000000"/>
                          </a:solidFill>
                          <a:effectLst/>
                          <a:uFillTx/>
                          <a:latin typeface="Arial"/>
                        </a:rPr>
                        <a:t>[1, 5, 4, 3, 2]</a:t>
                      </a:r>
                      <a:endParaRPr lang="fr-MA" sz="1500" b="0" u="none" strike="noStrike">
                        <a:solidFill>
                          <a:srgbClr val="000000"/>
                        </a:solidFill>
                        <a:effectLst/>
                        <a:uFillTx/>
                        <a:latin typeface="Times New Roman"/>
                      </a:endParaRPr>
                    </a:p>
                  </a:txBody>
                  <a:tcPr marL="43539" marR="43539" marT="43539" marB="43539">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a:lstStyle/>
                    <a:p>
                      <a:pPr>
                        <a:lnSpc>
                          <a:spcPct val="100000"/>
                        </a:lnSpc>
                      </a:pPr>
                      <a:r>
                        <a:rPr lang="fr-MA" sz="1500" b="0" u="none" strike="noStrike" dirty="0">
                          <a:solidFill>
                            <a:srgbClr val="000000"/>
                          </a:solidFill>
                          <a:effectLst/>
                          <a:uFillTx/>
                          <a:latin typeface="Arial"/>
                        </a:rPr>
                        <a:t>1→5→4→3→2→1</a:t>
                      </a:r>
                      <a:endParaRPr lang="fr-MA" sz="1500" b="0" u="none" strike="noStrike" dirty="0">
                        <a:solidFill>
                          <a:srgbClr val="000000"/>
                        </a:solidFill>
                        <a:effectLst/>
                        <a:uFillTx/>
                        <a:latin typeface="Times New Roman"/>
                      </a:endParaRPr>
                    </a:p>
                  </a:txBody>
                  <a:tcPr marL="43539" marR="43539" marT="43539" marB="43539">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extLst>
                  <a:ext uri="{0D108BD9-81ED-4DB2-BD59-A6C34878D82A}">
                    <a16:rowId xmlns:a16="http://schemas.microsoft.com/office/drawing/2014/main" val="10004"/>
                  </a:ext>
                </a:extLst>
              </a:tr>
            </a:tbl>
          </a:graphicData>
        </a:graphic>
      </p:graphicFrame>
      <p:graphicFrame>
        <p:nvGraphicFramePr>
          <p:cNvPr id="432" name="Tableau 431"/>
          <p:cNvGraphicFramePr/>
          <p:nvPr/>
        </p:nvGraphicFramePr>
        <p:xfrm>
          <a:off x="7880397" y="3943267"/>
          <a:ext cx="3706878" cy="2904270"/>
        </p:xfrm>
        <a:graphic>
          <a:graphicData uri="http://schemas.openxmlformats.org/drawingml/2006/table">
            <a:tbl>
              <a:tblPr/>
              <a:tblGrid>
                <a:gridCol w="1235520">
                  <a:extLst>
                    <a:ext uri="{9D8B030D-6E8A-4147-A177-3AD203B41FA5}">
                      <a16:colId xmlns:a16="http://schemas.microsoft.com/office/drawing/2014/main" val="20000"/>
                    </a:ext>
                  </a:extLst>
                </a:gridCol>
                <a:gridCol w="1235520">
                  <a:extLst>
                    <a:ext uri="{9D8B030D-6E8A-4147-A177-3AD203B41FA5}">
                      <a16:colId xmlns:a16="http://schemas.microsoft.com/office/drawing/2014/main" val="20001"/>
                    </a:ext>
                  </a:extLst>
                </a:gridCol>
                <a:gridCol w="1235838">
                  <a:extLst>
                    <a:ext uri="{9D8B030D-6E8A-4147-A177-3AD203B41FA5}">
                      <a16:colId xmlns:a16="http://schemas.microsoft.com/office/drawing/2014/main" val="20002"/>
                    </a:ext>
                  </a:extLst>
                </a:gridCol>
              </a:tblGrid>
              <a:tr h="325110">
                <a:tc>
                  <a:txBody>
                    <a:bodyPr/>
                    <a:lstStyle/>
                    <a:p>
                      <a:pPr>
                        <a:lnSpc>
                          <a:spcPct val="100000"/>
                        </a:lnSpc>
                      </a:pPr>
                      <a:r>
                        <a:rPr lang="fr-MA" sz="1800" b="0" u="none" strike="noStrike" dirty="0">
                          <a:solidFill>
                            <a:srgbClr val="000000"/>
                          </a:solidFill>
                          <a:effectLst/>
                          <a:uFillTx/>
                          <a:latin typeface="Arial"/>
                        </a:rPr>
                        <a:t>Individus</a:t>
                      </a:r>
                      <a:endParaRPr lang="fr-MA" sz="1800" b="0" u="none" strike="noStrike" dirty="0">
                        <a:solidFill>
                          <a:srgbClr val="000000"/>
                        </a:solidFill>
                        <a:effectLst/>
                        <a:uFillTx/>
                        <a:latin typeface="Times New Roman"/>
                      </a:endParaRPr>
                    </a:p>
                  </a:txBody>
                  <a:tcPr marL="43539" marR="43539" marT="43539" marB="43539">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a:lstStyle/>
                    <a:p>
                      <a:pPr>
                        <a:lnSpc>
                          <a:spcPct val="100000"/>
                        </a:lnSpc>
                      </a:pPr>
                      <a:r>
                        <a:rPr lang="fr-MA" sz="1800" b="0" u="none" strike="noStrike">
                          <a:solidFill>
                            <a:srgbClr val="000000"/>
                          </a:solidFill>
                          <a:effectLst/>
                          <a:uFillTx/>
                          <a:latin typeface="Arial"/>
                        </a:rPr>
                        <a:t>distance</a:t>
                      </a:r>
                      <a:endParaRPr lang="fr-MA" sz="1800" b="0" u="none" strike="noStrike">
                        <a:solidFill>
                          <a:srgbClr val="000000"/>
                        </a:solidFill>
                        <a:effectLst/>
                        <a:uFillTx/>
                        <a:latin typeface="Times New Roman"/>
                      </a:endParaRPr>
                    </a:p>
                  </a:txBody>
                  <a:tcPr marL="43539" marR="43539" marT="43539" marB="43539">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a:lstStyle/>
                    <a:p>
                      <a:pPr>
                        <a:lnSpc>
                          <a:spcPct val="100000"/>
                        </a:lnSpc>
                      </a:pPr>
                      <a:r>
                        <a:rPr lang="fr-MA" sz="1800" b="0" u="none" strike="noStrike">
                          <a:solidFill>
                            <a:srgbClr val="000000"/>
                          </a:solidFill>
                          <a:effectLst/>
                          <a:uFillTx/>
                          <a:latin typeface="Arial"/>
                        </a:rPr>
                        <a:t>fitness</a:t>
                      </a:r>
                      <a:endParaRPr lang="fr-MA" sz="1800" b="0" u="none" strike="noStrike">
                        <a:solidFill>
                          <a:srgbClr val="000000"/>
                        </a:solidFill>
                        <a:effectLst/>
                        <a:uFillTx/>
                        <a:latin typeface="Times New Roman"/>
                      </a:endParaRPr>
                    </a:p>
                  </a:txBody>
                  <a:tcPr marL="43539" marR="43539" marT="43539" marB="43539">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extLst>
                  <a:ext uri="{0D108BD9-81ED-4DB2-BD59-A6C34878D82A}">
                    <a16:rowId xmlns:a16="http://schemas.microsoft.com/office/drawing/2014/main" val="10000"/>
                  </a:ext>
                </a:extLst>
              </a:tr>
              <a:tr h="582362">
                <a:tc>
                  <a:txBody>
                    <a:bodyPr/>
                    <a:lstStyle/>
                    <a:p>
                      <a:pPr>
                        <a:lnSpc>
                          <a:spcPct val="100000"/>
                        </a:lnSpc>
                      </a:pPr>
                      <a:r>
                        <a:rPr lang="fr-MA" sz="1800" b="0" u="none" strike="noStrike" dirty="0">
                          <a:solidFill>
                            <a:srgbClr val="000000"/>
                          </a:solidFill>
                          <a:effectLst/>
                          <a:uFillTx/>
                          <a:latin typeface="Arial"/>
                        </a:rPr>
                        <a:t>A</a:t>
                      </a:r>
                      <a:endParaRPr lang="fr-MA" sz="1800" b="0" u="none" strike="noStrike" dirty="0">
                        <a:solidFill>
                          <a:srgbClr val="000000"/>
                        </a:solidFill>
                        <a:effectLst/>
                        <a:uFillTx/>
                        <a:latin typeface="Times New Roman"/>
                      </a:endParaRPr>
                    </a:p>
                  </a:txBody>
                  <a:tcPr marL="43539" marR="43539" marT="43539" marB="43539">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a:lstStyle/>
                    <a:p>
                      <a:pPr>
                        <a:lnSpc>
                          <a:spcPct val="100000"/>
                        </a:lnSpc>
                      </a:pPr>
                      <a:r>
                        <a:rPr lang="fr-MA" sz="1800" b="0" u="none" strike="noStrike">
                          <a:solidFill>
                            <a:srgbClr val="000000"/>
                          </a:solidFill>
                          <a:effectLst/>
                          <a:uFillTx/>
                          <a:latin typeface="Arial"/>
                        </a:rPr>
                        <a:t>42</a:t>
                      </a:r>
                      <a:endParaRPr lang="fr-MA" sz="1800" b="0" u="none" strike="noStrike">
                        <a:solidFill>
                          <a:srgbClr val="000000"/>
                        </a:solidFill>
                        <a:effectLst/>
                        <a:uFillTx/>
                        <a:latin typeface="Times New Roman"/>
                      </a:endParaRPr>
                    </a:p>
                  </a:txBody>
                  <a:tcPr marL="43539" marR="43539" marT="43539" marB="43539">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a:lstStyle/>
                    <a:p>
                      <a:pPr>
                        <a:lnSpc>
                          <a:spcPct val="100000"/>
                        </a:lnSpc>
                      </a:pPr>
                      <a:r>
                        <a:rPr lang="fr-MA" sz="1800" b="0" u="none" strike="noStrike">
                          <a:solidFill>
                            <a:srgbClr val="000000"/>
                          </a:solidFill>
                          <a:effectLst/>
                          <a:uFillTx/>
                          <a:latin typeface="Arial"/>
                        </a:rPr>
                        <a:t>1/43 ≈ 0.02326</a:t>
                      </a:r>
                      <a:endParaRPr lang="fr-MA" sz="1800" b="0" u="none" strike="noStrike">
                        <a:solidFill>
                          <a:srgbClr val="000000"/>
                        </a:solidFill>
                        <a:effectLst/>
                        <a:uFillTx/>
                        <a:latin typeface="Times New Roman"/>
                      </a:endParaRPr>
                    </a:p>
                  </a:txBody>
                  <a:tcPr marL="43539" marR="43539" marT="43539" marB="43539">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extLst>
                  <a:ext uri="{0D108BD9-81ED-4DB2-BD59-A6C34878D82A}">
                    <a16:rowId xmlns:a16="http://schemas.microsoft.com/office/drawing/2014/main" val="10001"/>
                  </a:ext>
                </a:extLst>
              </a:tr>
              <a:tr h="582362">
                <a:tc>
                  <a:txBody>
                    <a:bodyPr/>
                    <a:lstStyle/>
                    <a:p>
                      <a:pPr>
                        <a:lnSpc>
                          <a:spcPct val="100000"/>
                        </a:lnSpc>
                      </a:pPr>
                      <a:r>
                        <a:rPr lang="fr-MA" sz="1800" b="0" u="none" strike="noStrike">
                          <a:solidFill>
                            <a:srgbClr val="000000"/>
                          </a:solidFill>
                          <a:effectLst/>
                          <a:uFillTx/>
                          <a:latin typeface="Arial"/>
                        </a:rPr>
                        <a:t>B</a:t>
                      </a:r>
                      <a:endParaRPr lang="fr-MA" sz="1800" b="0" u="none" strike="noStrike">
                        <a:solidFill>
                          <a:srgbClr val="000000"/>
                        </a:solidFill>
                        <a:effectLst/>
                        <a:uFillTx/>
                        <a:latin typeface="Times New Roman"/>
                      </a:endParaRPr>
                    </a:p>
                  </a:txBody>
                  <a:tcPr marL="43539" marR="43539" marT="43539" marB="43539">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a:lstStyle/>
                    <a:p>
                      <a:pPr>
                        <a:lnSpc>
                          <a:spcPct val="100000"/>
                        </a:lnSpc>
                      </a:pPr>
                      <a:r>
                        <a:rPr lang="fr-MA" sz="1800" b="0" u="none" strike="noStrike" dirty="0">
                          <a:solidFill>
                            <a:srgbClr val="000000"/>
                          </a:solidFill>
                          <a:effectLst/>
                          <a:uFillTx/>
                          <a:latin typeface="Arial"/>
                        </a:rPr>
                        <a:t>23</a:t>
                      </a:r>
                      <a:endParaRPr lang="fr-MA" sz="1800" b="0" u="none" strike="noStrike" dirty="0">
                        <a:solidFill>
                          <a:srgbClr val="000000"/>
                        </a:solidFill>
                        <a:effectLst/>
                        <a:uFillTx/>
                        <a:latin typeface="Times New Roman"/>
                      </a:endParaRPr>
                    </a:p>
                  </a:txBody>
                  <a:tcPr marL="43539" marR="43539" marT="43539" marB="43539">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a:lstStyle/>
                    <a:p>
                      <a:pPr>
                        <a:lnSpc>
                          <a:spcPct val="100000"/>
                        </a:lnSpc>
                      </a:pPr>
                      <a:r>
                        <a:rPr lang="fr-MA" sz="1800" b="0" u="none" strike="noStrike" dirty="0">
                          <a:solidFill>
                            <a:srgbClr val="000000"/>
                          </a:solidFill>
                          <a:effectLst/>
                          <a:uFillTx/>
                          <a:latin typeface="Arial"/>
                        </a:rPr>
                        <a:t>1/24 ≈ 0.04167</a:t>
                      </a:r>
                      <a:endParaRPr lang="fr-MA" sz="1800" b="0" u="none" strike="noStrike" dirty="0">
                        <a:solidFill>
                          <a:srgbClr val="000000"/>
                        </a:solidFill>
                        <a:effectLst/>
                        <a:uFillTx/>
                        <a:latin typeface="Times New Roman"/>
                      </a:endParaRPr>
                    </a:p>
                  </a:txBody>
                  <a:tcPr marL="43539" marR="43539" marT="43539" marB="43539">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extLst>
                  <a:ext uri="{0D108BD9-81ED-4DB2-BD59-A6C34878D82A}">
                    <a16:rowId xmlns:a16="http://schemas.microsoft.com/office/drawing/2014/main" val="10002"/>
                  </a:ext>
                </a:extLst>
              </a:tr>
              <a:tr h="582362">
                <a:tc>
                  <a:txBody>
                    <a:bodyPr/>
                    <a:lstStyle/>
                    <a:p>
                      <a:pPr>
                        <a:lnSpc>
                          <a:spcPct val="100000"/>
                        </a:lnSpc>
                      </a:pPr>
                      <a:r>
                        <a:rPr lang="fr-MA" sz="1800" b="0" u="none" strike="noStrike">
                          <a:solidFill>
                            <a:srgbClr val="000000"/>
                          </a:solidFill>
                          <a:effectLst/>
                          <a:uFillTx/>
                          <a:latin typeface="Arial"/>
                        </a:rPr>
                        <a:t>C</a:t>
                      </a:r>
                      <a:endParaRPr lang="fr-MA" sz="1800" b="0" u="none" strike="noStrike">
                        <a:solidFill>
                          <a:srgbClr val="000000"/>
                        </a:solidFill>
                        <a:effectLst/>
                        <a:uFillTx/>
                        <a:latin typeface="Times New Roman"/>
                      </a:endParaRPr>
                    </a:p>
                  </a:txBody>
                  <a:tcPr marL="43539" marR="43539" marT="43539" marB="43539">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a:lstStyle/>
                    <a:p>
                      <a:pPr>
                        <a:lnSpc>
                          <a:spcPct val="100000"/>
                        </a:lnSpc>
                      </a:pPr>
                      <a:r>
                        <a:rPr lang="fr-MA" sz="1800" b="0" u="none" strike="noStrike">
                          <a:solidFill>
                            <a:srgbClr val="000000"/>
                          </a:solidFill>
                          <a:effectLst/>
                          <a:uFillTx/>
                          <a:latin typeface="Arial"/>
                        </a:rPr>
                        <a:t>23</a:t>
                      </a:r>
                      <a:endParaRPr lang="fr-MA" sz="1800" b="0" u="none" strike="noStrike">
                        <a:solidFill>
                          <a:srgbClr val="000000"/>
                        </a:solidFill>
                        <a:effectLst/>
                        <a:uFillTx/>
                        <a:latin typeface="Times New Roman"/>
                      </a:endParaRPr>
                    </a:p>
                  </a:txBody>
                  <a:tcPr marL="43539" marR="43539" marT="43539" marB="43539">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a:lstStyle/>
                    <a:p>
                      <a:pPr>
                        <a:lnSpc>
                          <a:spcPct val="100000"/>
                        </a:lnSpc>
                      </a:pPr>
                      <a:r>
                        <a:rPr lang="fr-MA" sz="1800" b="0" u="none" strike="noStrike" dirty="0">
                          <a:solidFill>
                            <a:srgbClr val="000000"/>
                          </a:solidFill>
                          <a:effectLst/>
                          <a:uFillTx/>
                          <a:latin typeface="Arial"/>
                        </a:rPr>
                        <a:t>1/24 ≈ 0.04167</a:t>
                      </a:r>
                      <a:endParaRPr lang="fr-MA" sz="1800" b="0" u="none" strike="noStrike" dirty="0">
                        <a:solidFill>
                          <a:srgbClr val="000000"/>
                        </a:solidFill>
                        <a:effectLst/>
                        <a:uFillTx/>
                        <a:latin typeface="Times New Roman"/>
                      </a:endParaRPr>
                    </a:p>
                  </a:txBody>
                  <a:tcPr marL="43539" marR="43539" marT="43539" marB="43539">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extLst>
                  <a:ext uri="{0D108BD9-81ED-4DB2-BD59-A6C34878D82A}">
                    <a16:rowId xmlns:a16="http://schemas.microsoft.com/office/drawing/2014/main" val="10003"/>
                  </a:ext>
                </a:extLst>
              </a:tr>
              <a:tr h="582362">
                <a:tc>
                  <a:txBody>
                    <a:bodyPr/>
                    <a:lstStyle/>
                    <a:p>
                      <a:pPr>
                        <a:lnSpc>
                          <a:spcPct val="100000"/>
                        </a:lnSpc>
                      </a:pPr>
                      <a:r>
                        <a:rPr lang="fr-MA" sz="1800" b="0" u="none" strike="noStrike">
                          <a:solidFill>
                            <a:srgbClr val="000000"/>
                          </a:solidFill>
                          <a:effectLst/>
                          <a:uFillTx/>
                          <a:latin typeface="Arial"/>
                        </a:rPr>
                        <a:t>D</a:t>
                      </a:r>
                      <a:endParaRPr lang="fr-MA" sz="1800" b="0" u="none" strike="noStrike">
                        <a:solidFill>
                          <a:srgbClr val="000000"/>
                        </a:solidFill>
                        <a:effectLst/>
                        <a:uFillTx/>
                        <a:latin typeface="Times New Roman"/>
                      </a:endParaRPr>
                    </a:p>
                  </a:txBody>
                  <a:tcPr marL="43539" marR="43539" marT="43539" marB="43539">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a:lstStyle/>
                    <a:p>
                      <a:pPr>
                        <a:lnSpc>
                          <a:spcPct val="100000"/>
                        </a:lnSpc>
                      </a:pPr>
                      <a:r>
                        <a:rPr lang="fr-MA" sz="1800" b="0" u="none" strike="noStrike">
                          <a:solidFill>
                            <a:srgbClr val="000000"/>
                          </a:solidFill>
                          <a:effectLst/>
                          <a:uFillTx/>
                          <a:latin typeface="Arial"/>
                        </a:rPr>
                        <a:t>42</a:t>
                      </a:r>
                      <a:endParaRPr lang="fr-MA" sz="1800" b="0" u="none" strike="noStrike">
                        <a:solidFill>
                          <a:srgbClr val="000000"/>
                        </a:solidFill>
                        <a:effectLst/>
                        <a:uFillTx/>
                        <a:latin typeface="Times New Roman"/>
                      </a:endParaRPr>
                    </a:p>
                  </a:txBody>
                  <a:tcPr marL="43539" marR="43539" marT="43539" marB="43539">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a:lstStyle/>
                    <a:p>
                      <a:pPr>
                        <a:lnSpc>
                          <a:spcPct val="100000"/>
                        </a:lnSpc>
                      </a:pPr>
                      <a:r>
                        <a:rPr lang="fr-MA" sz="1800" b="0" u="none" strike="noStrike" dirty="0">
                          <a:solidFill>
                            <a:srgbClr val="000000"/>
                          </a:solidFill>
                          <a:effectLst/>
                          <a:uFillTx/>
                          <a:latin typeface="Arial"/>
                        </a:rPr>
                        <a:t>1/43 ≈ 0.02326</a:t>
                      </a:r>
                      <a:endParaRPr lang="fr-MA" sz="1800" b="0" u="none" strike="noStrike" dirty="0">
                        <a:solidFill>
                          <a:srgbClr val="000000"/>
                        </a:solidFill>
                        <a:effectLst/>
                        <a:uFillTx/>
                        <a:latin typeface="Times New Roman"/>
                      </a:endParaRPr>
                    </a:p>
                  </a:txBody>
                  <a:tcPr marL="43539" marR="43539" marT="43539" marB="43539">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extLst>
                  <a:ext uri="{0D108BD9-81ED-4DB2-BD59-A6C34878D82A}">
                    <a16:rowId xmlns:a16="http://schemas.microsoft.com/office/drawing/2014/main" val="10004"/>
                  </a:ext>
                </a:extLst>
              </a:tr>
            </a:tbl>
          </a:graphicData>
        </a:graphic>
      </p:graphicFrame>
      <p:sp>
        <p:nvSpPr>
          <p:cNvPr id="433" name="Rectangle 432"/>
          <p:cNvSpPr/>
          <p:nvPr/>
        </p:nvSpPr>
        <p:spPr>
          <a:xfrm>
            <a:off x="10340786" y="3498330"/>
            <a:ext cx="1468731" cy="306715"/>
          </a:xfrm>
          <a:prstGeom prst="rect">
            <a:avLst/>
          </a:prstGeom>
          <a:blipFill rotWithShape="0">
            <a:blip r:embed="rId2"/>
            <a:srcRect/>
            <a:stretch/>
          </a:blipFill>
          <a:ln w="0">
            <a:noFill/>
          </a:ln>
        </p:spPr>
        <p:style>
          <a:lnRef idx="0">
            <a:scrgbClr r="0" g="0" b="0"/>
          </a:lnRef>
          <a:fillRef idx="0">
            <a:scrgbClr r="0" g="0" b="0"/>
          </a:fillRef>
          <a:effectRef idx="0">
            <a:scrgbClr r="0" g="0" b="0"/>
          </a:effectRef>
          <a:fontRef idx="minor"/>
        </p:style>
        <p:txBody>
          <a:bodyPr lIns="108847" tIns="54423" rIns="108847" bIns="54423" anchor="t">
            <a:noAutofit/>
          </a:bodyPr>
          <a:lstStyle/>
          <a:p>
            <a:endParaRPr lang="fr-MA" sz="2177">
              <a:solidFill>
                <a:srgbClr val="000000"/>
              </a:solidFill>
              <a:latin typeface="Arial"/>
              <a:ea typeface="DejaVu Sans"/>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4" name="PlaceHolder 1"/>
          <p:cNvSpPr>
            <a:spLocks noGrp="1"/>
          </p:cNvSpPr>
          <p:nvPr>
            <p:ph type="title"/>
          </p:nvPr>
        </p:nvSpPr>
        <p:spPr>
          <a:xfrm>
            <a:off x="839363" y="733606"/>
            <a:ext cx="10513274" cy="670055"/>
          </a:xfrm>
          <a:prstGeom prst="rect">
            <a:avLst/>
          </a:prstGeom>
          <a:noFill/>
          <a:ln w="0">
            <a:noFill/>
          </a:ln>
        </p:spPr>
        <p:txBody>
          <a:bodyPr vert="horz" lIns="0" tIns="0" rIns="0" bIns="0" rtlCol="0" anchor="ctr">
            <a:spAutoFit/>
          </a:bodyPr>
          <a:lstStyle/>
          <a:p>
            <a:pPr algn="ctr"/>
            <a:r>
              <a:rPr lang="fr-FR" sz="4354" dirty="0">
                <a:solidFill>
                  <a:srgbClr val="000000"/>
                </a:solidFill>
                <a:latin typeface="Times New Roman"/>
                <a:ea typeface="PingFang SC"/>
              </a:rPr>
              <a:t>Algorithme génétique : exemple</a:t>
            </a:r>
            <a:endParaRPr lang="fr-MA" sz="4354" dirty="0">
              <a:solidFill>
                <a:srgbClr val="000000"/>
              </a:solidFill>
              <a:latin typeface="Arial"/>
            </a:endParaRPr>
          </a:p>
        </p:txBody>
      </p:sp>
      <p:sp>
        <p:nvSpPr>
          <p:cNvPr id="435" name="PlaceHolder 2"/>
          <p:cNvSpPr>
            <a:spLocks noGrp="1"/>
          </p:cNvSpPr>
          <p:nvPr>
            <p:ph/>
          </p:nvPr>
        </p:nvSpPr>
        <p:spPr>
          <a:xfrm>
            <a:off x="180027" y="1799452"/>
            <a:ext cx="9207551" cy="5013552"/>
          </a:xfrm>
          <a:prstGeom prst="rect">
            <a:avLst/>
          </a:prstGeom>
          <a:noFill/>
          <a:ln w="0">
            <a:noFill/>
          </a:ln>
        </p:spPr>
        <p:txBody>
          <a:bodyPr vert="horz" wrap="square" lIns="0" tIns="0" rIns="0" bIns="0" rtlCol="0" anchor="t">
            <a:spAutoFit/>
          </a:bodyPr>
          <a:lstStyle/>
          <a:p>
            <a:pPr marL="522461" algn="just">
              <a:lnSpc>
                <a:spcPct val="90000"/>
              </a:lnSpc>
              <a:spcBef>
                <a:spcPts val="1440"/>
              </a:spcBef>
              <a:spcAft>
                <a:spcPts val="1200"/>
              </a:spcAft>
            </a:pPr>
            <a:r>
              <a:rPr lang="fr-FR" sz="1935" b="1" u="sng" dirty="0">
                <a:solidFill>
                  <a:srgbClr val="000000"/>
                </a:solidFill>
                <a:latin typeface="Times New Roman"/>
                <a:ea typeface="PingFang SC"/>
              </a:rPr>
              <a:t>Sélection</a:t>
            </a:r>
            <a:r>
              <a:rPr lang="fr-FR" sz="1935" b="1" dirty="0">
                <a:solidFill>
                  <a:srgbClr val="000000"/>
                </a:solidFill>
                <a:latin typeface="Times New Roman"/>
                <a:ea typeface="PingFang SC"/>
              </a:rPr>
              <a:t> par tournoi</a:t>
            </a:r>
            <a:r>
              <a:rPr lang="fr-FR" sz="1935" dirty="0">
                <a:solidFill>
                  <a:srgbClr val="000000"/>
                </a:solidFill>
                <a:latin typeface="Times New Roman"/>
                <a:ea typeface="PingFang SC"/>
              </a:rPr>
              <a:t> : </a:t>
            </a:r>
            <a:endParaRPr lang="fr-MA" sz="1935" dirty="0">
              <a:solidFill>
                <a:srgbClr val="000000"/>
              </a:solidFill>
              <a:latin typeface="Arial"/>
            </a:endParaRPr>
          </a:p>
          <a:p>
            <a:pPr marL="435384">
              <a:spcBef>
                <a:spcPts val="600"/>
              </a:spcBef>
              <a:spcAft>
                <a:spcPts val="600"/>
              </a:spcAft>
            </a:pPr>
            <a:r>
              <a:rPr lang="fr-FR" sz="1693" cap="none" dirty="0">
                <a:solidFill>
                  <a:srgbClr val="000000"/>
                </a:solidFill>
                <a:latin typeface="Times New Roman"/>
              </a:rPr>
              <a:t>On sélectionne 2 individus au hasard dans la population (souvent k=2 ou 3)</a:t>
            </a:r>
            <a:endParaRPr lang="fr-MA" sz="1693" cap="none" dirty="0">
              <a:solidFill>
                <a:srgbClr val="000000"/>
              </a:solidFill>
              <a:latin typeface="Times New Roman"/>
            </a:endParaRPr>
          </a:p>
          <a:p>
            <a:pPr marL="435384">
              <a:spcBef>
                <a:spcPts val="600"/>
              </a:spcBef>
              <a:spcAft>
                <a:spcPts val="600"/>
              </a:spcAft>
            </a:pPr>
            <a:r>
              <a:rPr lang="fr-FR" sz="1693" cap="none" dirty="0">
                <a:solidFill>
                  <a:srgbClr val="000000"/>
                </a:solidFill>
                <a:latin typeface="Times New Roman"/>
              </a:rPr>
              <a:t>On garde le meilleur (celui avec la plus petite distance ou fitness la plus élevée)</a:t>
            </a:r>
            <a:endParaRPr lang="fr-MA" sz="1693" cap="none" dirty="0">
              <a:solidFill>
                <a:srgbClr val="000000"/>
              </a:solidFill>
              <a:latin typeface="Times New Roman"/>
            </a:endParaRPr>
          </a:p>
          <a:p>
            <a:pPr marL="435384">
              <a:spcBef>
                <a:spcPts val="600"/>
              </a:spcBef>
              <a:spcAft>
                <a:spcPts val="600"/>
              </a:spcAft>
            </a:pPr>
            <a:r>
              <a:rPr lang="fr-FR" sz="1693" cap="none" dirty="0">
                <a:solidFill>
                  <a:srgbClr val="000000"/>
                </a:solidFill>
                <a:latin typeface="Times New Roman"/>
              </a:rPr>
              <a:t>On répète cela autant de fois qu’il faut pour obtenir le nombre de parents souhaité.</a:t>
            </a:r>
            <a:endParaRPr lang="fr-MA" sz="1693" cap="none" dirty="0">
              <a:solidFill>
                <a:srgbClr val="000000"/>
              </a:solidFill>
              <a:latin typeface="Times New Roman"/>
            </a:endParaRPr>
          </a:p>
          <a:p>
            <a:pPr marL="435384">
              <a:spcBef>
                <a:spcPts val="600"/>
              </a:spcBef>
              <a:spcAft>
                <a:spcPts val="600"/>
              </a:spcAft>
            </a:pPr>
            <a:r>
              <a:rPr lang="fr-FR" sz="1693" cap="none" dirty="0">
                <a:solidFill>
                  <a:srgbClr val="000000"/>
                </a:solidFill>
                <a:latin typeface="Times New Roman"/>
              </a:rPr>
              <a:t>Sélection par tournoi (k=2) – 4 tirages </a:t>
            </a:r>
            <a:endParaRPr lang="fr-MA" sz="1693" cap="none" dirty="0">
              <a:solidFill>
                <a:srgbClr val="000000"/>
              </a:solidFill>
              <a:latin typeface="Times New Roman"/>
            </a:endParaRPr>
          </a:p>
          <a:p>
            <a:pPr marL="435384">
              <a:spcBef>
                <a:spcPts val="600"/>
              </a:spcBef>
              <a:spcAft>
                <a:spcPts val="600"/>
              </a:spcAft>
            </a:pPr>
            <a:r>
              <a:rPr lang="fr-FR" sz="1693" cap="none" dirty="0">
                <a:solidFill>
                  <a:srgbClr val="000000"/>
                </a:solidFill>
                <a:latin typeface="Times New Roman"/>
              </a:rPr>
              <a:t>🔹 tirage 1 : on choisit aléatoirement 2 individus → disons a et c</a:t>
            </a:r>
            <a:r>
              <a:rPr lang="fr-MA" sz="1693" cap="none" dirty="0">
                <a:solidFill>
                  <a:srgbClr val="000000"/>
                </a:solidFill>
                <a:latin typeface="Times New Roman"/>
              </a:rPr>
              <a:t> </a:t>
            </a:r>
          </a:p>
          <a:p>
            <a:pPr marL="435384">
              <a:spcBef>
                <a:spcPts val="600"/>
              </a:spcBef>
              <a:spcAft>
                <a:spcPts val="600"/>
              </a:spcAft>
            </a:pPr>
            <a:r>
              <a:rPr lang="fr-FR" sz="1693" cap="none" dirty="0">
                <a:solidFill>
                  <a:srgbClr val="000000"/>
                </a:solidFill>
                <a:latin typeface="Times New Roman"/>
              </a:rPr>
              <a:t>Comparaison : A (42) vs C (23) → C gagne</a:t>
            </a:r>
            <a:endParaRPr lang="fr-MA" sz="1693" cap="none" dirty="0">
              <a:solidFill>
                <a:srgbClr val="000000"/>
              </a:solidFill>
              <a:latin typeface="Times New Roman"/>
            </a:endParaRPr>
          </a:p>
          <a:p>
            <a:pPr marL="435384">
              <a:spcBef>
                <a:spcPts val="600"/>
              </a:spcBef>
              <a:spcAft>
                <a:spcPts val="600"/>
              </a:spcAft>
            </a:pPr>
            <a:r>
              <a:rPr lang="fr-FR" sz="1693" cap="none" dirty="0">
                <a:solidFill>
                  <a:srgbClr val="000000"/>
                </a:solidFill>
                <a:latin typeface="Times New Roman"/>
              </a:rPr>
              <a:t>🔹 Tirage 2 :  B et D   - B (23) vs D (42) → B gagne</a:t>
            </a:r>
            <a:endParaRPr lang="fr-MA" sz="1693" cap="none" dirty="0">
              <a:solidFill>
                <a:srgbClr val="000000"/>
              </a:solidFill>
              <a:latin typeface="Times New Roman"/>
            </a:endParaRPr>
          </a:p>
          <a:p>
            <a:pPr marL="435384">
              <a:spcBef>
                <a:spcPts val="600"/>
              </a:spcBef>
              <a:spcAft>
                <a:spcPts val="600"/>
              </a:spcAft>
            </a:pPr>
            <a:r>
              <a:rPr lang="fr-FR" sz="1693" cap="none" dirty="0">
                <a:solidFill>
                  <a:srgbClr val="000000"/>
                </a:solidFill>
                <a:latin typeface="Times New Roman"/>
              </a:rPr>
              <a:t>🔹 Tirage 3 :  C et D   - C (23) vs D (42) → C gagne</a:t>
            </a:r>
            <a:endParaRPr lang="fr-MA" sz="1693" cap="none" dirty="0">
              <a:solidFill>
                <a:srgbClr val="000000"/>
              </a:solidFill>
              <a:latin typeface="Times New Roman"/>
            </a:endParaRPr>
          </a:p>
          <a:p>
            <a:pPr marL="435384">
              <a:spcBef>
                <a:spcPts val="600"/>
              </a:spcBef>
              <a:spcAft>
                <a:spcPts val="600"/>
              </a:spcAft>
            </a:pPr>
            <a:r>
              <a:rPr lang="fr-FR" sz="1693" cap="none" dirty="0">
                <a:solidFill>
                  <a:srgbClr val="000000"/>
                </a:solidFill>
                <a:latin typeface="Times New Roman"/>
              </a:rPr>
              <a:t>🔹 Tirage 4 : A et B   -  A (42) vs B (23) → B gagne</a:t>
            </a:r>
            <a:endParaRPr lang="fr-MA" sz="1693" cap="none" dirty="0">
              <a:solidFill>
                <a:srgbClr val="000000"/>
              </a:solidFill>
              <a:latin typeface="Times New Roman"/>
            </a:endParaRPr>
          </a:p>
          <a:p>
            <a:pPr marL="435384">
              <a:spcBef>
                <a:spcPts val="600"/>
              </a:spcBef>
              <a:spcAft>
                <a:spcPts val="600"/>
              </a:spcAft>
            </a:pPr>
            <a:r>
              <a:rPr lang="fr-FR" sz="1693" cap="none" dirty="0">
                <a:solidFill>
                  <a:srgbClr val="000000"/>
                </a:solidFill>
                <a:latin typeface="Times New Roman"/>
              </a:rPr>
              <a:t> Parents sélectionnés : C, B, C, B </a:t>
            </a:r>
            <a:endParaRPr lang="fr-MA" sz="1693" cap="none" dirty="0">
              <a:solidFill>
                <a:srgbClr val="000000"/>
              </a:solidFill>
              <a:latin typeface="Times New Roman"/>
            </a:endParaRPr>
          </a:p>
          <a:p>
            <a:pPr marL="435384">
              <a:lnSpc>
                <a:spcPct val="90000"/>
              </a:lnSpc>
              <a:spcBef>
                <a:spcPts val="1440"/>
              </a:spcBef>
              <a:spcAft>
                <a:spcPts val="1200"/>
              </a:spcAft>
            </a:pPr>
            <a:endParaRPr lang="fr-MA" sz="1935" dirty="0">
              <a:solidFill>
                <a:srgbClr val="000000"/>
              </a:solidFill>
              <a:latin typeface="Arial"/>
            </a:endParaRPr>
          </a:p>
        </p:txBody>
      </p:sp>
      <p:sp>
        <p:nvSpPr>
          <p:cNvPr id="436" name="Ellipse 435"/>
          <p:cNvSpPr/>
          <p:nvPr/>
        </p:nvSpPr>
        <p:spPr>
          <a:xfrm>
            <a:off x="10287957" y="1236771"/>
            <a:ext cx="539008" cy="539008"/>
          </a:xfrm>
          <a:prstGeom prst="ellipse">
            <a:avLst/>
          </a:prstGeom>
          <a:solidFill>
            <a:srgbClr val="729FCF">
              <a:alpha val="1000"/>
            </a:srgbClr>
          </a:solidFill>
          <a:ln w="0">
            <a:solidFill>
              <a:srgbClr val="3465A4"/>
            </a:solidFill>
          </a:ln>
        </p:spPr>
        <p:style>
          <a:lnRef idx="0">
            <a:scrgbClr r="0" g="0" b="0"/>
          </a:lnRef>
          <a:fillRef idx="0">
            <a:scrgbClr r="0" g="0" b="0"/>
          </a:fillRef>
          <a:effectRef idx="0">
            <a:scrgbClr r="0" g="0" b="0"/>
          </a:effectRef>
          <a:fontRef idx="minor"/>
        </p:style>
        <p:txBody>
          <a:bodyPr lIns="108847" tIns="54423" rIns="108847" bIns="54423" anchor="ctr">
            <a:noAutofit/>
          </a:bodyPr>
          <a:lstStyle/>
          <a:p>
            <a:endParaRPr lang="fr-MA" sz="2177">
              <a:solidFill>
                <a:srgbClr val="000000"/>
              </a:solidFill>
              <a:latin typeface="Arial"/>
              <a:ea typeface="DejaVu Sans"/>
            </a:endParaRPr>
          </a:p>
        </p:txBody>
      </p:sp>
      <p:sp>
        <p:nvSpPr>
          <p:cNvPr id="437" name="Ellipse 436"/>
          <p:cNvSpPr/>
          <p:nvPr/>
        </p:nvSpPr>
        <p:spPr>
          <a:xfrm>
            <a:off x="10287957" y="2136279"/>
            <a:ext cx="539008" cy="539008"/>
          </a:xfrm>
          <a:prstGeom prst="ellipse">
            <a:avLst/>
          </a:prstGeom>
          <a:solidFill>
            <a:srgbClr val="729FCF">
              <a:alpha val="1000"/>
            </a:srgbClr>
          </a:solidFill>
          <a:ln w="0">
            <a:solidFill>
              <a:srgbClr val="3465A4"/>
            </a:solidFill>
          </a:ln>
        </p:spPr>
        <p:style>
          <a:lnRef idx="0">
            <a:scrgbClr r="0" g="0" b="0"/>
          </a:lnRef>
          <a:fillRef idx="0">
            <a:scrgbClr r="0" g="0" b="0"/>
          </a:fillRef>
          <a:effectRef idx="0">
            <a:scrgbClr r="0" g="0" b="0"/>
          </a:effectRef>
          <a:fontRef idx="minor"/>
        </p:style>
        <p:txBody>
          <a:bodyPr lIns="108847" tIns="54423" rIns="108847" bIns="54423" anchor="ctr">
            <a:noAutofit/>
          </a:bodyPr>
          <a:lstStyle/>
          <a:p>
            <a:endParaRPr lang="fr-MA" sz="2177">
              <a:solidFill>
                <a:srgbClr val="000000"/>
              </a:solidFill>
              <a:latin typeface="Arial"/>
              <a:ea typeface="DejaVu Sans"/>
            </a:endParaRPr>
          </a:p>
        </p:txBody>
      </p:sp>
      <p:sp>
        <p:nvSpPr>
          <p:cNvPr id="438" name="Ellipse 437"/>
          <p:cNvSpPr/>
          <p:nvPr/>
        </p:nvSpPr>
        <p:spPr>
          <a:xfrm>
            <a:off x="9388014" y="1236771"/>
            <a:ext cx="539008" cy="539008"/>
          </a:xfrm>
          <a:prstGeom prst="ellipse">
            <a:avLst/>
          </a:prstGeom>
          <a:solidFill>
            <a:srgbClr val="729FCF">
              <a:alpha val="1000"/>
            </a:srgbClr>
          </a:solidFill>
          <a:ln w="0">
            <a:solidFill>
              <a:srgbClr val="3465A4"/>
            </a:solidFill>
          </a:ln>
        </p:spPr>
        <p:style>
          <a:lnRef idx="0">
            <a:scrgbClr r="0" g="0" b="0"/>
          </a:lnRef>
          <a:fillRef idx="0">
            <a:scrgbClr r="0" g="0" b="0"/>
          </a:fillRef>
          <a:effectRef idx="0">
            <a:scrgbClr r="0" g="0" b="0"/>
          </a:effectRef>
          <a:fontRef idx="minor"/>
        </p:style>
        <p:txBody>
          <a:bodyPr lIns="108847" tIns="54423" rIns="108847" bIns="54423" anchor="ctr">
            <a:noAutofit/>
          </a:bodyPr>
          <a:lstStyle/>
          <a:p>
            <a:endParaRPr lang="fr-MA" sz="2177">
              <a:solidFill>
                <a:srgbClr val="000000"/>
              </a:solidFill>
              <a:latin typeface="Arial"/>
              <a:ea typeface="DejaVu Sans"/>
            </a:endParaRPr>
          </a:p>
        </p:txBody>
      </p:sp>
      <p:sp>
        <p:nvSpPr>
          <p:cNvPr id="439" name="Ellipse 438"/>
          <p:cNvSpPr/>
          <p:nvPr/>
        </p:nvSpPr>
        <p:spPr>
          <a:xfrm>
            <a:off x="9388014" y="2136279"/>
            <a:ext cx="539008" cy="539008"/>
          </a:xfrm>
          <a:prstGeom prst="ellipse">
            <a:avLst/>
          </a:prstGeom>
          <a:solidFill>
            <a:srgbClr val="729FCF">
              <a:alpha val="1000"/>
            </a:srgbClr>
          </a:solidFill>
          <a:ln w="0">
            <a:solidFill>
              <a:srgbClr val="3465A4"/>
            </a:solidFill>
          </a:ln>
        </p:spPr>
        <p:style>
          <a:lnRef idx="0">
            <a:scrgbClr r="0" g="0" b="0"/>
          </a:lnRef>
          <a:fillRef idx="0">
            <a:scrgbClr r="0" g="0" b="0"/>
          </a:fillRef>
          <a:effectRef idx="0">
            <a:scrgbClr r="0" g="0" b="0"/>
          </a:effectRef>
          <a:fontRef idx="minor"/>
        </p:style>
        <p:txBody>
          <a:bodyPr lIns="108847" tIns="54423" rIns="108847" bIns="54423" anchor="ctr">
            <a:noAutofit/>
          </a:bodyPr>
          <a:lstStyle/>
          <a:p>
            <a:endParaRPr lang="fr-MA" sz="2177">
              <a:solidFill>
                <a:srgbClr val="000000"/>
              </a:solidFill>
              <a:latin typeface="Arial"/>
              <a:ea typeface="DejaVu Sans"/>
            </a:endParaRPr>
          </a:p>
        </p:txBody>
      </p:sp>
      <p:cxnSp>
        <p:nvCxnSpPr>
          <p:cNvPr id="440" name="Connecteur droit avec flèche 439"/>
          <p:cNvCxnSpPr>
            <a:stCxn id="438" idx="4"/>
            <a:endCxn id="439" idx="0"/>
          </p:cNvCxnSpPr>
          <p:nvPr/>
        </p:nvCxnSpPr>
        <p:spPr>
          <a:xfrm>
            <a:off x="9657518" y="1775780"/>
            <a:ext cx="435" cy="360935"/>
          </a:xfrm>
          <a:prstGeom prst="straightConnector1">
            <a:avLst/>
          </a:prstGeom>
          <a:ln w="0">
            <a:solidFill>
              <a:srgbClr val="3465A4"/>
            </a:solidFill>
          </a:ln>
        </p:spPr>
      </p:cxnSp>
      <p:cxnSp>
        <p:nvCxnSpPr>
          <p:cNvPr id="441" name="Connecteur droit avec flèche 440"/>
          <p:cNvCxnSpPr>
            <a:stCxn id="438" idx="6"/>
            <a:endCxn id="436" idx="2"/>
          </p:cNvCxnSpPr>
          <p:nvPr/>
        </p:nvCxnSpPr>
        <p:spPr>
          <a:xfrm>
            <a:off x="9927022" y="1506275"/>
            <a:ext cx="361371" cy="435"/>
          </a:xfrm>
          <a:prstGeom prst="straightConnector1">
            <a:avLst/>
          </a:prstGeom>
          <a:ln w="0">
            <a:solidFill>
              <a:srgbClr val="3465A4"/>
            </a:solidFill>
          </a:ln>
        </p:spPr>
      </p:cxnSp>
      <p:cxnSp>
        <p:nvCxnSpPr>
          <p:cNvPr id="442" name="Connecteur : en angle 441"/>
          <p:cNvCxnSpPr>
            <a:stCxn id="436" idx="4"/>
            <a:endCxn id="437" idx="0"/>
          </p:cNvCxnSpPr>
          <p:nvPr/>
        </p:nvCxnSpPr>
        <p:spPr>
          <a:xfrm rot="16200000">
            <a:off x="10377211" y="1956030"/>
            <a:ext cx="360935" cy="435"/>
          </a:xfrm>
          <a:prstGeom prst="bentConnector2">
            <a:avLst/>
          </a:prstGeom>
          <a:ln w="0">
            <a:solidFill>
              <a:srgbClr val="3465A4"/>
            </a:solidFill>
          </a:ln>
        </p:spPr>
      </p:cxnSp>
      <p:cxnSp>
        <p:nvCxnSpPr>
          <p:cNvPr id="443" name="Connecteur : en angle 442"/>
          <p:cNvCxnSpPr>
            <a:stCxn id="437" idx="2"/>
            <a:endCxn id="439" idx="6"/>
          </p:cNvCxnSpPr>
          <p:nvPr/>
        </p:nvCxnSpPr>
        <p:spPr>
          <a:xfrm rot="10800000">
            <a:off x="9926586" y="2405784"/>
            <a:ext cx="361371" cy="435"/>
          </a:xfrm>
          <a:prstGeom prst="bentConnector2">
            <a:avLst/>
          </a:prstGeom>
          <a:ln w="0">
            <a:solidFill>
              <a:srgbClr val="3465A4"/>
            </a:solidFill>
          </a:ln>
        </p:spPr>
      </p:cxnSp>
      <p:cxnSp>
        <p:nvCxnSpPr>
          <p:cNvPr id="444" name="Connecteur droit avec flèche 443"/>
          <p:cNvCxnSpPr>
            <a:stCxn id="439" idx="7"/>
            <a:endCxn id="436" idx="3"/>
          </p:cNvCxnSpPr>
          <p:nvPr/>
        </p:nvCxnSpPr>
        <p:spPr>
          <a:xfrm flipV="1">
            <a:off x="9848217" y="1696975"/>
            <a:ext cx="518981" cy="518545"/>
          </a:xfrm>
          <a:prstGeom prst="straightConnector1">
            <a:avLst/>
          </a:prstGeom>
          <a:ln w="0">
            <a:solidFill>
              <a:srgbClr val="3465A4"/>
            </a:solidFill>
          </a:ln>
        </p:spPr>
      </p:cxnSp>
      <p:cxnSp>
        <p:nvCxnSpPr>
          <p:cNvPr id="445" name="Connecteur droit avec flèche 444"/>
          <p:cNvCxnSpPr>
            <a:stCxn id="437" idx="1"/>
            <a:endCxn id="438" idx="5"/>
          </p:cNvCxnSpPr>
          <p:nvPr/>
        </p:nvCxnSpPr>
        <p:spPr>
          <a:xfrm flipH="1" flipV="1">
            <a:off x="9848217" y="1696975"/>
            <a:ext cx="518981" cy="518545"/>
          </a:xfrm>
          <a:prstGeom prst="straightConnector1">
            <a:avLst/>
          </a:prstGeom>
          <a:ln w="0">
            <a:solidFill>
              <a:srgbClr val="3465A4"/>
            </a:solidFill>
          </a:ln>
        </p:spPr>
      </p:cxnSp>
      <p:sp>
        <p:nvSpPr>
          <p:cNvPr id="446" name="Ellipse 445"/>
          <p:cNvSpPr/>
          <p:nvPr/>
        </p:nvSpPr>
        <p:spPr>
          <a:xfrm>
            <a:off x="9856054" y="2856408"/>
            <a:ext cx="539008" cy="539008"/>
          </a:xfrm>
          <a:prstGeom prst="ellipse">
            <a:avLst/>
          </a:prstGeom>
          <a:solidFill>
            <a:srgbClr val="729FCF">
              <a:alpha val="1000"/>
            </a:srgbClr>
          </a:solidFill>
          <a:ln w="0">
            <a:solidFill>
              <a:srgbClr val="3465A4"/>
            </a:solidFill>
          </a:ln>
        </p:spPr>
        <p:style>
          <a:lnRef idx="0">
            <a:scrgbClr r="0" g="0" b="0"/>
          </a:lnRef>
          <a:fillRef idx="0">
            <a:scrgbClr r="0" g="0" b="0"/>
          </a:fillRef>
          <a:effectRef idx="0">
            <a:scrgbClr r="0" g="0" b="0"/>
          </a:effectRef>
          <a:fontRef idx="minor"/>
        </p:style>
        <p:txBody>
          <a:bodyPr lIns="108847" tIns="54423" rIns="108847" bIns="54423" anchor="ctr">
            <a:noAutofit/>
          </a:bodyPr>
          <a:lstStyle/>
          <a:p>
            <a:endParaRPr lang="fr-MA" sz="2177">
              <a:solidFill>
                <a:srgbClr val="000000"/>
              </a:solidFill>
              <a:latin typeface="Arial"/>
              <a:ea typeface="DejaVu Sans"/>
            </a:endParaRPr>
          </a:p>
        </p:txBody>
      </p:sp>
      <p:cxnSp>
        <p:nvCxnSpPr>
          <p:cNvPr id="447" name="Connecteur droit avec flèche 446"/>
          <p:cNvCxnSpPr>
            <a:stCxn id="439" idx="4"/>
            <a:endCxn id="446" idx="1"/>
          </p:cNvCxnSpPr>
          <p:nvPr/>
        </p:nvCxnSpPr>
        <p:spPr>
          <a:xfrm>
            <a:off x="9657518" y="2675288"/>
            <a:ext cx="277776" cy="260361"/>
          </a:xfrm>
          <a:prstGeom prst="straightConnector1">
            <a:avLst/>
          </a:prstGeom>
          <a:ln w="0">
            <a:solidFill>
              <a:srgbClr val="3465A4"/>
            </a:solidFill>
          </a:ln>
        </p:spPr>
      </p:cxnSp>
      <p:cxnSp>
        <p:nvCxnSpPr>
          <p:cNvPr id="448" name="Connecteur droit avec flèche 447"/>
          <p:cNvCxnSpPr>
            <a:stCxn id="437" idx="4"/>
            <a:endCxn id="446" idx="7"/>
          </p:cNvCxnSpPr>
          <p:nvPr/>
        </p:nvCxnSpPr>
        <p:spPr>
          <a:xfrm flipH="1">
            <a:off x="10316257" y="2675288"/>
            <a:ext cx="241639" cy="260361"/>
          </a:xfrm>
          <a:prstGeom prst="straightConnector1">
            <a:avLst/>
          </a:prstGeom>
          <a:ln w="0">
            <a:solidFill>
              <a:srgbClr val="3465A4"/>
            </a:solidFill>
          </a:ln>
        </p:spPr>
      </p:cxnSp>
      <p:cxnSp>
        <p:nvCxnSpPr>
          <p:cNvPr id="449" name="Connecteur : en arc 448"/>
          <p:cNvCxnSpPr>
            <a:cxnSpLocks/>
            <a:stCxn id="436" idx="6"/>
            <a:endCxn id="446" idx="6"/>
          </p:cNvCxnSpPr>
          <p:nvPr/>
        </p:nvCxnSpPr>
        <p:spPr>
          <a:xfrm flipH="1">
            <a:off x="10395062" y="1506275"/>
            <a:ext cx="432339" cy="1620073"/>
          </a:xfrm>
          <a:prstGeom prst="curvedConnector3">
            <a:avLst>
              <a:gd name="adj1" fmla="val -66330"/>
            </a:avLst>
          </a:prstGeom>
          <a:ln w="0">
            <a:solidFill>
              <a:srgbClr val="3465A4"/>
            </a:solidFill>
          </a:ln>
        </p:spPr>
      </p:cxnSp>
      <p:cxnSp>
        <p:nvCxnSpPr>
          <p:cNvPr id="450" name="Connecteur : en arc 449"/>
          <p:cNvCxnSpPr>
            <a:stCxn id="438" idx="2"/>
            <a:endCxn id="446" idx="2"/>
          </p:cNvCxnSpPr>
          <p:nvPr/>
        </p:nvCxnSpPr>
        <p:spPr>
          <a:xfrm rot="10800000" flipH="1" flipV="1">
            <a:off x="9387578" y="1506275"/>
            <a:ext cx="468476" cy="1620073"/>
          </a:xfrm>
          <a:prstGeom prst="curvedConnector3">
            <a:avLst>
              <a:gd name="adj1" fmla="val -61116"/>
            </a:avLst>
          </a:prstGeom>
          <a:ln w="0">
            <a:solidFill>
              <a:srgbClr val="3465A4"/>
            </a:solidFill>
          </a:ln>
        </p:spPr>
      </p:cxnSp>
      <p:sp>
        <p:nvSpPr>
          <p:cNvPr id="451" name="Rectangle 450"/>
          <p:cNvSpPr/>
          <p:nvPr/>
        </p:nvSpPr>
        <p:spPr>
          <a:xfrm>
            <a:off x="9502955" y="1344747"/>
            <a:ext cx="280389" cy="444937"/>
          </a:xfrm>
          <a:prstGeom prst="rect">
            <a:avLst/>
          </a:prstGeom>
          <a:noFill/>
          <a:ln w="0">
            <a:noFill/>
          </a:ln>
        </p:spPr>
        <p:style>
          <a:lnRef idx="0">
            <a:scrgbClr r="0" g="0" b="0"/>
          </a:lnRef>
          <a:fillRef idx="0">
            <a:scrgbClr r="0" g="0" b="0"/>
          </a:fillRef>
          <a:effectRef idx="0">
            <a:scrgbClr r="0" g="0" b="0"/>
          </a:effectRef>
          <a:fontRef idx="minor"/>
        </p:style>
        <p:txBody>
          <a:bodyPr lIns="108847" tIns="54423" rIns="108847" bIns="54423" anchor="t">
            <a:spAutoFit/>
          </a:bodyPr>
          <a:lstStyle/>
          <a:p>
            <a:pPr>
              <a:lnSpc>
                <a:spcPct val="100000"/>
              </a:lnSpc>
            </a:pPr>
            <a:r>
              <a:rPr lang="fr-MA" sz="2177">
                <a:solidFill>
                  <a:srgbClr val="000000"/>
                </a:solidFill>
                <a:latin typeface="Arial"/>
                <a:ea typeface="DejaVu Sans"/>
              </a:rPr>
              <a:t>1</a:t>
            </a:r>
            <a:endParaRPr lang="fr-MA" sz="2177">
              <a:solidFill>
                <a:srgbClr val="000000"/>
              </a:solidFill>
              <a:latin typeface="Arial"/>
            </a:endParaRPr>
          </a:p>
        </p:txBody>
      </p:sp>
      <p:sp>
        <p:nvSpPr>
          <p:cNvPr id="452" name="Rectangle 451"/>
          <p:cNvSpPr/>
          <p:nvPr/>
        </p:nvSpPr>
        <p:spPr>
          <a:xfrm>
            <a:off x="10395933" y="1351278"/>
            <a:ext cx="280389" cy="444937"/>
          </a:xfrm>
          <a:prstGeom prst="rect">
            <a:avLst/>
          </a:prstGeom>
          <a:noFill/>
          <a:ln w="0">
            <a:noFill/>
          </a:ln>
        </p:spPr>
        <p:style>
          <a:lnRef idx="0">
            <a:scrgbClr r="0" g="0" b="0"/>
          </a:lnRef>
          <a:fillRef idx="0">
            <a:scrgbClr r="0" g="0" b="0"/>
          </a:fillRef>
          <a:effectRef idx="0">
            <a:scrgbClr r="0" g="0" b="0"/>
          </a:effectRef>
          <a:fontRef idx="minor"/>
        </p:style>
        <p:txBody>
          <a:bodyPr lIns="108847" tIns="54423" rIns="108847" bIns="54423" anchor="t">
            <a:spAutoFit/>
          </a:bodyPr>
          <a:lstStyle/>
          <a:p>
            <a:pPr>
              <a:lnSpc>
                <a:spcPct val="100000"/>
              </a:lnSpc>
            </a:pPr>
            <a:r>
              <a:rPr lang="fr-MA" sz="2177">
                <a:solidFill>
                  <a:srgbClr val="000000"/>
                </a:solidFill>
                <a:latin typeface="Arial"/>
                <a:ea typeface="DejaVu Sans"/>
              </a:rPr>
              <a:t>2</a:t>
            </a:r>
            <a:endParaRPr lang="fr-MA" sz="2177">
              <a:solidFill>
                <a:srgbClr val="000000"/>
              </a:solidFill>
              <a:latin typeface="Arial"/>
            </a:endParaRPr>
          </a:p>
        </p:txBody>
      </p:sp>
      <p:sp>
        <p:nvSpPr>
          <p:cNvPr id="453" name="Rectangle 452"/>
          <p:cNvSpPr/>
          <p:nvPr/>
        </p:nvSpPr>
        <p:spPr>
          <a:xfrm>
            <a:off x="9526466" y="2233371"/>
            <a:ext cx="280389" cy="444937"/>
          </a:xfrm>
          <a:prstGeom prst="rect">
            <a:avLst/>
          </a:prstGeom>
          <a:noFill/>
          <a:ln w="0">
            <a:noFill/>
          </a:ln>
        </p:spPr>
        <p:style>
          <a:lnRef idx="0">
            <a:scrgbClr r="0" g="0" b="0"/>
          </a:lnRef>
          <a:fillRef idx="0">
            <a:scrgbClr r="0" g="0" b="0"/>
          </a:fillRef>
          <a:effectRef idx="0">
            <a:scrgbClr r="0" g="0" b="0"/>
          </a:effectRef>
          <a:fontRef idx="minor"/>
        </p:style>
        <p:txBody>
          <a:bodyPr lIns="108847" tIns="54423" rIns="108847" bIns="54423" anchor="t">
            <a:spAutoFit/>
          </a:bodyPr>
          <a:lstStyle/>
          <a:p>
            <a:pPr>
              <a:lnSpc>
                <a:spcPct val="100000"/>
              </a:lnSpc>
            </a:pPr>
            <a:r>
              <a:rPr lang="fr-MA" sz="2177">
                <a:solidFill>
                  <a:srgbClr val="000000"/>
                </a:solidFill>
                <a:latin typeface="Arial"/>
                <a:ea typeface="DejaVu Sans"/>
              </a:rPr>
              <a:t>3</a:t>
            </a:r>
            <a:endParaRPr lang="fr-MA" sz="2177">
              <a:solidFill>
                <a:srgbClr val="000000"/>
              </a:solidFill>
              <a:latin typeface="Arial"/>
            </a:endParaRPr>
          </a:p>
        </p:txBody>
      </p:sp>
      <p:sp>
        <p:nvSpPr>
          <p:cNvPr id="454" name="Rectangle 453"/>
          <p:cNvSpPr/>
          <p:nvPr/>
        </p:nvSpPr>
        <p:spPr>
          <a:xfrm>
            <a:off x="10395933" y="2215520"/>
            <a:ext cx="280389" cy="444937"/>
          </a:xfrm>
          <a:prstGeom prst="rect">
            <a:avLst/>
          </a:prstGeom>
          <a:noFill/>
          <a:ln w="0">
            <a:noFill/>
          </a:ln>
        </p:spPr>
        <p:style>
          <a:lnRef idx="0">
            <a:scrgbClr r="0" g="0" b="0"/>
          </a:lnRef>
          <a:fillRef idx="0">
            <a:scrgbClr r="0" g="0" b="0"/>
          </a:fillRef>
          <a:effectRef idx="0">
            <a:scrgbClr r="0" g="0" b="0"/>
          </a:effectRef>
          <a:fontRef idx="minor"/>
        </p:style>
        <p:txBody>
          <a:bodyPr lIns="108847" tIns="54423" rIns="108847" bIns="54423" anchor="t">
            <a:spAutoFit/>
          </a:bodyPr>
          <a:lstStyle/>
          <a:p>
            <a:pPr>
              <a:lnSpc>
                <a:spcPct val="100000"/>
              </a:lnSpc>
            </a:pPr>
            <a:r>
              <a:rPr lang="fr-MA" sz="2177">
                <a:solidFill>
                  <a:srgbClr val="000000"/>
                </a:solidFill>
                <a:latin typeface="Arial"/>
                <a:ea typeface="DejaVu Sans"/>
              </a:rPr>
              <a:t>4</a:t>
            </a:r>
            <a:endParaRPr lang="fr-MA" sz="2177">
              <a:solidFill>
                <a:srgbClr val="000000"/>
              </a:solidFill>
              <a:latin typeface="Arial"/>
            </a:endParaRPr>
          </a:p>
        </p:txBody>
      </p:sp>
      <p:sp>
        <p:nvSpPr>
          <p:cNvPr id="455" name="Rectangle 454"/>
          <p:cNvSpPr/>
          <p:nvPr/>
        </p:nvSpPr>
        <p:spPr>
          <a:xfrm>
            <a:off x="9934859" y="2935214"/>
            <a:ext cx="280389" cy="444937"/>
          </a:xfrm>
          <a:prstGeom prst="rect">
            <a:avLst/>
          </a:prstGeom>
          <a:noFill/>
          <a:ln w="0">
            <a:noFill/>
          </a:ln>
        </p:spPr>
        <p:style>
          <a:lnRef idx="0">
            <a:scrgbClr r="0" g="0" b="0"/>
          </a:lnRef>
          <a:fillRef idx="0">
            <a:scrgbClr r="0" g="0" b="0"/>
          </a:fillRef>
          <a:effectRef idx="0">
            <a:scrgbClr r="0" g="0" b="0"/>
          </a:effectRef>
          <a:fontRef idx="minor"/>
        </p:style>
        <p:txBody>
          <a:bodyPr lIns="108847" tIns="54423" rIns="108847" bIns="54423" anchor="t">
            <a:spAutoFit/>
          </a:bodyPr>
          <a:lstStyle/>
          <a:p>
            <a:pPr>
              <a:lnSpc>
                <a:spcPct val="100000"/>
              </a:lnSpc>
            </a:pPr>
            <a:r>
              <a:rPr lang="fr-MA" sz="2177">
                <a:solidFill>
                  <a:srgbClr val="000000"/>
                </a:solidFill>
                <a:latin typeface="Arial"/>
                <a:ea typeface="DejaVu Sans"/>
              </a:rPr>
              <a:t>5</a:t>
            </a:r>
            <a:endParaRPr lang="fr-MA" sz="2177">
              <a:solidFill>
                <a:srgbClr val="000000"/>
              </a:solidFill>
              <a:latin typeface="Arial"/>
            </a:endParaRPr>
          </a:p>
        </p:txBody>
      </p:sp>
      <p:graphicFrame>
        <p:nvGraphicFramePr>
          <p:cNvPr id="456" name="Tableau 455"/>
          <p:cNvGraphicFramePr/>
          <p:nvPr/>
        </p:nvGraphicFramePr>
        <p:xfrm>
          <a:off x="7417771" y="3641829"/>
          <a:ext cx="4594202" cy="3178590"/>
        </p:xfrm>
        <a:graphic>
          <a:graphicData uri="http://schemas.openxmlformats.org/drawingml/2006/table">
            <a:tbl>
              <a:tblPr/>
              <a:tblGrid>
                <a:gridCol w="1531269">
                  <a:extLst>
                    <a:ext uri="{9D8B030D-6E8A-4147-A177-3AD203B41FA5}">
                      <a16:colId xmlns:a16="http://schemas.microsoft.com/office/drawing/2014/main" val="20000"/>
                    </a:ext>
                  </a:extLst>
                </a:gridCol>
                <a:gridCol w="1531269">
                  <a:extLst>
                    <a:ext uri="{9D8B030D-6E8A-4147-A177-3AD203B41FA5}">
                      <a16:colId xmlns:a16="http://schemas.microsoft.com/office/drawing/2014/main" val="20001"/>
                    </a:ext>
                  </a:extLst>
                </a:gridCol>
                <a:gridCol w="1531664">
                  <a:extLst>
                    <a:ext uri="{9D8B030D-6E8A-4147-A177-3AD203B41FA5}">
                      <a16:colId xmlns:a16="http://schemas.microsoft.com/office/drawing/2014/main" val="20002"/>
                    </a:ext>
                  </a:extLst>
                </a:gridCol>
              </a:tblGrid>
              <a:tr h="348938">
                <a:tc>
                  <a:txBody>
                    <a:bodyPr/>
                    <a:lstStyle/>
                    <a:p>
                      <a:pPr>
                        <a:lnSpc>
                          <a:spcPct val="100000"/>
                        </a:lnSpc>
                      </a:pPr>
                      <a:r>
                        <a:rPr lang="fr-MA" sz="2000" b="0" u="none" strike="noStrike" dirty="0">
                          <a:solidFill>
                            <a:srgbClr val="000000"/>
                          </a:solidFill>
                          <a:effectLst/>
                          <a:uFillTx/>
                          <a:latin typeface="Arial"/>
                        </a:rPr>
                        <a:t>Individus</a:t>
                      </a:r>
                      <a:endParaRPr lang="fr-MA" sz="2000" b="0" u="none" strike="noStrike" dirty="0">
                        <a:solidFill>
                          <a:srgbClr val="000000"/>
                        </a:solidFill>
                        <a:effectLst/>
                        <a:uFillTx/>
                        <a:latin typeface="Times New Roman"/>
                      </a:endParaRPr>
                    </a:p>
                  </a:txBody>
                  <a:tcPr marL="43539" marR="43539" marT="43539" marB="43539">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a:lstStyle/>
                    <a:p>
                      <a:pPr>
                        <a:lnSpc>
                          <a:spcPct val="100000"/>
                        </a:lnSpc>
                      </a:pPr>
                      <a:r>
                        <a:rPr lang="fr-MA" sz="2000" b="0" u="none" strike="noStrike" dirty="0">
                          <a:solidFill>
                            <a:srgbClr val="000000"/>
                          </a:solidFill>
                          <a:effectLst/>
                          <a:uFillTx/>
                          <a:latin typeface="Arial"/>
                        </a:rPr>
                        <a:t>distance</a:t>
                      </a:r>
                      <a:endParaRPr lang="fr-MA" sz="2000" b="0" u="none" strike="noStrike" dirty="0">
                        <a:solidFill>
                          <a:srgbClr val="000000"/>
                        </a:solidFill>
                        <a:effectLst/>
                        <a:uFillTx/>
                        <a:latin typeface="Times New Roman"/>
                      </a:endParaRPr>
                    </a:p>
                  </a:txBody>
                  <a:tcPr marL="43539" marR="43539" marT="43539" marB="43539">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a:lstStyle/>
                    <a:p>
                      <a:pPr>
                        <a:lnSpc>
                          <a:spcPct val="100000"/>
                        </a:lnSpc>
                      </a:pPr>
                      <a:r>
                        <a:rPr lang="fr-MA" sz="2000" b="0" u="none" strike="noStrike">
                          <a:solidFill>
                            <a:srgbClr val="000000"/>
                          </a:solidFill>
                          <a:effectLst/>
                          <a:uFillTx/>
                          <a:latin typeface="Arial"/>
                        </a:rPr>
                        <a:t>fitness</a:t>
                      </a:r>
                      <a:endParaRPr lang="fr-MA" sz="2000" b="0" u="none" strike="noStrike">
                        <a:solidFill>
                          <a:srgbClr val="000000"/>
                        </a:solidFill>
                        <a:effectLst/>
                        <a:uFillTx/>
                        <a:latin typeface="Times New Roman"/>
                      </a:endParaRPr>
                    </a:p>
                  </a:txBody>
                  <a:tcPr marL="43539" marR="43539" marT="43539" marB="43539">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extLst>
                  <a:ext uri="{0D108BD9-81ED-4DB2-BD59-A6C34878D82A}">
                    <a16:rowId xmlns:a16="http://schemas.microsoft.com/office/drawing/2014/main" val="10000"/>
                  </a:ext>
                </a:extLst>
              </a:tr>
              <a:tr h="620340">
                <a:tc>
                  <a:txBody>
                    <a:bodyPr/>
                    <a:lstStyle/>
                    <a:p>
                      <a:pPr>
                        <a:lnSpc>
                          <a:spcPct val="100000"/>
                        </a:lnSpc>
                      </a:pPr>
                      <a:r>
                        <a:rPr lang="fr-MA" sz="2000" b="0" u="none" strike="noStrike" dirty="0">
                          <a:solidFill>
                            <a:srgbClr val="000000"/>
                          </a:solidFill>
                          <a:effectLst/>
                          <a:uFillTx/>
                          <a:latin typeface="Arial"/>
                        </a:rPr>
                        <a:t>A</a:t>
                      </a:r>
                      <a:endParaRPr lang="fr-MA" sz="2000" b="0" u="none" strike="noStrike" dirty="0">
                        <a:solidFill>
                          <a:srgbClr val="000000"/>
                        </a:solidFill>
                        <a:effectLst/>
                        <a:uFillTx/>
                        <a:latin typeface="Times New Roman"/>
                      </a:endParaRPr>
                    </a:p>
                  </a:txBody>
                  <a:tcPr marL="43539" marR="43539" marT="43539" marB="43539">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a:lstStyle/>
                    <a:p>
                      <a:pPr>
                        <a:lnSpc>
                          <a:spcPct val="100000"/>
                        </a:lnSpc>
                      </a:pPr>
                      <a:r>
                        <a:rPr lang="fr-MA" sz="2000" b="0" u="none" strike="noStrike">
                          <a:solidFill>
                            <a:srgbClr val="000000"/>
                          </a:solidFill>
                          <a:effectLst/>
                          <a:uFillTx/>
                          <a:latin typeface="Arial"/>
                        </a:rPr>
                        <a:t>42</a:t>
                      </a:r>
                      <a:endParaRPr lang="fr-MA" sz="2000" b="0" u="none" strike="noStrike">
                        <a:solidFill>
                          <a:srgbClr val="000000"/>
                        </a:solidFill>
                        <a:effectLst/>
                        <a:uFillTx/>
                        <a:latin typeface="Times New Roman"/>
                      </a:endParaRPr>
                    </a:p>
                  </a:txBody>
                  <a:tcPr marL="43539" marR="43539" marT="43539" marB="43539">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a:lstStyle/>
                    <a:p>
                      <a:pPr>
                        <a:lnSpc>
                          <a:spcPct val="100000"/>
                        </a:lnSpc>
                      </a:pPr>
                      <a:r>
                        <a:rPr lang="fr-MA" sz="2000" b="0" u="none" strike="noStrike">
                          <a:solidFill>
                            <a:srgbClr val="000000"/>
                          </a:solidFill>
                          <a:effectLst/>
                          <a:uFillTx/>
                          <a:latin typeface="Arial"/>
                        </a:rPr>
                        <a:t>1/43 ≈ 0.02326</a:t>
                      </a:r>
                      <a:endParaRPr lang="fr-MA" sz="2000" b="0" u="none" strike="noStrike">
                        <a:solidFill>
                          <a:srgbClr val="000000"/>
                        </a:solidFill>
                        <a:effectLst/>
                        <a:uFillTx/>
                        <a:latin typeface="Times New Roman"/>
                      </a:endParaRPr>
                    </a:p>
                  </a:txBody>
                  <a:tcPr marL="43539" marR="43539" marT="43539" marB="43539">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extLst>
                  <a:ext uri="{0D108BD9-81ED-4DB2-BD59-A6C34878D82A}">
                    <a16:rowId xmlns:a16="http://schemas.microsoft.com/office/drawing/2014/main" val="10001"/>
                  </a:ext>
                </a:extLst>
              </a:tr>
              <a:tr h="620340">
                <a:tc>
                  <a:txBody>
                    <a:bodyPr/>
                    <a:lstStyle/>
                    <a:p>
                      <a:pPr>
                        <a:lnSpc>
                          <a:spcPct val="100000"/>
                        </a:lnSpc>
                      </a:pPr>
                      <a:r>
                        <a:rPr lang="fr-MA" sz="2000" b="0" u="none" strike="noStrike">
                          <a:solidFill>
                            <a:srgbClr val="000000"/>
                          </a:solidFill>
                          <a:effectLst/>
                          <a:uFillTx/>
                          <a:latin typeface="Arial"/>
                        </a:rPr>
                        <a:t>B</a:t>
                      </a:r>
                      <a:endParaRPr lang="fr-MA" sz="2000" b="0" u="none" strike="noStrike">
                        <a:solidFill>
                          <a:srgbClr val="000000"/>
                        </a:solidFill>
                        <a:effectLst/>
                        <a:uFillTx/>
                        <a:latin typeface="Times New Roman"/>
                      </a:endParaRPr>
                    </a:p>
                  </a:txBody>
                  <a:tcPr marL="43539" marR="43539" marT="43539" marB="43539">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a:lstStyle/>
                    <a:p>
                      <a:pPr>
                        <a:lnSpc>
                          <a:spcPct val="100000"/>
                        </a:lnSpc>
                      </a:pPr>
                      <a:r>
                        <a:rPr lang="fr-MA" sz="2000" b="0" u="none" strike="noStrike" dirty="0">
                          <a:solidFill>
                            <a:srgbClr val="000000"/>
                          </a:solidFill>
                          <a:effectLst/>
                          <a:uFillTx/>
                          <a:latin typeface="Arial"/>
                        </a:rPr>
                        <a:t>23</a:t>
                      </a:r>
                      <a:endParaRPr lang="fr-MA" sz="2000" b="0" u="none" strike="noStrike" dirty="0">
                        <a:solidFill>
                          <a:srgbClr val="000000"/>
                        </a:solidFill>
                        <a:effectLst/>
                        <a:uFillTx/>
                        <a:latin typeface="Times New Roman"/>
                      </a:endParaRPr>
                    </a:p>
                  </a:txBody>
                  <a:tcPr marL="43539" marR="43539" marT="43539" marB="43539">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a:lstStyle/>
                    <a:p>
                      <a:pPr>
                        <a:lnSpc>
                          <a:spcPct val="100000"/>
                        </a:lnSpc>
                      </a:pPr>
                      <a:r>
                        <a:rPr lang="fr-MA" sz="2000" b="0" u="none" strike="noStrike" dirty="0">
                          <a:solidFill>
                            <a:srgbClr val="000000"/>
                          </a:solidFill>
                          <a:effectLst/>
                          <a:uFillTx/>
                          <a:latin typeface="Arial"/>
                        </a:rPr>
                        <a:t>1/24 ≈ 0.04167</a:t>
                      </a:r>
                      <a:endParaRPr lang="fr-MA" sz="2000" b="0" u="none" strike="noStrike" dirty="0">
                        <a:solidFill>
                          <a:srgbClr val="000000"/>
                        </a:solidFill>
                        <a:effectLst/>
                        <a:uFillTx/>
                        <a:latin typeface="Times New Roman"/>
                      </a:endParaRPr>
                    </a:p>
                  </a:txBody>
                  <a:tcPr marL="43539" marR="43539" marT="43539" marB="43539">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extLst>
                  <a:ext uri="{0D108BD9-81ED-4DB2-BD59-A6C34878D82A}">
                    <a16:rowId xmlns:a16="http://schemas.microsoft.com/office/drawing/2014/main" val="10002"/>
                  </a:ext>
                </a:extLst>
              </a:tr>
              <a:tr h="620340">
                <a:tc>
                  <a:txBody>
                    <a:bodyPr/>
                    <a:lstStyle/>
                    <a:p>
                      <a:pPr>
                        <a:lnSpc>
                          <a:spcPct val="100000"/>
                        </a:lnSpc>
                      </a:pPr>
                      <a:r>
                        <a:rPr lang="fr-MA" sz="2000" b="0" u="none" strike="noStrike">
                          <a:solidFill>
                            <a:srgbClr val="000000"/>
                          </a:solidFill>
                          <a:effectLst/>
                          <a:uFillTx/>
                          <a:latin typeface="Arial"/>
                        </a:rPr>
                        <a:t>C</a:t>
                      </a:r>
                      <a:endParaRPr lang="fr-MA" sz="2000" b="0" u="none" strike="noStrike">
                        <a:solidFill>
                          <a:srgbClr val="000000"/>
                        </a:solidFill>
                        <a:effectLst/>
                        <a:uFillTx/>
                        <a:latin typeface="Times New Roman"/>
                      </a:endParaRPr>
                    </a:p>
                  </a:txBody>
                  <a:tcPr marL="43539" marR="43539" marT="43539" marB="43539">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a:lstStyle/>
                    <a:p>
                      <a:pPr>
                        <a:lnSpc>
                          <a:spcPct val="100000"/>
                        </a:lnSpc>
                      </a:pPr>
                      <a:r>
                        <a:rPr lang="fr-MA" sz="2000" b="0" u="none" strike="noStrike">
                          <a:solidFill>
                            <a:srgbClr val="000000"/>
                          </a:solidFill>
                          <a:effectLst/>
                          <a:uFillTx/>
                          <a:latin typeface="Arial"/>
                        </a:rPr>
                        <a:t>23</a:t>
                      </a:r>
                      <a:endParaRPr lang="fr-MA" sz="2000" b="0" u="none" strike="noStrike">
                        <a:solidFill>
                          <a:srgbClr val="000000"/>
                        </a:solidFill>
                        <a:effectLst/>
                        <a:uFillTx/>
                        <a:latin typeface="Times New Roman"/>
                      </a:endParaRPr>
                    </a:p>
                  </a:txBody>
                  <a:tcPr marL="43539" marR="43539" marT="43539" marB="43539">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a:lstStyle/>
                    <a:p>
                      <a:pPr>
                        <a:lnSpc>
                          <a:spcPct val="100000"/>
                        </a:lnSpc>
                      </a:pPr>
                      <a:r>
                        <a:rPr lang="fr-MA" sz="2000" b="0" u="none" strike="noStrike" dirty="0">
                          <a:solidFill>
                            <a:srgbClr val="000000"/>
                          </a:solidFill>
                          <a:effectLst/>
                          <a:uFillTx/>
                          <a:latin typeface="Arial"/>
                        </a:rPr>
                        <a:t>1/24 ≈ 0.04167</a:t>
                      </a:r>
                      <a:endParaRPr lang="fr-MA" sz="2000" b="0" u="none" strike="noStrike" dirty="0">
                        <a:solidFill>
                          <a:srgbClr val="000000"/>
                        </a:solidFill>
                        <a:effectLst/>
                        <a:uFillTx/>
                        <a:latin typeface="Times New Roman"/>
                      </a:endParaRPr>
                    </a:p>
                  </a:txBody>
                  <a:tcPr marL="43539" marR="43539" marT="43539" marB="43539">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extLst>
                  <a:ext uri="{0D108BD9-81ED-4DB2-BD59-A6C34878D82A}">
                    <a16:rowId xmlns:a16="http://schemas.microsoft.com/office/drawing/2014/main" val="10003"/>
                  </a:ext>
                </a:extLst>
              </a:tr>
              <a:tr h="620340">
                <a:tc>
                  <a:txBody>
                    <a:bodyPr/>
                    <a:lstStyle/>
                    <a:p>
                      <a:pPr>
                        <a:lnSpc>
                          <a:spcPct val="100000"/>
                        </a:lnSpc>
                      </a:pPr>
                      <a:r>
                        <a:rPr lang="fr-MA" sz="2000" b="0" u="none" strike="noStrike">
                          <a:solidFill>
                            <a:srgbClr val="000000"/>
                          </a:solidFill>
                          <a:effectLst/>
                          <a:uFillTx/>
                          <a:latin typeface="Arial"/>
                        </a:rPr>
                        <a:t>D</a:t>
                      </a:r>
                      <a:endParaRPr lang="fr-MA" sz="2000" b="0" u="none" strike="noStrike">
                        <a:solidFill>
                          <a:srgbClr val="000000"/>
                        </a:solidFill>
                        <a:effectLst/>
                        <a:uFillTx/>
                        <a:latin typeface="Times New Roman"/>
                      </a:endParaRPr>
                    </a:p>
                  </a:txBody>
                  <a:tcPr marL="43539" marR="43539" marT="43539" marB="43539">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a:lstStyle/>
                    <a:p>
                      <a:pPr>
                        <a:lnSpc>
                          <a:spcPct val="100000"/>
                        </a:lnSpc>
                      </a:pPr>
                      <a:r>
                        <a:rPr lang="fr-MA" sz="2000" b="0" u="none" strike="noStrike" dirty="0">
                          <a:solidFill>
                            <a:srgbClr val="000000"/>
                          </a:solidFill>
                          <a:effectLst/>
                          <a:uFillTx/>
                          <a:latin typeface="Arial"/>
                        </a:rPr>
                        <a:t>42</a:t>
                      </a:r>
                      <a:endParaRPr lang="fr-MA" sz="2000" b="0" u="none" strike="noStrike" dirty="0">
                        <a:solidFill>
                          <a:srgbClr val="000000"/>
                        </a:solidFill>
                        <a:effectLst/>
                        <a:uFillTx/>
                        <a:latin typeface="Times New Roman"/>
                      </a:endParaRPr>
                    </a:p>
                  </a:txBody>
                  <a:tcPr marL="43539" marR="43539" marT="43539" marB="43539">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a:lstStyle/>
                    <a:p>
                      <a:pPr>
                        <a:lnSpc>
                          <a:spcPct val="100000"/>
                        </a:lnSpc>
                      </a:pPr>
                      <a:r>
                        <a:rPr lang="fr-MA" sz="2000" b="0" u="none" strike="noStrike" dirty="0">
                          <a:solidFill>
                            <a:srgbClr val="000000"/>
                          </a:solidFill>
                          <a:effectLst/>
                          <a:uFillTx/>
                          <a:latin typeface="Arial"/>
                        </a:rPr>
                        <a:t>1/43 ≈ 0.02326</a:t>
                      </a:r>
                      <a:endParaRPr lang="fr-MA" sz="2000" b="0" u="none" strike="noStrike" dirty="0">
                        <a:solidFill>
                          <a:srgbClr val="000000"/>
                        </a:solidFill>
                        <a:effectLst/>
                        <a:uFillTx/>
                        <a:latin typeface="Times New Roman"/>
                      </a:endParaRPr>
                    </a:p>
                  </a:txBody>
                  <a:tcPr marL="43539" marR="43539" marT="43539" marB="43539">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extLst>
                  <a:ext uri="{0D108BD9-81ED-4DB2-BD59-A6C34878D82A}">
                    <a16:rowId xmlns:a16="http://schemas.microsoft.com/office/drawing/2014/main" val="10004"/>
                  </a:ext>
                </a:extLst>
              </a:tr>
            </a:tbl>
          </a:graphicData>
        </a:graphic>
      </p:graphicFrame>
      <p:sp>
        <p:nvSpPr>
          <p:cNvPr id="457" name="Rectangle 456"/>
          <p:cNvSpPr/>
          <p:nvPr/>
        </p:nvSpPr>
        <p:spPr>
          <a:xfrm>
            <a:off x="10294924" y="3419524"/>
            <a:ext cx="1649730" cy="192900"/>
          </a:xfrm>
          <a:prstGeom prst="rect">
            <a:avLst/>
          </a:prstGeom>
          <a:blipFill rotWithShape="0">
            <a:blip r:embed="rId3"/>
            <a:srcRect/>
            <a:stretch/>
          </a:blipFill>
          <a:ln w="0">
            <a:noFill/>
          </a:ln>
        </p:spPr>
        <p:style>
          <a:lnRef idx="0">
            <a:scrgbClr r="0" g="0" b="0"/>
          </a:lnRef>
          <a:fillRef idx="0">
            <a:scrgbClr r="0" g="0" b="0"/>
          </a:fillRef>
          <a:effectRef idx="0">
            <a:scrgbClr r="0" g="0" b="0"/>
          </a:effectRef>
          <a:fontRef idx="minor"/>
        </p:style>
        <p:txBody>
          <a:bodyPr lIns="108847" tIns="54423" rIns="108847" bIns="54423" anchor="t">
            <a:noAutofit/>
          </a:bodyPr>
          <a:lstStyle/>
          <a:p>
            <a:endParaRPr lang="fr-MA" sz="2177">
              <a:solidFill>
                <a:srgbClr val="000000"/>
              </a:solidFill>
              <a:latin typeface="Arial"/>
              <a:ea typeface="DejaVu Sans"/>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8" name="PlaceHolder 1"/>
          <p:cNvSpPr>
            <a:spLocks noGrp="1"/>
          </p:cNvSpPr>
          <p:nvPr>
            <p:ph type="title"/>
          </p:nvPr>
        </p:nvSpPr>
        <p:spPr>
          <a:xfrm>
            <a:off x="839363" y="831375"/>
            <a:ext cx="10513274" cy="670055"/>
          </a:xfrm>
          <a:prstGeom prst="rect">
            <a:avLst/>
          </a:prstGeom>
          <a:noFill/>
          <a:ln w="0">
            <a:noFill/>
          </a:ln>
        </p:spPr>
        <p:txBody>
          <a:bodyPr vert="horz" lIns="0" tIns="0" rIns="0" bIns="0" rtlCol="0" anchor="ctr">
            <a:spAutoFit/>
          </a:bodyPr>
          <a:lstStyle/>
          <a:p>
            <a:pPr algn="ctr"/>
            <a:r>
              <a:rPr lang="fr-FR" sz="4354" dirty="0">
                <a:solidFill>
                  <a:srgbClr val="000000"/>
                </a:solidFill>
                <a:latin typeface="Times New Roman"/>
                <a:ea typeface="PingFang SC"/>
              </a:rPr>
              <a:t>Algorithme génétique : exemple</a:t>
            </a:r>
            <a:endParaRPr lang="fr-MA" sz="4354" dirty="0">
              <a:solidFill>
                <a:srgbClr val="000000"/>
              </a:solidFill>
              <a:latin typeface="Arial"/>
            </a:endParaRPr>
          </a:p>
        </p:txBody>
      </p:sp>
      <p:sp>
        <p:nvSpPr>
          <p:cNvPr id="459" name="PlaceHolder 2"/>
          <p:cNvSpPr>
            <a:spLocks noGrp="1"/>
          </p:cNvSpPr>
          <p:nvPr>
            <p:ph/>
          </p:nvPr>
        </p:nvSpPr>
        <p:spPr>
          <a:xfrm>
            <a:off x="180028" y="1799452"/>
            <a:ext cx="7198678" cy="4829527"/>
          </a:xfrm>
          <a:prstGeom prst="rect">
            <a:avLst/>
          </a:prstGeom>
          <a:noFill/>
          <a:ln w="0">
            <a:noFill/>
          </a:ln>
        </p:spPr>
        <p:txBody>
          <a:bodyPr vert="horz" lIns="0" tIns="0" rIns="0" bIns="0" rtlCol="0" anchor="t">
            <a:spAutoFit/>
          </a:bodyPr>
          <a:lstStyle/>
          <a:p>
            <a:pPr marL="522461" algn="just">
              <a:lnSpc>
                <a:spcPct val="90000"/>
              </a:lnSpc>
              <a:spcBef>
                <a:spcPts val="600"/>
              </a:spcBef>
              <a:spcAft>
                <a:spcPts val="600"/>
              </a:spcAft>
            </a:pPr>
            <a:r>
              <a:rPr lang="fr-FR" sz="1935" b="1" u="sng" cap="none" dirty="0">
                <a:solidFill>
                  <a:srgbClr val="000000"/>
                </a:solidFill>
                <a:latin typeface="Times New Roman"/>
                <a:ea typeface="PingFang SC"/>
              </a:rPr>
              <a:t>Croisement</a:t>
            </a:r>
            <a:r>
              <a:rPr lang="fr-FR" sz="1935" cap="none" dirty="0">
                <a:solidFill>
                  <a:srgbClr val="000000"/>
                </a:solidFill>
                <a:latin typeface="Times New Roman"/>
                <a:ea typeface="PingFang SC"/>
              </a:rPr>
              <a:t> (</a:t>
            </a:r>
            <a:r>
              <a:rPr lang="fr-FR" sz="1935" b="1" cap="none" dirty="0" err="1">
                <a:solidFill>
                  <a:srgbClr val="000000"/>
                </a:solidFill>
                <a:latin typeface="Times New Roman"/>
                <a:ea typeface="PingFang SC"/>
              </a:rPr>
              <a:t>ordered</a:t>
            </a:r>
            <a:r>
              <a:rPr lang="fr-FR" sz="1935" b="1" cap="none" dirty="0">
                <a:solidFill>
                  <a:srgbClr val="000000"/>
                </a:solidFill>
                <a:latin typeface="Times New Roman"/>
                <a:ea typeface="PingFang SC"/>
              </a:rPr>
              <a:t> crossover OX</a:t>
            </a:r>
            <a:r>
              <a:rPr lang="fr-FR" sz="1935" cap="none" dirty="0">
                <a:solidFill>
                  <a:srgbClr val="000000"/>
                </a:solidFill>
                <a:latin typeface="Times New Roman"/>
                <a:ea typeface="PingFang SC"/>
              </a:rPr>
              <a:t>):</a:t>
            </a:r>
            <a:endParaRPr lang="fr-MA" sz="1935" cap="none" dirty="0">
              <a:solidFill>
                <a:srgbClr val="000000"/>
              </a:solidFill>
              <a:latin typeface="Arial"/>
            </a:endParaRPr>
          </a:p>
          <a:p>
            <a:pPr marL="522461" algn="just">
              <a:lnSpc>
                <a:spcPct val="90000"/>
              </a:lnSpc>
              <a:spcBef>
                <a:spcPts val="600"/>
              </a:spcBef>
              <a:spcAft>
                <a:spcPts val="600"/>
              </a:spcAft>
            </a:pPr>
            <a:r>
              <a:rPr lang="fr-FR" sz="1935" cap="none" dirty="0">
                <a:solidFill>
                  <a:srgbClr val="000000"/>
                </a:solidFill>
                <a:latin typeface="Times New Roman"/>
                <a:ea typeface="PingFang SC"/>
              </a:rPr>
              <a:t> On couple (B × C) et (B × C) → deux paires identiques, mais on fera deux enfants différents grâce aux points de coupe</a:t>
            </a:r>
            <a:endParaRPr lang="fr-MA" sz="1935" cap="none" dirty="0">
              <a:solidFill>
                <a:srgbClr val="000000"/>
              </a:solidFill>
              <a:latin typeface="Arial"/>
            </a:endParaRPr>
          </a:p>
          <a:p>
            <a:pPr marL="522461">
              <a:lnSpc>
                <a:spcPct val="90000"/>
              </a:lnSpc>
              <a:spcBef>
                <a:spcPts val="600"/>
              </a:spcBef>
              <a:spcAft>
                <a:spcPts val="600"/>
              </a:spcAft>
            </a:pPr>
            <a:r>
              <a:rPr lang="fr-FR" sz="1935" b="1" cap="none" dirty="0">
                <a:solidFill>
                  <a:srgbClr val="000000"/>
                </a:solidFill>
                <a:latin typeface="Times New Roman"/>
                <a:ea typeface="PingFang SC"/>
              </a:rPr>
              <a:t>Croisement 1  : </a:t>
            </a:r>
            <a:r>
              <a:rPr lang="fr-FR" sz="1935" cap="none" dirty="0">
                <a:solidFill>
                  <a:srgbClr val="000000"/>
                </a:solidFill>
                <a:latin typeface="Times New Roman"/>
                <a:ea typeface="PingFang SC"/>
              </a:rPr>
              <a:t>C × B, points de coupe 1–2 (</a:t>
            </a:r>
            <a:r>
              <a:rPr lang="fr-FR" sz="1935" cap="none" dirty="0">
                <a:solidFill>
                  <a:srgbClr val="000000"/>
                </a:solidFill>
                <a:latin typeface="Arial"/>
                <a:ea typeface="PingFang SC"/>
              </a:rPr>
              <a:t>C= </a:t>
            </a:r>
            <a:r>
              <a:rPr lang="fr-FR" sz="1935" cap="none" dirty="0">
                <a:solidFill>
                  <a:srgbClr val="000000"/>
                </a:solidFill>
                <a:latin typeface="Times New Roman"/>
                <a:ea typeface="PingFang SC"/>
              </a:rPr>
              <a:t>[1, </a:t>
            </a:r>
            <a:r>
              <a:rPr lang="fr-FR" sz="1935" cap="none" dirty="0">
                <a:solidFill>
                  <a:srgbClr val="FE0101"/>
                </a:solidFill>
                <a:latin typeface="Times New Roman"/>
                <a:ea typeface="PingFang SC"/>
              </a:rPr>
              <a:t>4, 5</a:t>
            </a:r>
            <a:r>
              <a:rPr lang="fr-FR" sz="1935" cap="none" dirty="0">
                <a:solidFill>
                  <a:srgbClr val="000000"/>
                </a:solidFill>
                <a:latin typeface="Times New Roman"/>
                <a:ea typeface="PingFang SC"/>
              </a:rPr>
              <a:t>, 2, 3]) </a:t>
            </a:r>
            <a:endParaRPr lang="fr-MA" sz="1935" cap="none" dirty="0">
              <a:solidFill>
                <a:srgbClr val="000000"/>
              </a:solidFill>
              <a:latin typeface="Arial"/>
            </a:endParaRPr>
          </a:p>
          <a:p>
            <a:pPr marL="522461">
              <a:lnSpc>
                <a:spcPct val="90000"/>
              </a:lnSpc>
              <a:spcBef>
                <a:spcPts val="600"/>
              </a:spcBef>
              <a:spcAft>
                <a:spcPts val="600"/>
              </a:spcAft>
            </a:pPr>
            <a:r>
              <a:rPr lang="fr-FR" sz="1935" b="1" cap="none" dirty="0">
                <a:solidFill>
                  <a:srgbClr val="000000"/>
                </a:solidFill>
                <a:latin typeface="Times New Roman"/>
                <a:ea typeface="PingFang SC"/>
              </a:rPr>
              <a:t>Du parent 1 (C)</a:t>
            </a:r>
            <a:r>
              <a:rPr lang="fr-FR" sz="1935" cap="none" dirty="0">
                <a:solidFill>
                  <a:srgbClr val="000000"/>
                </a:solidFill>
                <a:latin typeface="Times New Roman"/>
                <a:ea typeface="PingFang SC"/>
              </a:rPr>
              <a:t> : [1, 4, 5, 2, 3]  on garde [4,5] et on aura [</a:t>
            </a:r>
            <a:r>
              <a:rPr lang="fr-FR" sz="1935" cap="none" dirty="0">
                <a:solidFill>
                  <a:srgbClr val="1BFA09"/>
                </a:solidFill>
                <a:latin typeface="Times New Roman"/>
                <a:ea typeface="PingFang SC"/>
              </a:rPr>
              <a:t>1</a:t>
            </a:r>
            <a:r>
              <a:rPr lang="fr-FR" sz="1935" cap="none" dirty="0">
                <a:solidFill>
                  <a:srgbClr val="000000"/>
                </a:solidFill>
                <a:latin typeface="Times New Roman"/>
                <a:ea typeface="PingFang SC"/>
              </a:rPr>
              <a:t>, </a:t>
            </a:r>
            <a:r>
              <a:rPr lang="fr-FR" sz="1935" cap="none" dirty="0">
                <a:solidFill>
                  <a:srgbClr val="FE0101"/>
                </a:solidFill>
                <a:latin typeface="Times New Roman"/>
                <a:ea typeface="PingFang SC"/>
              </a:rPr>
              <a:t>4</a:t>
            </a:r>
            <a:r>
              <a:rPr lang="fr-FR" sz="1935" cap="none" dirty="0">
                <a:solidFill>
                  <a:srgbClr val="000000"/>
                </a:solidFill>
                <a:latin typeface="Times New Roman"/>
                <a:ea typeface="PingFang SC"/>
              </a:rPr>
              <a:t>, </a:t>
            </a:r>
            <a:r>
              <a:rPr lang="fr-FR" sz="1935" cap="none" dirty="0">
                <a:solidFill>
                  <a:srgbClr val="FE0101"/>
                </a:solidFill>
                <a:latin typeface="Times New Roman"/>
                <a:ea typeface="PingFang SC"/>
              </a:rPr>
              <a:t>5</a:t>
            </a:r>
            <a:r>
              <a:rPr lang="fr-FR" sz="1935" cap="none" dirty="0">
                <a:solidFill>
                  <a:srgbClr val="000000"/>
                </a:solidFill>
                <a:latin typeface="Times New Roman"/>
                <a:ea typeface="PingFang SC"/>
              </a:rPr>
              <a:t>, ?, ?]</a:t>
            </a:r>
            <a:endParaRPr lang="fr-MA" sz="1935" cap="none" dirty="0">
              <a:solidFill>
                <a:srgbClr val="000000"/>
              </a:solidFill>
              <a:latin typeface="Arial"/>
            </a:endParaRPr>
          </a:p>
          <a:p>
            <a:pPr marL="522461">
              <a:lnSpc>
                <a:spcPct val="90000"/>
              </a:lnSpc>
              <a:spcBef>
                <a:spcPts val="600"/>
              </a:spcBef>
              <a:spcAft>
                <a:spcPts val="600"/>
              </a:spcAft>
            </a:pPr>
            <a:r>
              <a:rPr lang="fr-FR" sz="1935" b="1" cap="none" dirty="0">
                <a:solidFill>
                  <a:srgbClr val="000000"/>
                </a:solidFill>
                <a:latin typeface="Times New Roman"/>
                <a:ea typeface="PingFang SC"/>
              </a:rPr>
              <a:t>Du parent 2 (B)</a:t>
            </a:r>
            <a:r>
              <a:rPr lang="fr-FR" sz="1935" cap="none" dirty="0">
                <a:solidFill>
                  <a:srgbClr val="000000"/>
                </a:solidFill>
                <a:latin typeface="Times New Roman"/>
                <a:ea typeface="PingFang SC"/>
              </a:rPr>
              <a:t> après 1 : [3, 2, 5, 4] → enlever </a:t>
            </a:r>
            <a:r>
              <a:rPr lang="fr-FR" sz="1935" cap="none" dirty="0">
                <a:solidFill>
                  <a:srgbClr val="FE0101"/>
                </a:solidFill>
                <a:latin typeface="Times New Roman"/>
                <a:ea typeface="PingFang SC"/>
              </a:rPr>
              <a:t>4</a:t>
            </a:r>
            <a:r>
              <a:rPr lang="fr-FR" sz="1935" cap="none" dirty="0">
                <a:solidFill>
                  <a:srgbClr val="000000"/>
                </a:solidFill>
                <a:latin typeface="Times New Roman"/>
                <a:ea typeface="PingFang SC"/>
              </a:rPr>
              <a:t>,</a:t>
            </a:r>
            <a:r>
              <a:rPr lang="fr-FR" sz="1935" cap="none" dirty="0">
                <a:solidFill>
                  <a:srgbClr val="FE0101"/>
                </a:solidFill>
                <a:latin typeface="Times New Roman"/>
                <a:ea typeface="PingFang SC"/>
              </a:rPr>
              <a:t>5</a:t>
            </a:r>
            <a:r>
              <a:rPr lang="fr-FR" sz="1935" cap="none" dirty="0">
                <a:solidFill>
                  <a:srgbClr val="000000"/>
                </a:solidFill>
                <a:latin typeface="Times New Roman"/>
                <a:ea typeface="PingFang SC"/>
              </a:rPr>
              <a:t> ‘déjà </a:t>
            </a:r>
            <a:r>
              <a:rPr lang="fr-FR" sz="1935" cap="none" dirty="0" err="1">
                <a:solidFill>
                  <a:srgbClr val="000000"/>
                </a:solidFill>
                <a:latin typeface="Times New Roman"/>
                <a:ea typeface="PingFang SC"/>
              </a:rPr>
              <a:t>present</a:t>
            </a:r>
            <a:r>
              <a:rPr lang="fr-FR" sz="1935" cap="none" dirty="0">
                <a:solidFill>
                  <a:srgbClr val="000000"/>
                </a:solidFill>
                <a:latin typeface="Times New Roman"/>
                <a:ea typeface="PingFang SC"/>
              </a:rPr>
              <a:t>’→ reste [3,2]</a:t>
            </a:r>
            <a:endParaRPr lang="fr-MA" sz="1935" cap="none" dirty="0">
              <a:solidFill>
                <a:srgbClr val="000000"/>
              </a:solidFill>
              <a:latin typeface="Arial"/>
            </a:endParaRPr>
          </a:p>
          <a:p>
            <a:pPr marL="522461">
              <a:lnSpc>
                <a:spcPct val="90000"/>
              </a:lnSpc>
              <a:spcBef>
                <a:spcPts val="600"/>
              </a:spcBef>
              <a:spcAft>
                <a:spcPts val="600"/>
              </a:spcAft>
            </a:pPr>
            <a:r>
              <a:rPr lang="fr-FR" sz="1935" cap="none" dirty="0">
                <a:solidFill>
                  <a:srgbClr val="000000"/>
                </a:solidFill>
                <a:latin typeface="Times New Roman"/>
                <a:ea typeface="PingFang SC"/>
              </a:rPr>
              <a:t>Placer dans les positions libres → [1, </a:t>
            </a:r>
            <a:r>
              <a:rPr lang="fr-FR" sz="1935" cap="none" dirty="0">
                <a:solidFill>
                  <a:srgbClr val="FE0101"/>
                </a:solidFill>
                <a:latin typeface="Times New Roman"/>
                <a:ea typeface="PingFang SC"/>
              </a:rPr>
              <a:t>4</a:t>
            </a:r>
            <a:r>
              <a:rPr lang="fr-FR" sz="1935" cap="none" dirty="0">
                <a:solidFill>
                  <a:srgbClr val="000000"/>
                </a:solidFill>
                <a:latin typeface="Times New Roman"/>
                <a:ea typeface="PingFang SC"/>
              </a:rPr>
              <a:t>, </a:t>
            </a:r>
            <a:r>
              <a:rPr lang="fr-FR" sz="1935" cap="none" dirty="0">
                <a:solidFill>
                  <a:srgbClr val="FE0101"/>
                </a:solidFill>
                <a:latin typeface="Times New Roman"/>
                <a:ea typeface="PingFang SC"/>
              </a:rPr>
              <a:t>5</a:t>
            </a:r>
            <a:r>
              <a:rPr lang="fr-FR" sz="1935" cap="none" dirty="0">
                <a:solidFill>
                  <a:srgbClr val="000000"/>
                </a:solidFill>
                <a:latin typeface="Times New Roman"/>
                <a:ea typeface="PingFang SC"/>
              </a:rPr>
              <a:t>, </a:t>
            </a:r>
            <a:r>
              <a:rPr lang="fr-FR" sz="1935" cap="none" dirty="0">
                <a:solidFill>
                  <a:srgbClr val="1BFA09"/>
                </a:solidFill>
                <a:latin typeface="Times New Roman"/>
                <a:ea typeface="PingFang SC"/>
              </a:rPr>
              <a:t>3</a:t>
            </a:r>
            <a:r>
              <a:rPr lang="fr-FR" sz="1935" cap="none" dirty="0">
                <a:solidFill>
                  <a:srgbClr val="000000"/>
                </a:solidFill>
                <a:latin typeface="Times New Roman"/>
                <a:ea typeface="PingFang SC"/>
              </a:rPr>
              <a:t>, </a:t>
            </a:r>
            <a:r>
              <a:rPr lang="fr-FR" sz="1935" cap="none" dirty="0">
                <a:solidFill>
                  <a:srgbClr val="1BFA09"/>
                </a:solidFill>
                <a:latin typeface="Times New Roman"/>
                <a:ea typeface="PingFang SC"/>
              </a:rPr>
              <a:t>2</a:t>
            </a:r>
            <a:r>
              <a:rPr lang="fr-FR" sz="1935" cap="none" dirty="0">
                <a:solidFill>
                  <a:srgbClr val="000000"/>
                </a:solidFill>
                <a:latin typeface="Times New Roman"/>
                <a:ea typeface="PingFang SC"/>
              </a:rPr>
              <a:t>]</a:t>
            </a:r>
            <a:endParaRPr lang="fr-MA" sz="1935" cap="none" dirty="0">
              <a:solidFill>
                <a:srgbClr val="000000"/>
              </a:solidFill>
              <a:latin typeface="Arial"/>
            </a:endParaRPr>
          </a:p>
          <a:p>
            <a:pPr marL="522461">
              <a:lnSpc>
                <a:spcPct val="90000"/>
              </a:lnSpc>
              <a:spcBef>
                <a:spcPts val="600"/>
              </a:spcBef>
              <a:spcAft>
                <a:spcPts val="600"/>
              </a:spcAft>
            </a:pPr>
            <a:r>
              <a:rPr lang="fr-FR" sz="1935" cap="none" dirty="0">
                <a:solidFill>
                  <a:srgbClr val="000000"/>
                </a:solidFill>
                <a:latin typeface="Times New Roman"/>
                <a:ea typeface="PingFang SC"/>
              </a:rPr>
              <a:t>→ </a:t>
            </a:r>
            <a:r>
              <a:rPr lang="fr-FR" sz="1935" b="1" cap="none" dirty="0">
                <a:solidFill>
                  <a:srgbClr val="000000"/>
                </a:solidFill>
                <a:latin typeface="Times New Roman"/>
                <a:ea typeface="PingFang SC"/>
              </a:rPr>
              <a:t>Enfant 1 </a:t>
            </a:r>
            <a:r>
              <a:rPr lang="fr-FR" sz="1935" cap="none" dirty="0">
                <a:solidFill>
                  <a:srgbClr val="000000"/>
                </a:solidFill>
                <a:latin typeface="Times New Roman"/>
                <a:ea typeface="PingFang SC"/>
              </a:rPr>
              <a:t>=</a:t>
            </a:r>
            <a:r>
              <a:rPr lang="fr-FR" sz="1935" cap="none" dirty="0">
                <a:solidFill>
                  <a:srgbClr val="FE0101"/>
                </a:solidFill>
                <a:latin typeface="Times New Roman"/>
                <a:ea typeface="PingFang SC"/>
              </a:rPr>
              <a:t> [1, 4, 5, 3, 2] </a:t>
            </a:r>
            <a:endParaRPr lang="fr-MA" sz="1935" cap="none" dirty="0">
              <a:solidFill>
                <a:srgbClr val="000000"/>
              </a:solidFill>
              <a:latin typeface="Arial"/>
            </a:endParaRPr>
          </a:p>
          <a:p>
            <a:pPr marL="522461">
              <a:lnSpc>
                <a:spcPct val="90000"/>
              </a:lnSpc>
              <a:spcBef>
                <a:spcPts val="600"/>
              </a:spcBef>
              <a:spcAft>
                <a:spcPts val="600"/>
              </a:spcAft>
            </a:pPr>
            <a:r>
              <a:rPr lang="fr-FR" sz="1935" cap="none" dirty="0">
                <a:solidFill>
                  <a:srgbClr val="000000"/>
                </a:solidFill>
                <a:latin typeface="Times New Roman"/>
                <a:ea typeface="PingFang SC"/>
              </a:rPr>
              <a:t>Distance : 1→4=10, 4→5=3, 5→3=7, 3→2=5, 2→1=15 → </a:t>
            </a:r>
            <a:r>
              <a:rPr lang="fr-FR" sz="1935" b="1" cap="none" dirty="0">
                <a:solidFill>
                  <a:srgbClr val="000000"/>
                </a:solidFill>
                <a:latin typeface="Times New Roman"/>
                <a:ea typeface="PingFang SC"/>
              </a:rPr>
              <a:t>total = 40</a:t>
            </a:r>
            <a:endParaRPr lang="fr-MA" sz="1935" cap="none" dirty="0">
              <a:solidFill>
                <a:srgbClr val="000000"/>
              </a:solidFill>
              <a:latin typeface="Arial"/>
            </a:endParaRPr>
          </a:p>
        </p:txBody>
      </p:sp>
      <p:sp>
        <p:nvSpPr>
          <p:cNvPr id="460" name="Ellipse 459"/>
          <p:cNvSpPr/>
          <p:nvPr/>
        </p:nvSpPr>
        <p:spPr>
          <a:xfrm>
            <a:off x="9269377" y="1415424"/>
            <a:ext cx="539008" cy="539008"/>
          </a:xfrm>
          <a:prstGeom prst="ellipse">
            <a:avLst/>
          </a:prstGeom>
          <a:solidFill>
            <a:srgbClr val="729FCF">
              <a:alpha val="1000"/>
            </a:srgbClr>
          </a:solidFill>
          <a:ln w="0">
            <a:solidFill>
              <a:srgbClr val="3465A4"/>
            </a:solidFill>
          </a:ln>
        </p:spPr>
        <p:style>
          <a:lnRef idx="0">
            <a:scrgbClr r="0" g="0" b="0"/>
          </a:lnRef>
          <a:fillRef idx="0">
            <a:scrgbClr r="0" g="0" b="0"/>
          </a:fillRef>
          <a:effectRef idx="0">
            <a:scrgbClr r="0" g="0" b="0"/>
          </a:effectRef>
          <a:fontRef idx="minor"/>
        </p:style>
        <p:txBody>
          <a:bodyPr lIns="108847" tIns="54423" rIns="108847" bIns="54423" anchor="ctr">
            <a:noAutofit/>
          </a:bodyPr>
          <a:lstStyle/>
          <a:p>
            <a:endParaRPr lang="fr-MA" sz="2177">
              <a:solidFill>
                <a:srgbClr val="000000"/>
              </a:solidFill>
              <a:latin typeface="Arial"/>
              <a:ea typeface="DejaVu Sans"/>
            </a:endParaRPr>
          </a:p>
        </p:txBody>
      </p:sp>
      <p:sp>
        <p:nvSpPr>
          <p:cNvPr id="461" name="Ellipse 460"/>
          <p:cNvSpPr/>
          <p:nvPr/>
        </p:nvSpPr>
        <p:spPr>
          <a:xfrm>
            <a:off x="9269377" y="2314932"/>
            <a:ext cx="539008" cy="539008"/>
          </a:xfrm>
          <a:prstGeom prst="ellipse">
            <a:avLst/>
          </a:prstGeom>
          <a:solidFill>
            <a:srgbClr val="729FCF">
              <a:alpha val="1000"/>
            </a:srgbClr>
          </a:solidFill>
          <a:ln w="0">
            <a:solidFill>
              <a:srgbClr val="3465A4"/>
            </a:solidFill>
          </a:ln>
        </p:spPr>
        <p:style>
          <a:lnRef idx="0">
            <a:scrgbClr r="0" g="0" b="0"/>
          </a:lnRef>
          <a:fillRef idx="0">
            <a:scrgbClr r="0" g="0" b="0"/>
          </a:fillRef>
          <a:effectRef idx="0">
            <a:scrgbClr r="0" g="0" b="0"/>
          </a:effectRef>
          <a:fontRef idx="minor"/>
        </p:style>
        <p:txBody>
          <a:bodyPr lIns="108847" tIns="54423" rIns="108847" bIns="54423" anchor="ctr">
            <a:noAutofit/>
          </a:bodyPr>
          <a:lstStyle/>
          <a:p>
            <a:endParaRPr lang="fr-MA" sz="2177">
              <a:solidFill>
                <a:srgbClr val="000000"/>
              </a:solidFill>
              <a:latin typeface="Arial"/>
              <a:ea typeface="DejaVu Sans"/>
            </a:endParaRPr>
          </a:p>
        </p:txBody>
      </p:sp>
      <p:sp>
        <p:nvSpPr>
          <p:cNvPr id="462" name="Ellipse 461"/>
          <p:cNvSpPr/>
          <p:nvPr/>
        </p:nvSpPr>
        <p:spPr>
          <a:xfrm>
            <a:off x="8369434" y="1415424"/>
            <a:ext cx="539008" cy="539008"/>
          </a:xfrm>
          <a:prstGeom prst="ellipse">
            <a:avLst/>
          </a:prstGeom>
          <a:solidFill>
            <a:srgbClr val="729FCF">
              <a:alpha val="1000"/>
            </a:srgbClr>
          </a:solidFill>
          <a:ln w="0">
            <a:solidFill>
              <a:srgbClr val="3465A4"/>
            </a:solidFill>
          </a:ln>
        </p:spPr>
        <p:style>
          <a:lnRef idx="0">
            <a:scrgbClr r="0" g="0" b="0"/>
          </a:lnRef>
          <a:fillRef idx="0">
            <a:scrgbClr r="0" g="0" b="0"/>
          </a:fillRef>
          <a:effectRef idx="0">
            <a:scrgbClr r="0" g="0" b="0"/>
          </a:effectRef>
          <a:fontRef idx="minor"/>
        </p:style>
        <p:txBody>
          <a:bodyPr lIns="108847" tIns="54423" rIns="108847" bIns="54423" anchor="ctr">
            <a:noAutofit/>
          </a:bodyPr>
          <a:lstStyle/>
          <a:p>
            <a:endParaRPr lang="fr-MA" sz="2177">
              <a:solidFill>
                <a:srgbClr val="000000"/>
              </a:solidFill>
              <a:latin typeface="Arial"/>
              <a:ea typeface="DejaVu Sans"/>
            </a:endParaRPr>
          </a:p>
        </p:txBody>
      </p:sp>
      <p:sp>
        <p:nvSpPr>
          <p:cNvPr id="463" name="Ellipse 462"/>
          <p:cNvSpPr/>
          <p:nvPr/>
        </p:nvSpPr>
        <p:spPr>
          <a:xfrm>
            <a:off x="8369434" y="2314932"/>
            <a:ext cx="539008" cy="539008"/>
          </a:xfrm>
          <a:prstGeom prst="ellipse">
            <a:avLst/>
          </a:prstGeom>
          <a:solidFill>
            <a:srgbClr val="729FCF">
              <a:alpha val="1000"/>
            </a:srgbClr>
          </a:solidFill>
          <a:ln w="0">
            <a:solidFill>
              <a:srgbClr val="3465A4"/>
            </a:solidFill>
          </a:ln>
        </p:spPr>
        <p:style>
          <a:lnRef idx="0">
            <a:scrgbClr r="0" g="0" b="0"/>
          </a:lnRef>
          <a:fillRef idx="0">
            <a:scrgbClr r="0" g="0" b="0"/>
          </a:fillRef>
          <a:effectRef idx="0">
            <a:scrgbClr r="0" g="0" b="0"/>
          </a:effectRef>
          <a:fontRef idx="minor"/>
        </p:style>
        <p:txBody>
          <a:bodyPr lIns="108847" tIns="54423" rIns="108847" bIns="54423" anchor="ctr">
            <a:noAutofit/>
          </a:bodyPr>
          <a:lstStyle/>
          <a:p>
            <a:endParaRPr lang="fr-MA" sz="2177">
              <a:solidFill>
                <a:srgbClr val="000000"/>
              </a:solidFill>
              <a:latin typeface="Arial"/>
              <a:ea typeface="DejaVu Sans"/>
            </a:endParaRPr>
          </a:p>
        </p:txBody>
      </p:sp>
      <p:cxnSp>
        <p:nvCxnSpPr>
          <p:cNvPr id="464" name="Connecteur droit avec flèche 463"/>
          <p:cNvCxnSpPr>
            <a:stCxn id="462" idx="4"/>
            <a:endCxn id="463" idx="0"/>
          </p:cNvCxnSpPr>
          <p:nvPr/>
        </p:nvCxnSpPr>
        <p:spPr>
          <a:xfrm>
            <a:off x="8638938" y="1954433"/>
            <a:ext cx="435" cy="360935"/>
          </a:xfrm>
          <a:prstGeom prst="straightConnector1">
            <a:avLst/>
          </a:prstGeom>
          <a:ln w="0">
            <a:solidFill>
              <a:srgbClr val="3465A4"/>
            </a:solidFill>
          </a:ln>
        </p:spPr>
      </p:cxnSp>
      <p:cxnSp>
        <p:nvCxnSpPr>
          <p:cNvPr id="465" name="Connecteur droit avec flèche 464"/>
          <p:cNvCxnSpPr>
            <a:stCxn id="462" idx="6"/>
            <a:endCxn id="460" idx="2"/>
          </p:cNvCxnSpPr>
          <p:nvPr/>
        </p:nvCxnSpPr>
        <p:spPr>
          <a:xfrm>
            <a:off x="8908442" y="1684928"/>
            <a:ext cx="361371" cy="435"/>
          </a:xfrm>
          <a:prstGeom prst="straightConnector1">
            <a:avLst/>
          </a:prstGeom>
          <a:ln w="0">
            <a:solidFill>
              <a:srgbClr val="3465A4"/>
            </a:solidFill>
          </a:ln>
        </p:spPr>
      </p:cxnSp>
      <p:cxnSp>
        <p:nvCxnSpPr>
          <p:cNvPr id="466" name="Connecteur : en angle 465"/>
          <p:cNvCxnSpPr>
            <a:stCxn id="460" idx="4"/>
            <a:endCxn id="461" idx="0"/>
          </p:cNvCxnSpPr>
          <p:nvPr/>
        </p:nvCxnSpPr>
        <p:spPr>
          <a:xfrm rot="16200000">
            <a:off x="9358631" y="2134683"/>
            <a:ext cx="360935" cy="435"/>
          </a:xfrm>
          <a:prstGeom prst="bentConnector2">
            <a:avLst/>
          </a:prstGeom>
          <a:ln w="0">
            <a:solidFill>
              <a:srgbClr val="3465A4"/>
            </a:solidFill>
          </a:ln>
        </p:spPr>
      </p:cxnSp>
      <p:cxnSp>
        <p:nvCxnSpPr>
          <p:cNvPr id="467" name="Connecteur : en angle 466"/>
          <p:cNvCxnSpPr>
            <a:stCxn id="461" idx="2"/>
            <a:endCxn id="463" idx="6"/>
          </p:cNvCxnSpPr>
          <p:nvPr/>
        </p:nvCxnSpPr>
        <p:spPr>
          <a:xfrm rot="10800000">
            <a:off x="8908006" y="2584437"/>
            <a:ext cx="361371" cy="435"/>
          </a:xfrm>
          <a:prstGeom prst="bentConnector2">
            <a:avLst/>
          </a:prstGeom>
          <a:ln w="0">
            <a:solidFill>
              <a:srgbClr val="3465A4"/>
            </a:solidFill>
          </a:ln>
        </p:spPr>
      </p:cxnSp>
      <p:cxnSp>
        <p:nvCxnSpPr>
          <p:cNvPr id="468" name="Connecteur droit avec flèche 467"/>
          <p:cNvCxnSpPr>
            <a:stCxn id="463" idx="7"/>
            <a:endCxn id="460" idx="3"/>
          </p:cNvCxnSpPr>
          <p:nvPr/>
        </p:nvCxnSpPr>
        <p:spPr>
          <a:xfrm flipV="1">
            <a:off x="8829637" y="1875628"/>
            <a:ext cx="518981" cy="518545"/>
          </a:xfrm>
          <a:prstGeom prst="straightConnector1">
            <a:avLst/>
          </a:prstGeom>
          <a:ln w="0">
            <a:solidFill>
              <a:srgbClr val="3465A4"/>
            </a:solidFill>
          </a:ln>
        </p:spPr>
      </p:cxnSp>
      <p:cxnSp>
        <p:nvCxnSpPr>
          <p:cNvPr id="469" name="Connecteur droit avec flèche 468"/>
          <p:cNvCxnSpPr>
            <a:stCxn id="461" idx="1"/>
            <a:endCxn id="462" idx="5"/>
          </p:cNvCxnSpPr>
          <p:nvPr/>
        </p:nvCxnSpPr>
        <p:spPr>
          <a:xfrm flipH="1" flipV="1">
            <a:off x="8829637" y="1875628"/>
            <a:ext cx="518981" cy="518545"/>
          </a:xfrm>
          <a:prstGeom prst="straightConnector1">
            <a:avLst/>
          </a:prstGeom>
          <a:ln w="0">
            <a:solidFill>
              <a:srgbClr val="3465A4"/>
            </a:solidFill>
          </a:ln>
        </p:spPr>
      </p:cxnSp>
      <p:sp>
        <p:nvSpPr>
          <p:cNvPr id="470" name="Ellipse 469"/>
          <p:cNvSpPr/>
          <p:nvPr/>
        </p:nvSpPr>
        <p:spPr>
          <a:xfrm>
            <a:off x="8837474" y="3035061"/>
            <a:ext cx="539008" cy="539008"/>
          </a:xfrm>
          <a:prstGeom prst="ellipse">
            <a:avLst/>
          </a:prstGeom>
          <a:solidFill>
            <a:srgbClr val="729FCF">
              <a:alpha val="1000"/>
            </a:srgbClr>
          </a:solidFill>
          <a:ln w="0">
            <a:solidFill>
              <a:srgbClr val="3465A4"/>
            </a:solidFill>
          </a:ln>
        </p:spPr>
        <p:style>
          <a:lnRef idx="0">
            <a:scrgbClr r="0" g="0" b="0"/>
          </a:lnRef>
          <a:fillRef idx="0">
            <a:scrgbClr r="0" g="0" b="0"/>
          </a:fillRef>
          <a:effectRef idx="0">
            <a:scrgbClr r="0" g="0" b="0"/>
          </a:effectRef>
          <a:fontRef idx="minor"/>
        </p:style>
        <p:txBody>
          <a:bodyPr lIns="108847" tIns="54423" rIns="108847" bIns="54423" anchor="ctr">
            <a:noAutofit/>
          </a:bodyPr>
          <a:lstStyle/>
          <a:p>
            <a:endParaRPr lang="fr-MA" sz="2177">
              <a:solidFill>
                <a:srgbClr val="000000"/>
              </a:solidFill>
              <a:latin typeface="Arial"/>
              <a:ea typeface="DejaVu Sans"/>
            </a:endParaRPr>
          </a:p>
        </p:txBody>
      </p:sp>
      <p:cxnSp>
        <p:nvCxnSpPr>
          <p:cNvPr id="471" name="Connecteur droit avec flèche 470"/>
          <p:cNvCxnSpPr>
            <a:stCxn id="463" idx="4"/>
            <a:endCxn id="470" idx="1"/>
          </p:cNvCxnSpPr>
          <p:nvPr/>
        </p:nvCxnSpPr>
        <p:spPr>
          <a:xfrm>
            <a:off x="8638938" y="2853941"/>
            <a:ext cx="277776" cy="260361"/>
          </a:xfrm>
          <a:prstGeom prst="straightConnector1">
            <a:avLst/>
          </a:prstGeom>
          <a:ln w="0">
            <a:solidFill>
              <a:srgbClr val="3465A4"/>
            </a:solidFill>
          </a:ln>
        </p:spPr>
      </p:cxnSp>
      <p:cxnSp>
        <p:nvCxnSpPr>
          <p:cNvPr id="472" name="Connecteur droit avec flèche 471"/>
          <p:cNvCxnSpPr>
            <a:stCxn id="461" idx="4"/>
            <a:endCxn id="470" idx="7"/>
          </p:cNvCxnSpPr>
          <p:nvPr/>
        </p:nvCxnSpPr>
        <p:spPr>
          <a:xfrm flipH="1">
            <a:off x="9297677" y="2853941"/>
            <a:ext cx="241639" cy="260361"/>
          </a:xfrm>
          <a:prstGeom prst="straightConnector1">
            <a:avLst/>
          </a:prstGeom>
          <a:ln w="0">
            <a:solidFill>
              <a:srgbClr val="3465A4"/>
            </a:solidFill>
          </a:ln>
        </p:spPr>
      </p:cxnSp>
      <p:cxnSp>
        <p:nvCxnSpPr>
          <p:cNvPr id="473" name="Connecteur : en arc 472"/>
          <p:cNvCxnSpPr>
            <a:stCxn id="460" idx="6"/>
            <a:endCxn id="470" idx="6"/>
          </p:cNvCxnSpPr>
          <p:nvPr/>
        </p:nvCxnSpPr>
        <p:spPr>
          <a:xfrm flipH="1">
            <a:off x="9376482" y="1684928"/>
            <a:ext cx="432339" cy="1620073"/>
          </a:xfrm>
          <a:prstGeom prst="curvedConnector3">
            <a:avLst>
              <a:gd name="adj1" fmla="val -66330"/>
            </a:avLst>
          </a:prstGeom>
          <a:ln w="0">
            <a:solidFill>
              <a:srgbClr val="3465A4"/>
            </a:solidFill>
          </a:ln>
        </p:spPr>
      </p:cxnSp>
      <p:cxnSp>
        <p:nvCxnSpPr>
          <p:cNvPr id="474" name="Connecteur : en arc 473"/>
          <p:cNvCxnSpPr>
            <a:stCxn id="462" idx="2"/>
            <a:endCxn id="470" idx="2"/>
          </p:cNvCxnSpPr>
          <p:nvPr/>
        </p:nvCxnSpPr>
        <p:spPr>
          <a:xfrm rot="10800000" flipH="1" flipV="1">
            <a:off x="8368998" y="1684928"/>
            <a:ext cx="468476" cy="1620073"/>
          </a:xfrm>
          <a:prstGeom prst="curvedConnector3">
            <a:avLst>
              <a:gd name="adj1" fmla="val -61116"/>
            </a:avLst>
          </a:prstGeom>
          <a:ln w="0">
            <a:solidFill>
              <a:srgbClr val="3465A4"/>
            </a:solidFill>
          </a:ln>
        </p:spPr>
      </p:cxnSp>
      <p:sp>
        <p:nvSpPr>
          <p:cNvPr id="475" name="Rectangle 474"/>
          <p:cNvSpPr/>
          <p:nvPr/>
        </p:nvSpPr>
        <p:spPr>
          <a:xfrm>
            <a:off x="8484375" y="1523400"/>
            <a:ext cx="280389" cy="444937"/>
          </a:xfrm>
          <a:prstGeom prst="rect">
            <a:avLst/>
          </a:prstGeom>
          <a:noFill/>
          <a:ln w="0">
            <a:noFill/>
          </a:ln>
        </p:spPr>
        <p:style>
          <a:lnRef idx="0">
            <a:scrgbClr r="0" g="0" b="0"/>
          </a:lnRef>
          <a:fillRef idx="0">
            <a:scrgbClr r="0" g="0" b="0"/>
          </a:fillRef>
          <a:effectRef idx="0">
            <a:scrgbClr r="0" g="0" b="0"/>
          </a:effectRef>
          <a:fontRef idx="minor"/>
        </p:style>
        <p:txBody>
          <a:bodyPr lIns="108847" tIns="54423" rIns="108847" bIns="54423" anchor="t">
            <a:spAutoFit/>
          </a:bodyPr>
          <a:lstStyle/>
          <a:p>
            <a:pPr>
              <a:lnSpc>
                <a:spcPct val="100000"/>
              </a:lnSpc>
            </a:pPr>
            <a:r>
              <a:rPr lang="fr-MA" sz="2177">
                <a:solidFill>
                  <a:srgbClr val="000000"/>
                </a:solidFill>
                <a:latin typeface="Arial"/>
                <a:ea typeface="DejaVu Sans"/>
              </a:rPr>
              <a:t>1</a:t>
            </a:r>
            <a:endParaRPr lang="fr-MA" sz="2177">
              <a:solidFill>
                <a:srgbClr val="000000"/>
              </a:solidFill>
              <a:latin typeface="Arial"/>
            </a:endParaRPr>
          </a:p>
        </p:txBody>
      </p:sp>
      <p:sp>
        <p:nvSpPr>
          <p:cNvPr id="476" name="Rectangle 475"/>
          <p:cNvSpPr/>
          <p:nvPr/>
        </p:nvSpPr>
        <p:spPr>
          <a:xfrm>
            <a:off x="9377353" y="1529931"/>
            <a:ext cx="280389" cy="444937"/>
          </a:xfrm>
          <a:prstGeom prst="rect">
            <a:avLst/>
          </a:prstGeom>
          <a:noFill/>
          <a:ln w="0">
            <a:noFill/>
          </a:ln>
        </p:spPr>
        <p:style>
          <a:lnRef idx="0">
            <a:scrgbClr r="0" g="0" b="0"/>
          </a:lnRef>
          <a:fillRef idx="0">
            <a:scrgbClr r="0" g="0" b="0"/>
          </a:fillRef>
          <a:effectRef idx="0">
            <a:scrgbClr r="0" g="0" b="0"/>
          </a:effectRef>
          <a:fontRef idx="minor"/>
        </p:style>
        <p:txBody>
          <a:bodyPr lIns="108847" tIns="54423" rIns="108847" bIns="54423" anchor="t">
            <a:spAutoFit/>
          </a:bodyPr>
          <a:lstStyle/>
          <a:p>
            <a:pPr>
              <a:lnSpc>
                <a:spcPct val="100000"/>
              </a:lnSpc>
            </a:pPr>
            <a:r>
              <a:rPr lang="fr-MA" sz="2177">
                <a:solidFill>
                  <a:srgbClr val="000000"/>
                </a:solidFill>
                <a:latin typeface="Arial"/>
                <a:ea typeface="DejaVu Sans"/>
              </a:rPr>
              <a:t>2</a:t>
            </a:r>
            <a:endParaRPr lang="fr-MA" sz="2177">
              <a:solidFill>
                <a:srgbClr val="000000"/>
              </a:solidFill>
              <a:latin typeface="Arial"/>
            </a:endParaRPr>
          </a:p>
        </p:txBody>
      </p:sp>
      <p:sp>
        <p:nvSpPr>
          <p:cNvPr id="477" name="Rectangle 476"/>
          <p:cNvSpPr/>
          <p:nvPr/>
        </p:nvSpPr>
        <p:spPr>
          <a:xfrm>
            <a:off x="8507886" y="2412024"/>
            <a:ext cx="280389" cy="444937"/>
          </a:xfrm>
          <a:prstGeom prst="rect">
            <a:avLst/>
          </a:prstGeom>
          <a:noFill/>
          <a:ln w="0">
            <a:noFill/>
          </a:ln>
        </p:spPr>
        <p:style>
          <a:lnRef idx="0">
            <a:scrgbClr r="0" g="0" b="0"/>
          </a:lnRef>
          <a:fillRef idx="0">
            <a:scrgbClr r="0" g="0" b="0"/>
          </a:fillRef>
          <a:effectRef idx="0">
            <a:scrgbClr r="0" g="0" b="0"/>
          </a:effectRef>
          <a:fontRef idx="minor"/>
        </p:style>
        <p:txBody>
          <a:bodyPr lIns="108847" tIns="54423" rIns="108847" bIns="54423" anchor="t">
            <a:spAutoFit/>
          </a:bodyPr>
          <a:lstStyle/>
          <a:p>
            <a:pPr>
              <a:lnSpc>
                <a:spcPct val="100000"/>
              </a:lnSpc>
            </a:pPr>
            <a:r>
              <a:rPr lang="fr-MA" sz="2177">
                <a:solidFill>
                  <a:srgbClr val="000000"/>
                </a:solidFill>
                <a:latin typeface="Arial"/>
                <a:ea typeface="DejaVu Sans"/>
              </a:rPr>
              <a:t>3</a:t>
            </a:r>
            <a:endParaRPr lang="fr-MA" sz="2177">
              <a:solidFill>
                <a:srgbClr val="000000"/>
              </a:solidFill>
              <a:latin typeface="Arial"/>
            </a:endParaRPr>
          </a:p>
        </p:txBody>
      </p:sp>
      <p:sp>
        <p:nvSpPr>
          <p:cNvPr id="478" name="Rectangle 477"/>
          <p:cNvSpPr/>
          <p:nvPr/>
        </p:nvSpPr>
        <p:spPr>
          <a:xfrm>
            <a:off x="9377353" y="2394173"/>
            <a:ext cx="280389" cy="444937"/>
          </a:xfrm>
          <a:prstGeom prst="rect">
            <a:avLst/>
          </a:prstGeom>
          <a:noFill/>
          <a:ln w="0">
            <a:noFill/>
          </a:ln>
        </p:spPr>
        <p:style>
          <a:lnRef idx="0">
            <a:scrgbClr r="0" g="0" b="0"/>
          </a:lnRef>
          <a:fillRef idx="0">
            <a:scrgbClr r="0" g="0" b="0"/>
          </a:fillRef>
          <a:effectRef idx="0">
            <a:scrgbClr r="0" g="0" b="0"/>
          </a:effectRef>
          <a:fontRef idx="minor"/>
        </p:style>
        <p:txBody>
          <a:bodyPr lIns="108847" tIns="54423" rIns="108847" bIns="54423" anchor="t">
            <a:spAutoFit/>
          </a:bodyPr>
          <a:lstStyle/>
          <a:p>
            <a:pPr>
              <a:lnSpc>
                <a:spcPct val="100000"/>
              </a:lnSpc>
            </a:pPr>
            <a:r>
              <a:rPr lang="fr-MA" sz="2177">
                <a:solidFill>
                  <a:srgbClr val="000000"/>
                </a:solidFill>
                <a:latin typeface="Arial"/>
                <a:ea typeface="DejaVu Sans"/>
              </a:rPr>
              <a:t>4</a:t>
            </a:r>
            <a:endParaRPr lang="fr-MA" sz="2177">
              <a:solidFill>
                <a:srgbClr val="000000"/>
              </a:solidFill>
              <a:latin typeface="Arial"/>
            </a:endParaRPr>
          </a:p>
        </p:txBody>
      </p:sp>
      <p:sp>
        <p:nvSpPr>
          <p:cNvPr id="479" name="Rectangle 478"/>
          <p:cNvSpPr/>
          <p:nvPr/>
        </p:nvSpPr>
        <p:spPr>
          <a:xfrm>
            <a:off x="8916279" y="3113867"/>
            <a:ext cx="280389" cy="444937"/>
          </a:xfrm>
          <a:prstGeom prst="rect">
            <a:avLst/>
          </a:prstGeom>
          <a:noFill/>
          <a:ln w="0">
            <a:noFill/>
          </a:ln>
        </p:spPr>
        <p:style>
          <a:lnRef idx="0">
            <a:scrgbClr r="0" g="0" b="0"/>
          </a:lnRef>
          <a:fillRef idx="0">
            <a:scrgbClr r="0" g="0" b="0"/>
          </a:fillRef>
          <a:effectRef idx="0">
            <a:scrgbClr r="0" g="0" b="0"/>
          </a:effectRef>
          <a:fontRef idx="minor"/>
        </p:style>
        <p:txBody>
          <a:bodyPr lIns="108847" tIns="54423" rIns="108847" bIns="54423" anchor="t">
            <a:spAutoFit/>
          </a:bodyPr>
          <a:lstStyle/>
          <a:p>
            <a:pPr>
              <a:lnSpc>
                <a:spcPct val="100000"/>
              </a:lnSpc>
            </a:pPr>
            <a:r>
              <a:rPr lang="fr-MA" sz="2177">
                <a:solidFill>
                  <a:srgbClr val="000000"/>
                </a:solidFill>
                <a:latin typeface="Arial"/>
                <a:ea typeface="DejaVu Sans"/>
              </a:rPr>
              <a:t>5</a:t>
            </a:r>
            <a:endParaRPr lang="fr-MA" sz="2177">
              <a:solidFill>
                <a:srgbClr val="000000"/>
              </a:solidFill>
              <a:latin typeface="Arial"/>
            </a:endParaRPr>
          </a:p>
        </p:txBody>
      </p:sp>
      <p:graphicFrame>
        <p:nvGraphicFramePr>
          <p:cNvPr id="480" name="Tableau 479"/>
          <p:cNvGraphicFramePr/>
          <p:nvPr/>
        </p:nvGraphicFramePr>
        <p:xfrm>
          <a:off x="7447155" y="3616854"/>
          <a:ext cx="4722459" cy="2988663"/>
        </p:xfrm>
        <a:graphic>
          <a:graphicData uri="http://schemas.openxmlformats.org/drawingml/2006/table">
            <a:tbl>
              <a:tblPr/>
              <a:tblGrid>
                <a:gridCol w="1404674">
                  <a:extLst>
                    <a:ext uri="{9D8B030D-6E8A-4147-A177-3AD203B41FA5}">
                      <a16:colId xmlns:a16="http://schemas.microsoft.com/office/drawing/2014/main" val="20000"/>
                    </a:ext>
                  </a:extLst>
                </a:gridCol>
                <a:gridCol w="1370510">
                  <a:extLst>
                    <a:ext uri="{9D8B030D-6E8A-4147-A177-3AD203B41FA5}">
                      <a16:colId xmlns:a16="http://schemas.microsoft.com/office/drawing/2014/main" val="20001"/>
                    </a:ext>
                  </a:extLst>
                </a:gridCol>
                <a:gridCol w="1947275">
                  <a:extLst>
                    <a:ext uri="{9D8B030D-6E8A-4147-A177-3AD203B41FA5}">
                      <a16:colId xmlns:a16="http://schemas.microsoft.com/office/drawing/2014/main" val="20002"/>
                    </a:ext>
                  </a:extLst>
                </a:gridCol>
              </a:tblGrid>
              <a:tr h="365571">
                <a:tc>
                  <a:txBody>
                    <a:bodyPr/>
                    <a:lstStyle/>
                    <a:p>
                      <a:pPr>
                        <a:lnSpc>
                          <a:spcPct val="100000"/>
                        </a:lnSpc>
                      </a:pPr>
                      <a:r>
                        <a:rPr lang="fr-MA" sz="1600" b="0" u="none" strike="noStrike" dirty="0">
                          <a:solidFill>
                            <a:srgbClr val="000000"/>
                          </a:solidFill>
                          <a:effectLst/>
                          <a:uFillTx/>
                          <a:latin typeface="Arial"/>
                        </a:rPr>
                        <a:t>Individus</a:t>
                      </a:r>
                      <a:endParaRPr lang="fr-MA" sz="1600" b="0" u="none" strike="noStrike" dirty="0">
                        <a:solidFill>
                          <a:srgbClr val="000000"/>
                        </a:solidFill>
                        <a:effectLst/>
                        <a:uFillTx/>
                        <a:latin typeface="Times New Roman"/>
                      </a:endParaRPr>
                    </a:p>
                  </a:txBody>
                  <a:tcPr marL="43539" marR="43539" marT="43539" marB="43539">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a:lstStyle/>
                    <a:p>
                      <a:pPr>
                        <a:lnSpc>
                          <a:spcPct val="100000"/>
                        </a:lnSpc>
                      </a:pPr>
                      <a:r>
                        <a:rPr lang="fr-MA" sz="1600" b="0" u="none" strike="noStrike">
                          <a:solidFill>
                            <a:srgbClr val="000000"/>
                          </a:solidFill>
                          <a:effectLst/>
                          <a:uFillTx/>
                          <a:latin typeface="Arial"/>
                        </a:rPr>
                        <a:t>distance</a:t>
                      </a:r>
                      <a:endParaRPr lang="fr-MA" sz="1600" b="0" u="none" strike="noStrike">
                        <a:solidFill>
                          <a:srgbClr val="000000"/>
                        </a:solidFill>
                        <a:effectLst/>
                        <a:uFillTx/>
                        <a:latin typeface="Times New Roman"/>
                      </a:endParaRPr>
                    </a:p>
                  </a:txBody>
                  <a:tcPr marL="43539" marR="43539" marT="43539" marB="43539">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a:lstStyle/>
                    <a:p>
                      <a:pPr>
                        <a:lnSpc>
                          <a:spcPct val="100000"/>
                        </a:lnSpc>
                      </a:pPr>
                      <a:r>
                        <a:rPr lang="fr-MA" sz="1600" b="0" u="none" strike="noStrike">
                          <a:solidFill>
                            <a:srgbClr val="000000"/>
                          </a:solidFill>
                          <a:effectLst/>
                          <a:uFillTx/>
                          <a:latin typeface="Arial"/>
                        </a:rPr>
                        <a:t>fitness</a:t>
                      </a:r>
                      <a:endParaRPr lang="fr-MA" sz="1600" b="0" u="none" strike="noStrike">
                        <a:solidFill>
                          <a:srgbClr val="000000"/>
                        </a:solidFill>
                        <a:effectLst/>
                        <a:uFillTx/>
                        <a:latin typeface="Times New Roman"/>
                      </a:endParaRPr>
                    </a:p>
                  </a:txBody>
                  <a:tcPr marL="43539" marR="43539" marT="43539" marB="43539">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extLst>
                  <a:ext uri="{0D108BD9-81ED-4DB2-BD59-A6C34878D82A}">
                    <a16:rowId xmlns:a16="http://schemas.microsoft.com/office/drawing/2014/main" val="10000"/>
                  </a:ext>
                </a:extLst>
              </a:tr>
              <a:tr h="655773">
                <a:tc>
                  <a:txBody>
                    <a:bodyPr/>
                    <a:lstStyle/>
                    <a:p>
                      <a:pPr>
                        <a:lnSpc>
                          <a:spcPct val="100000"/>
                        </a:lnSpc>
                      </a:pPr>
                      <a:r>
                        <a:rPr lang="fr-MA" sz="1600" b="0" u="none" strike="noStrike">
                          <a:solidFill>
                            <a:srgbClr val="000000"/>
                          </a:solidFill>
                          <a:effectLst/>
                          <a:uFillTx/>
                          <a:latin typeface="Arial"/>
                        </a:rPr>
                        <a:t>A</a:t>
                      </a:r>
                      <a:endParaRPr lang="fr-MA" sz="1600" b="0" u="none" strike="noStrike">
                        <a:solidFill>
                          <a:srgbClr val="000000"/>
                        </a:solidFill>
                        <a:effectLst/>
                        <a:uFillTx/>
                        <a:latin typeface="Times New Roman"/>
                      </a:endParaRPr>
                    </a:p>
                  </a:txBody>
                  <a:tcPr marL="43539" marR="43539" marT="43539" marB="43539">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a:lstStyle/>
                    <a:p>
                      <a:pPr>
                        <a:lnSpc>
                          <a:spcPct val="100000"/>
                        </a:lnSpc>
                      </a:pPr>
                      <a:r>
                        <a:rPr lang="fr-MA" sz="1600" b="0" u="none" strike="noStrike">
                          <a:solidFill>
                            <a:srgbClr val="000000"/>
                          </a:solidFill>
                          <a:effectLst/>
                          <a:uFillTx/>
                          <a:latin typeface="Arial"/>
                        </a:rPr>
                        <a:t>42</a:t>
                      </a:r>
                      <a:endParaRPr lang="fr-MA" sz="1600" b="0" u="none" strike="noStrike">
                        <a:solidFill>
                          <a:srgbClr val="000000"/>
                        </a:solidFill>
                        <a:effectLst/>
                        <a:uFillTx/>
                        <a:latin typeface="Times New Roman"/>
                      </a:endParaRPr>
                    </a:p>
                  </a:txBody>
                  <a:tcPr marL="43539" marR="43539" marT="43539" marB="43539">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a:lstStyle/>
                    <a:p>
                      <a:pPr>
                        <a:lnSpc>
                          <a:spcPct val="100000"/>
                        </a:lnSpc>
                      </a:pPr>
                      <a:r>
                        <a:rPr lang="fr-MA" sz="1600" b="0" u="none" strike="noStrike">
                          <a:solidFill>
                            <a:srgbClr val="000000"/>
                          </a:solidFill>
                          <a:effectLst/>
                          <a:uFillTx/>
                          <a:latin typeface="Arial"/>
                        </a:rPr>
                        <a:t>1/43 ≈ 0.02326</a:t>
                      </a:r>
                      <a:endParaRPr lang="fr-MA" sz="1600" b="0" u="none" strike="noStrike">
                        <a:solidFill>
                          <a:srgbClr val="000000"/>
                        </a:solidFill>
                        <a:effectLst/>
                        <a:uFillTx/>
                        <a:latin typeface="Times New Roman"/>
                      </a:endParaRPr>
                    </a:p>
                  </a:txBody>
                  <a:tcPr marL="43539" marR="43539" marT="43539" marB="43539">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extLst>
                  <a:ext uri="{0D108BD9-81ED-4DB2-BD59-A6C34878D82A}">
                    <a16:rowId xmlns:a16="http://schemas.microsoft.com/office/drawing/2014/main" val="10001"/>
                  </a:ext>
                </a:extLst>
              </a:tr>
              <a:tr h="655773">
                <a:tc>
                  <a:txBody>
                    <a:bodyPr/>
                    <a:lstStyle/>
                    <a:p>
                      <a:pPr>
                        <a:lnSpc>
                          <a:spcPct val="100000"/>
                        </a:lnSpc>
                      </a:pPr>
                      <a:r>
                        <a:rPr lang="fr-MA" sz="1600" b="0" u="none" strike="noStrike">
                          <a:solidFill>
                            <a:srgbClr val="000000"/>
                          </a:solidFill>
                          <a:effectLst/>
                          <a:uFillTx/>
                          <a:latin typeface="Arial"/>
                          <a:ea typeface="PingFang SC"/>
                        </a:rPr>
                        <a:t>B</a:t>
                      </a:r>
                      <a:r>
                        <a:rPr lang="fr-FR" sz="1400" b="0" u="none" strike="noStrike">
                          <a:solidFill>
                            <a:srgbClr val="000000"/>
                          </a:solidFill>
                          <a:effectLst/>
                          <a:uFillTx/>
                          <a:latin typeface="Times New Roman"/>
                          <a:ea typeface="PingFang SC"/>
                        </a:rPr>
                        <a:t>= [1, 3, 2, 5, 4]</a:t>
                      </a:r>
                      <a:endParaRPr lang="fr-MA" sz="1400" b="0" u="none" strike="noStrike">
                        <a:solidFill>
                          <a:srgbClr val="000000"/>
                        </a:solidFill>
                        <a:effectLst/>
                        <a:uFillTx/>
                        <a:latin typeface="Times New Roman"/>
                      </a:endParaRPr>
                    </a:p>
                  </a:txBody>
                  <a:tcPr marL="43539" marR="43539" marT="43539" marB="43539">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a:lstStyle/>
                    <a:p>
                      <a:pPr>
                        <a:lnSpc>
                          <a:spcPct val="100000"/>
                        </a:lnSpc>
                      </a:pPr>
                      <a:r>
                        <a:rPr lang="fr-MA" sz="1600" b="0" u="none" strike="noStrike">
                          <a:solidFill>
                            <a:srgbClr val="000000"/>
                          </a:solidFill>
                          <a:effectLst/>
                          <a:uFillTx/>
                          <a:latin typeface="Arial"/>
                        </a:rPr>
                        <a:t>23</a:t>
                      </a:r>
                      <a:endParaRPr lang="fr-MA" sz="1600" b="0" u="none" strike="noStrike">
                        <a:solidFill>
                          <a:srgbClr val="000000"/>
                        </a:solidFill>
                        <a:effectLst/>
                        <a:uFillTx/>
                        <a:latin typeface="Times New Roman"/>
                      </a:endParaRPr>
                    </a:p>
                  </a:txBody>
                  <a:tcPr marL="43539" marR="43539" marT="43539" marB="43539">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a:lstStyle/>
                    <a:p>
                      <a:pPr>
                        <a:lnSpc>
                          <a:spcPct val="100000"/>
                        </a:lnSpc>
                      </a:pPr>
                      <a:r>
                        <a:rPr lang="fr-MA" sz="1600" b="0" u="none" strike="noStrike" dirty="0">
                          <a:solidFill>
                            <a:srgbClr val="000000"/>
                          </a:solidFill>
                          <a:effectLst/>
                          <a:uFillTx/>
                          <a:latin typeface="Arial"/>
                        </a:rPr>
                        <a:t>1/24 ≈ 0.04167</a:t>
                      </a:r>
                      <a:endParaRPr lang="fr-MA" sz="1600" b="0" u="none" strike="noStrike" dirty="0">
                        <a:solidFill>
                          <a:srgbClr val="000000"/>
                        </a:solidFill>
                        <a:effectLst/>
                        <a:uFillTx/>
                        <a:latin typeface="Times New Roman"/>
                      </a:endParaRPr>
                    </a:p>
                  </a:txBody>
                  <a:tcPr marL="43539" marR="43539" marT="43539" marB="43539">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extLst>
                  <a:ext uri="{0D108BD9-81ED-4DB2-BD59-A6C34878D82A}">
                    <a16:rowId xmlns:a16="http://schemas.microsoft.com/office/drawing/2014/main" val="10002"/>
                  </a:ext>
                </a:extLst>
              </a:tr>
              <a:tr h="655773">
                <a:tc>
                  <a:txBody>
                    <a:bodyPr/>
                    <a:lstStyle/>
                    <a:p>
                      <a:pPr>
                        <a:lnSpc>
                          <a:spcPct val="100000"/>
                        </a:lnSpc>
                      </a:pPr>
                      <a:r>
                        <a:rPr lang="fr-MA" sz="1600" b="0" u="none" strike="noStrike">
                          <a:solidFill>
                            <a:srgbClr val="000000"/>
                          </a:solidFill>
                          <a:effectLst/>
                          <a:uFillTx/>
                          <a:latin typeface="Arial"/>
                          <a:ea typeface="PingFang SC"/>
                        </a:rPr>
                        <a:t>C= </a:t>
                      </a:r>
                      <a:r>
                        <a:rPr lang="fr-FR" sz="1400" b="0" u="none" strike="noStrike">
                          <a:solidFill>
                            <a:srgbClr val="000000"/>
                          </a:solidFill>
                          <a:effectLst/>
                          <a:uFillTx/>
                          <a:latin typeface="Times New Roman"/>
                          <a:ea typeface="PingFang SC"/>
                        </a:rPr>
                        <a:t>[1, 4, 5, 2, 3]</a:t>
                      </a:r>
                      <a:endParaRPr lang="fr-MA" sz="1400" b="0" u="none" strike="noStrike">
                        <a:solidFill>
                          <a:srgbClr val="000000"/>
                        </a:solidFill>
                        <a:effectLst/>
                        <a:uFillTx/>
                        <a:latin typeface="Times New Roman"/>
                      </a:endParaRPr>
                    </a:p>
                  </a:txBody>
                  <a:tcPr marL="43539" marR="43539" marT="43539" marB="43539">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a:lstStyle/>
                    <a:p>
                      <a:pPr>
                        <a:lnSpc>
                          <a:spcPct val="100000"/>
                        </a:lnSpc>
                      </a:pPr>
                      <a:r>
                        <a:rPr lang="fr-MA" sz="1600" b="0" u="none" strike="noStrike">
                          <a:solidFill>
                            <a:srgbClr val="000000"/>
                          </a:solidFill>
                          <a:effectLst/>
                          <a:uFillTx/>
                          <a:latin typeface="Arial"/>
                        </a:rPr>
                        <a:t>23</a:t>
                      </a:r>
                      <a:endParaRPr lang="fr-MA" sz="1600" b="0" u="none" strike="noStrike">
                        <a:solidFill>
                          <a:srgbClr val="000000"/>
                        </a:solidFill>
                        <a:effectLst/>
                        <a:uFillTx/>
                        <a:latin typeface="Times New Roman"/>
                      </a:endParaRPr>
                    </a:p>
                  </a:txBody>
                  <a:tcPr marL="43539" marR="43539" marT="43539" marB="43539">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a:lstStyle/>
                    <a:p>
                      <a:pPr>
                        <a:lnSpc>
                          <a:spcPct val="100000"/>
                        </a:lnSpc>
                      </a:pPr>
                      <a:r>
                        <a:rPr lang="fr-MA" sz="1600" b="0" u="none" strike="noStrike">
                          <a:solidFill>
                            <a:srgbClr val="000000"/>
                          </a:solidFill>
                          <a:effectLst/>
                          <a:uFillTx/>
                          <a:latin typeface="Arial"/>
                        </a:rPr>
                        <a:t>1/24 ≈ 0.04167</a:t>
                      </a:r>
                      <a:endParaRPr lang="fr-MA" sz="1600" b="0" u="none" strike="noStrike">
                        <a:solidFill>
                          <a:srgbClr val="000000"/>
                        </a:solidFill>
                        <a:effectLst/>
                        <a:uFillTx/>
                        <a:latin typeface="Times New Roman"/>
                      </a:endParaRPr>
                    </a:p>
                  </a:txBody>
                  <a:tcPr marL="43539" marR="43539" marT="43539" marB="43539">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extLst>
                  <a:ext uri="{0D108BD9-81ED-4DB2-BD59-A6C34878D82A}">
                    <a16:rowId xmlns:a16="http://schemas.microsoft.com/office/drawing/2014/main" val="10003"/>
                  </a:ext>
                </a:extLst>
              </a:tr>
              <a:tr h="655773">
                <a:tc>
                  <a:txBody>
                    <a:bodyPr/>
                    <a:lstStyle/>
                    <a:p>
                      <a:pPr>
                        <a:lnSpc>
                          <a:spcPct val="100000"/>
                        </a:lnSpc>
                      </a:pPr>
                      <a:r>
                        <a:rPr lang="fr-MA" sz="1600" b="0" u="none" strike="noStrike" dirty="0">
                          <a:solidFill>
                            <a:srgbClr val="000000"/>
                          </a:solidFill>
                          <a:effectLst/>
                          <a:uFillTx/>
                          <a:latin typeface="Arial"/>
                        </a:rPr>
                        <a:t>D</a:t>
                      </a:r>
                      <a:endParaRPr lang="fr-MA" sz="1600" b="0" u="none" strike="noStrike" dirty="0">
                        <a:solidFill>
                          <a:srgbClr val="000000"/>
                        </a:solidFill>
                        <a:effectLst/>
                        <a:uFillTx/>
                        <a:latin typeface="Times New Roman"/>
                      </a:endParaRPr>
                    </a:p>
                  </a:txBody>
                  <a:tcPr marL="43539" marR="43539" marT="43539" marB="43539">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a:lstStyle/>
                    <a:p>
                      <a:pPr>
                        <a:lnSpc>
                          <a:spcPct val="100000"/>
                        </a:lnSpc>
                      </a:pPr>
                      <a:r>
                        <a:rPr lang="fr-MA" sz="1600" b="0" u="none" strike="noStrike">
                          <a:solidFill>
                            <a:srgbClr val="000000"/>
                          </a:solidFill>
                          <a:effectLst/>
                          <a:uFillTx/>
                          <a:latin typeface="Arial"/>
                        </a:rPr>
                        <a:t>42</a:t>
                      </a:r>
                      <a:endParaRPr lang="fr-MA" sz="1600" b="0" u="none" strike="noStrike">
                        <a:solidFill>
                          <a:srgbClr val="000000"/>
                        </a:solidFill>
                        <a:effectLst/>
                        <a:uFillTx/>
                        <a:latin typeface="Times New Roman"/>
                      </a:endParaRPr>
                    </a:p>
                  </a:txBody>
                  <a:tcPr marL="43539" marR="43539" marT="43539" marB="43539">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a:lstStyle/>
                    <a:p>
                      <a:pPr>
                        <a:lnSpc>
                          <a:spcPct val="100000"/>
                        </a:lnSpc>
                      </a:pPr>
                      <a:r>
                        <a:rPr lang="fr-MA" sz="1600" b="0" u="none" strike="noStrike" dirty="0">
                          <a:solidFill>
                            <a:srgbClr val="000000"/>
                          </a:solidFill>
                          <a:effectLst/>
                          <a:uFillTx/>
                          <a:latin typeface="Arial"/>
                        </a:rPr>
                        <a:t>1/43 ≈ 0.02326</a:t>
                      </a:r>
                      <a:endParaRPr lang="fr-MA" sz="1600" b="0" u="none" strike="noStrike" dirty="0">
                        <a:solidFill>
                          <a:srgbClr val="000000"/>
                        </a:solidFill>
                        <a:effectLst/>
                        <a:uFillTx/>
                        <a:latin typeface="Times New Roman"/>
                      </a:endParaRPr>
                    </a:p>
                  </a:txBody>
                  <a:tcPr marL="43539" marR="43539" marT="43539" marB="43539">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extLst>
                  <a:ext uri="{0D108BD9-81ED-4DB2-BD59-A6C34878D82A}">
                    <a16:rowId xmlns:a16="http://schemas.microsoft.com/office/drawing/2014/main" val="10004"/>
                  </a:ext>
                </a:extLst>
              </a:tr>
            </a:tbl>
          </a:graphicData>
        </a:graphic>
      </p:graphicFrame>
      <p:sp>
        <p:nvSpPr>
          <p:cNvPr id="481" name="Rectangle 480"/>
          <p:cNvSpPr/>
          <p:nvPr/>
        </p:nvSpPr>
        <p:spPr>
          <a:xfrm>
            <a:off x="10537138" y="2850460"/>
            <a:ext cx="1368419" cy="168495"/>
          </a:xfrm>
          <a:prstGeom prst="rect">
            <a:avLst/>
          </a:prstGeom>
          <a:blipFill rotWithShape="0">
            <a:blip r:embed="rId2"/>
            <a:srcRect/>
            <a:stretch/>
          </a:blipFill>
          <a:ln w="0">
            <a:noFill/>
          </a:ln>
        </p:spPr>
        <p:style>
          <a:lnRef idx="0">
            <a:scrgbClr r="0" g="0" b="0"/>
          </a:lnRef>
          <a:fillRef idx="0">
            <a:scrgbClr r="0" g="0" b="0"/>
          </a:fillRef>
          <a:effectRef idx="0">
            <a:scrgbClr r="0" g="0" b="0"/>
          </a:effectRef>
          <a:fontRef idx="minor"/>
        </p:style>
        <p:txBody>
          <a:bodyPr lIns="108847" tIns="54423" rIns="108847" bIns="54423" anchor="t">
            <a:noAutofit/>
          </a:bodyPr>
          <a:lstStyle/>
          <a:p>
            <a:endParaRPr lang="fr-MA" sz="2177">
              <a:solidFill>
                <a:srgbClr val="000000"/>
              </a:solidFill>
              <a:latin typeface="Arial"/>
              <a:ea typeface="DejaVu Sans"/>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2" name="PlaceHolder 1"/>
          <p:cNvSpPr>
            <a:spLocks noGrp="1"/>
          </p:cNvSpPr>
          <p:nvPr>
            <p:ph type="title"/>
          </p:nvPr>
        </p:nvSpPr>
        <p:spPr>
          <a:xfrm>
            <a:off x="0" y="920967"/>
            <a:ext cx="11229412" cy="615553"/>
          </a:xfrm>
          <a:prstGeom prst="rect">
            <a:avLst/>
          </a:prstGeom>
          <a:noFill/>
          <a:ln w="0">
            <a:noFill/>
          </a:ln>
        </p:spPr>
        <p:txBody>
          <a:bodyPr vert="horz" wrap="square" lIns="0" tIns="0" rIns="0" bIns="0" rtlCol="0" anchor="ctr">
            <a:spAutoFit/>
          </a:bodyPr>
          <a:lstStyle/>
          <a:p>
            <a:pPr algn="ctr"/>
            <a:r>
              <a:rPr lang="fr-FR" sz="4000" dirty="0">
                <a:solidFill>
                  <a:srgbClr val="000000"/>
                </a:solidFill>
                <a:latin typeface="Times New Roman"/>
                <a:ea typeface="PingFang SC"/>
              </a:rPr>
              <a:t>Algorithme génétique : exemple</a:t>
            </a:r>
            <a:endParaRPr lang="fr-MA" sz="4000" dirty="0">
              <a:solidFill>
                <a:srgbClr val="000000"/>
              </a:solidFill>
              <a:latin typeface="Arial"/>
            </a:endParaRPr>
          </a:p>
        </p:txBody>
      </p:sp>
      <p:sp>
        <p:nvSpPr>
          <p:cNvPr id="483" name="PlaceHolder 2"/>
          <p:cNvSpPr>
            <a:spLocks noGrp="1"/>
          </p:cNvSpPr>
          <p:nvPr>
            <p:ph/>
          </p:nvPr>
        </p:nvSpPr>
        <p:spPr>
          <a:xfrm>
            <a:off x="-78744" y="1822429"/>
            <a:ext cx="7198678" cy="5747984"/>
          </a:xfrm>
          <a:prstGeom prst="rect">
            <a:avLst/>
          </a:prstGeom>
          <a:noFill/>
          <a:ln w="0">
            <a:noFill/>
          </a:ln>
        </p:spPr>
        <p:txBody>
          <a:bodyPr vert="horz" lIns="0" tIns="0" rIns="0" bIns="0" rtlCol="0" anchor="t">
            <a:spAutoFit/>
          </a:bodyPr>
          <a:lstStyle/>
          <a:p>
            <a:pPr marL="522461" algn="just">
              <a:lnSpc>
                <a:spcPct val="90000"/>
              </a:lnSpc>
              <a:spcBef>
                <a:spcPts val="1440"/>
              </a:spcBef>
              <a:spcAft>
                <a:spcPts val="1200"/>
              </a:spcAft>
            </a:pPr>
            <a:r>
              <a:rPr lang="fr-FR" sz="1935" b="1" u="sng" dirty="0">
                <a:solidFill>
                  <a:srgbClr val="000000"/>
                </a:solidFill>
                <a:latin typeface="Times New Roman"/>
                <a:ea typeface="PingFang SC"/>
              </a:rPr>
              <a:t>Croisement</a:t>
            </a:r>
            <a:r>
              <a:rPr lang="fr-FR" sz="1935" dirty="0">
                <a:solidFill>
                  <a:srgbClr val="000000"/>
                </a:solidFill>
                <a:latin typeface="Times New Roman"/>
                <a:ea typeface="PingFang SC"/>
              </a:rPr>
              <a:t> (</a:t>
            </a:r>
            <a:r>
              <a:rPr lang="fr-FR" sz="1935" b="1" dirty="0" err="1">
                <a:solidFill>
                  <a:srgbClr val="000000"/>
                </a:solidFill>
                <a:latin typeface="Times New Roman"/>
                <a:ea typeface="PingFang SC"/>
              </a:rPr>
              <a:t>Ordered</a:t>
            </a:r>
            <a:r>
              <a:rPr lang="fr-FR" sz="1935" b="1" dirty="0">
                <a:solidFill>
                  <a:srgbClr val="000000"/>
                </a:solidFill>
                <a:latin typeface="Times New Roman"/>
                <a:ea typeface="PingFang SC"/>
              </a:rPr>
              <a:t> crossover OX</a:t>
            </a:r>
            <a:r>
              <a:rPr lang="fr-FR" sz="1935" dirty="0">
                <a:solidFill>
                  <a:srgbClr val="000000"/>
                </a:solidFill>
                <a:latin typeface="Times New Roman"/>
                <a:ea typeface="PingFang SC"/>
              </a:rPr>
              <a:t>):</a:t>
            </a:r>
            <a:endParaRPr lang="fr-MA" sz="1935" dirty="0">
              <a:solidFill>
                <a:srgbClr val="000000"/>
              </a:solidFill>
              <a:latin typeface="Arial"/>
            </a:endParaRPr>
          </a:p>
          <a:p>
            <a:pPr marL="522461" algn="just">
              <a:lnSpc>
                <a:spcPct val="90000"/>
              </a:lnSpc>
              <a:spcBef>
                <a:spcPts val="1440"/>
              </a:spcBef>
              <a:spcAft>
                <a:spcPts val="1200"/>
              </a:spcAft>
            </a:pPr>
            <a:r>
              <a:rPr lang="fr-FR" sz="1935" dirty="0">
                <a:solidFill>
                  <a:srgbClr val="000000"/>
                </a:solidFill>
                <a:latin typeface="Times New Roman"/>
                <a:ea typeface="PingFang SC"/>
              </a:rPr>
              <a:t> Paire 2 : C × B (autres points de coupe) </a:t>
            </a:r>
            <a:endParaRPr lang="fr-MA" sz="1935" dirty="0">
              <a:solidFill>
                <a:srgbClr val="000000"/>
              </a:solidFill>
              <a:latin typeface="Arial"/>
            </a:endParaRPr>
          </a:p>
          <a:p>
            <a:pPr marL="522461">
              <a:lnSpc>
                <a:spcPct val="90000"/>
              </a:lnSpc>
              <a:spcBef>
                <a:spcPts val="1440"/>
              </a:spcBef>
              <a:spcAft>
                <a:spcPts val="1200"/>
              </a:spcAft>
            </a:pPr>
            <a:r>
              <a:rPr lang="fr-FR" sz="1935" dirty="0">
                <a:solidFill>
                  <a:srgbClr val="000000"/>
                </a:solidFill>
                <a:latin typeface="Times New Roman"/>
                <a:ea typeface="PingFang SC"/>
              </a:rPr>
              <a:t>Points de coupe : positions 2 à 3 (</a:t>
            </a:r>
            <a:r>
              <a:rPr lang="fr-FR" sz="1935" dirty="0">
                <a:solidFill>
                  <a:srgbClr val="000000"/>
                </a:solidFill>
                <a:latin typeface="Arial"/>
                <a:ea typeface="PingFang SC"/>
              </a:rPr>
              <a:t>C= </a:t>
            </a:r>
            <a:r>
              <a:rPr lang="fr-FR" sz="1935" dirty="0">
                <a:solidFill>
                  <a:srgbClr val="000000"/>
                </a:solidFill>
                <a:latin typeface="Times New Roman"/>
                <a:ea typeface="PingFang SC"/>
              </a:rPr>
              <a:t>[1, 4, </a:t>
            </a:r>
            <a:r>
              <a:rPr lang="fr-FR" sz="1935" dirty="0">
                <a:solidFill>
                  <a:srgbClr val="FE0101"/>
                </a:solidFill>
                <a:latin typeface="Times New Roman"/>
                <a:ea typeface="PingFang SC"/>
              </a:rPr>
              <a:t>5, 2</a:t>
            </a:r>
            <a:r>
              <a:rPr lang="fr-FR" sz="1935" dirty="0">
                <a:solidFill>
                  <a:srgbClr val="000000"/>
                </a:solidFill>
                <a:latin typeface="Times New Roman"/>
                <a:ea typeface="PingFang SC"/>
              </a:rPr>
              <a:t>, 3])</a:t>
            </a:r>
            <a:endParaRPr lang="fr-MA" sz="1935" dirty="0">
              <a:solidFill>
                <a:srgbClr val="000000"/>
              </a:solidFill>
              <a:latin typeface="Arial"/>
            </a:endParaRPr>
          </a:p>
          <a:p>
            <a:pPr marL="522461">
              <a:lnSpc>
                <a:spcPct val="90000"/>
              </a:lnSpc>
              <a:spcBef>
                <a:spcPts val="1440"/>
              </a:spcBef>
              <a:spcAft>
                <a:spcPts val="1200"/>
              </a:spcAft>
            </a:pPr>
            <a:r>
              <a:rPr lang="fr-FR" sz="1935" dirty="0">
                <a:solidFill>
                  <a:srgbClr val="000000"/>
                </a:solidFill>
                <a:latin typeface="Times New Roman"/>
                <a:ea typeface="PingFang SC"/>
              </a:rPr>
              <a:t>→ C donne [5, 2] </a:t>
            </a:r>
            <a:endParaRPr lang="fr-MA" sz="1935" dirty="0">
              <a:solidFill>
                <a:srgbClr val="000000"/>
              </a:solidFill>
              <a:latin typeface="Arial"/>
            </a:endParaRPr>
          </a:p>
          <a:p>
            <a:pPr marL="522461">
              <a:lnSpc>
                <a:spcPct val="90000"/>
              </a:lnSpc>
              <a:spcBef>
                <a:spcPts val="1440"/>
              </a:spcBef>
              <a:spcAft>
                <a:spcPts val="1200"/>
              </a:spcAft>
            </a:pPr>
            <a:r>
              <a:rPr lang="fr-FR" sz="1935" dirty="0">
                <a:solidFill>
                  <a:srgbClr val="000000"/>
                </a:solidFill>
                <a:latin typeface="Times New Roman"/>
                <a:ea typeface="PingFang SC"/>
              </a:rPr>
              <a:t>Ordre de B : 3, 2, 5, 4 → enlever 5,2 → reste 3, 4</a:t>
            </a:r>
            <a:endParaRPr lang="fr-MA" sz="1935" dirty="0">
              <a:solidFill>
                <a:srgbClr val="000000"/>
              </a:solidFill>
              <a:latin typeface="Arial"/>
            </a:endParaRPr>
          </a:p>
          <a:p>
            <a:pPr marL="522461">
              <a:lnSpc>
                <a:spcPct val="90000"/>
              </a:lnSpc>
              <a:spcBef>
                <a:spcPts val="1440"/>
              </a:spcBef>
              <a:spcAft>
                <a:spcPts val="1200"/>
              </a:spcAft>
            </a:pPr>
            <a:r>
              <a:rPr lang="fr-FR" sz="1935" dirty="0">
                <a:solidFill>
                  <a:srgbClr val="000000"/>
                </a:solidFill>
                <a:latin typeface="Times New Roman"/>
                <a:ea typeface="PingFang SC"/>
              </a:rPr>
              <a:t>→ Placer dans positions 1 et 4 </a:t>
            </a:r>
            <a:endParaRPr lang="fr-MA" sz="1935" dirty="0">
              <a:solidFill>
                <a:srgbClr val="000000"/>
              </a:solidFill>
              <a:latin typeface="Arial"/>
            </a:endParaRPr>
          </a:p>
          <a:p>
            <a:pPr marL="522461">
              <a:lnSpc>
                <a:spcPct val="90000"/>
              </a:lnSpc>
              <a:spcBef>
                <a:spcPts val="1440"/>
              </a:spcBef>
              <a:spcAft>
                <a:spcPts val="1200"/>
              </a:spcAft>
            </a:pPr>
            <a:r>
              <a:rPr lang="fr-FR" sz="1935" dirty="0">
                <a:solidFill>
                  <a:srgbClr val="000000"/>
                </a:solidFill>
                <a:latin typeface="Times New Roman"/>
                <a:ea typeface="PingFang SC"/>
              </a:rPr>
              <a:t>→ Enfant 2 = </a:t>
            </a:r>
            <a:r>
              <a:rPr lang="fr-FR" sz="1935" b="1" dirty="0">
                <a:solidFill>
                  <a:srgbClr val="FE0101"/>
                </a:solidFill>
                <a:latin typeface="Times New Roman"/>
                <a:ea typeface="PingFang SC"/>
              </a:rPr>
              <a:t>[1, 3, 5, 2, 4]</a:t>
            </a:r>
            <a:endParaRPr lang="fr-MA" sz="1935" dirty="0">
              <a:solidFill>
                <a:srgbClr val="000000"/>
              </a:solidFill>
              <a:latin typeface="Arial"/>
            </a:endParaRPr>
          </a:p>
          <a:p>
            <a:pPr marL="522461">
              <a:lnSpc>
                <a:spcPct val="90000"/>
              </a:lnSpc>
              <a:spcBef>
                <a:spcPts val="1440"/>
              </a:spcBef>
              <a:spcAft>
                <a:spcPts val="1200"/>
              </a:spcAft>
            </a:pPr>
            <a:r>
              <a:rPr lang="fr-FR" sz="1935" dirty="0">
                <a:solidFill>
                  <a:srgbClr val="000000"/>
                </a:solidFill>
                <a:latin typeface="Times New Roman"/>
                <a:ea typeface="PingFang SC"/>
              </a:rPr>
              <a:t>→ Distance Total= 3+7+2+6+10 = </a:t>
            </a:r>
            <a:r>
              <a:rPr lang="fr-FR" sz="1935" b="1" dirty="0">
                <a:solidFill>
                  <a:srgbClr val="000000"/>
                </a:solidFill>
                <a:latin typeface="Times New Roman"/>
                <a:ea typeface="PingFang SC"/>
              </a:rPr>
              <a:t>28</a:t>
            </a:r>
            <a:r>
              <a:rPr lang="fr-FR" sz="1935" dirty="0">
                <a:solidFill>
                  <a:srgbClr val="000000"/>
                </a:solidFill>
                <a:latin typeface="Times New Roman"/>
                <a:ea typeface="PingFang SC"/>
              </a:rPr>
              <a:t> </a:t>
            </a:r>
            <a:endParaRPr lang="fr-MA" sz="1935" dirty="0">
              <a:solidFill>
                <a:srgbClr val="000000"/>
              </a:solidFill>
              <a:latin typeface="Arial"/>
            </a:endParaRPr>
          </a:p>
          <a:p>
            <a:pPr marL="522461">
              <a:lnSpc>
                <a:spcPct val="90000"/>
              </a:lnSpc>
              <a:spcBef>
                <a:spcPts val="1440"/>
              </a:spcBef>
              <a:spcAft>
                <a:spcPts val="1200"/>
              </a:spcAft>
            </a:pPr>
            <a:endParaRPr lang="fr-MA" sz="1209" dirty="0">
              <a:solidFill>
                <a:srgbClr val="000000"/>
              </a:solidFill>
              <a:latin typeface="Arial"/>
            </a:endParaRPr>
          </a:p>
          <a:p>
            <a:pPr marL="522461">
              <a:lnSpc>
                <a:spcPct val="90000"/>
              </a:lnSpc>
              <a:spcBef>
                <a:spcPts val="1440"/>
              </a:spcBef>
              <a:spcAft>
                <a:spcPts val="1200"/>
              </a:spcAft>
            </a:pPr>
            <a:endParaRPr lang="fr-MA" sz="1209" dirty="0">
              <a:solidFill>
                <a:srgbClr val="000000"/>
              </a:solidFill>
              <a:latin typeface="Arial"/>
            </a:endParaRPr>
          </a:p>
        </p:txBody>
      </p:sp>
      <p:sp>
        <p:nvSpPr>
          <p:cNvPr id="484" name="Ellipse 483"/>
          <p:cNvSpPr/>
          <p:nvPr/>
        </p:nvSpPr>
        <p:spPr>
          <a:xfrm>
            <a:off x="9248596" y="1362225"/>
            <a:ext cx="539008" cy="539008"/>
          </a:xfrm>
          <a:prstGeom prst="ellipse">
            <a:avLst/>
          </a:prstGeom>
          <a:solidFill>
            <a:srgbClr val="729FCF">
              <a:alpha val="1000"/>
            </a:srgbClr>
          </a:solidFill>
          <a:ln w="0">
            <a:solidFill>
              <a:srgbClr val="3465A4"/>
            </a:solidFill>
          </a:ln>
        </p:spPr>
        <p:style>
          <a:lnRef idx="0">
            <a:scrgbClr r="0" g="0" b="0"/>
          </a:lnRef>
          <a:fillRef idx="0">
            <a:scrgbClr r="0" g="0" b="0"/>
          </a:fillRef>
          <a:effectRef idx="0">
            <a:scrgbClr r="0" g="0" b="0"/>
          </a:effectRef>
          <a:fontRef idx="minor"/>
        </p:style>
        <p:txBody>
          <a:bodyPr lIns="108847" tIns="54423" rIns="108847" bIns="54423" anchor="ctr">
            <a:noAutofit/>
          </a:bodyPr>
          <a:lstStyle/>
          <a:p>
            <a:endParaRPr lang="fr-MA" sz="2177">
              <a:solidFill>
                <a:srgbClr val="000000"/>
              </a:solidFill>
              <a:latin typeface="Arial"/>
              <a:ea typeface="DejaVu Sans"/>
            </a:endParaRPr>
          </a:p>
        </p:txBody>
      </p:sp>
      <p:sp>
        <p:nvSpPr>
          <p:cNvPr id="485" name="Ellipse 484"/>
          <p:cNvSpPr/>
          <p:nvPr/>
        </p:nvSpPr>
        <p:spPr>
          <a:xfrm>
            <a:off x="9248596" y="2261733"/>
            <a:ext cx="539008" cy="539008"/>
          </a:xfrm>
          <a:prstGeom prst="ellipse">
            <a:avLst/>
          </a:prstGeom>
          <a:solidFill>
            <a:srgbClr val="729FCF">
              <a:alpha val="1000"/>
            </a:srgbClr>
          </a:solidFill>
          <a:ln w="0">
            <a:solidFill>
              <a:srgbClr val="3465A4"/>
            </a:solidFill>
          </a:ln>
        </p:spPr>
        <p:style>
          <a:lnRef idx="0">
            <a:scrgbClr r="0" g="0" b="0"/>
          </a:lnRef>
          <a:fillRef idx="0">
            <a:scrgbClr r="0" g="0" b="0"/>
          </a:fillRef>
          <a:effectRef idx="0">
            <a:scrgbClr r="0" g="0" b="0"/>
          </a:effectRef>
          <a:fontRef idx="minor"/>
        </p:style>
        <p:txBody>
          <a:bodyPr lIns="108847" tIns="54423" rIns="108847" bIns="54423" anchor="ctr">
            <a:noAutofit/>
          </a:bodyPr>
          <a:lstStyle/>
          <a:p>
            <a:endParaRPr lang="fr-MA" sz="2177">
              <a:solidFill>
                <a:srgbClr val="000000"/>
              </a:solidFill>
              <a:latin typeface="Arial"/>
              <a:ea typeface="DejaVu Sans"/>
            </a:endParaRPr>
          </a:p>
        </p:txBody>
      </p:sp>
      <p:sp>
        <p:nvSpPr>
          <p:cNvPr id="486" name="Ellipse 485"/>
          <p:cNvSpPr/>
          <p:nvPr/>
        </p:nvSpPr>
        <p:spPr>
          <a:xfrm>
            <a:off x="8348653" y="1362225"/>
            <a:ext cx="539008" cy="539008"/>
          </a:xfrm>
          <a:prstGeom prst="ellipse">
            <a:avLst/>
          </a:prstGeom>
          <a:solidFill>
            <a:srgbClr val="729FCF">
              <a:alpha val="1000"/>
            </a:srgbClr>
          </a:solidFill>
          <a:ln w="0">
            <a:solidFill>
              <a:srgbClr val="3465A4"/>
            </a:solidFill>
          </a:ln>
        </p:spPr>
        <p:style>
          <a:lnRef idx="0">
            <a:scrgbClr r="0" g="0" b="0"/>
          </a:lnRef>
          <a:fillRef idx="0">
            <a:scrgbClr r="0" g="0" b="0"/>
          </a:fillRef>
          <a:effectRef idx="0">
            <a:scrgbClr r="0" g="0" b="0"/>
          </a:effectRef>
          <a:fontRef idx="minor"/>
        </p:style>
        <p:txBody>
          <a:bodyPr lIns="108847" tIns="54423" rIns="108847" bIns="54423" anchor="ctr">
            <a:noAutofit/>
          </a:bodyPr>
          <a:lstStyle/>
          <a:p>
            <a:endParaRPr lang="fr-MA" sz="2177">
              <a:solidFill>
                <a:srgbClr val="000000"/>
              </a:solidFill>
              <a:latin typeface="Arial"/>
              <a:ea typeface="DejaVu Sans"/>
            </a:endParaRPr>
          </a:p>
        </p:txBody>
      </p:sp>
      <p:sp>
        <p:nvSpPr>
          <p:cNvPr id="487" name="Ellipse 486"/>
          <p:cNvSpPr/>
          <p:nvPr/>
        </p:nvSpPr>
        <p:spPr>
          <a:xfrm>
            <a:off x="8348653" y="2261733"/>
            <a:ext cx="539008" cy="539008"/>
          </a:xfrm>
          <a:prstGeom prst="ellipse">
            <a:avLst/>
          </a:prstGeom>
          <a:solidFill>
            <a:srgbClr val="729FCF">
              <a:alpha val="1000"/>
            </a:srgbClr>
          </a:solidFill>
          <a:ln w="0">
            <a:solidFill>
              <a:srgbClr val="3465A4"/>
            </a:solidFill>
          </a:ln>
        </p:spPr>
        <p:style>
          <a:lnRef idx="0">
            <a:scrgbClr r="0" g="0" b="0"/>
          </a:lnRef>
          <a:fillRef idx="0">
            <a:scrgbClr r="0" g="0" b="0"/>
          </a:fillRef>
          <a:effectRef idx="0">
            <a:scrgbClr r="0" g="0" b="0"/>
          </a:effectRef>
          <a:fontRef idx="minor"/>
        </p:style>
        <p:txBody>
          <a:bodyPr lIns="108847" tIns="54423" rIns="108847" bIns="54423" anchor="ctr">
            <a:noAutofit/>
          </a:bodyPr>
          <a:lstStyle/>
          <a:p>
            <a:endParaRPr lang="fr-MA" sz="2177">
              <a:solidFill>
                <a:srgbClr val="000000"/>
              </a:solidFill>
              <a:latin typeface="Arial"/>
              <a:ea typeface="DejaVu Sans"/>
            </a:endParaRPr>
          </a:p>
        </p:txBody>
      </p:sp>
      <p:cxnSp>
        <p:nvCxnSpPr>
          <p:cNvPr id="488" name="Connecteur droit avec flèche 487"/>
          <p:cNvCxnSpPr>
            <a:stCxn id="486" idx="4"/>
            <a:endCxn id="487" idx="0"/>
          </p:cNvCxnSpPr>
          <p:nvPr/>
        </p:nvCxnSpPr>
        <p:spPr>
          <a:xfrm>
            <a:off x="8618157" y="1901234"/>
            <a:ext cx="435" cy="360935"/>
          </a:xfrm>
          <a:prstGeom prst="straightConnector1">
            <a:avLst/>
          </a:prstGeom>
          <a:ln w="0">
            <a:solidFill>
              <a:srgbClr val="3465A4"/>
            </a:solidFill>
          </a:ln>
        </p:spPr>
      </p:cxnSp>
      <p:cxnSp>
        <p:nvCxnSpPr>
          <p:cNvPr id="489" name="Connecteur droit avec flèche 488"/>
          <p:cNvCxnSpPr>
            <a:stCxn id="486" idx="6"/>
            <a:endCxn id="484" idx="2"/>
          </p:cNvCxnSpPr>
          <p:nvPr/>
        </p:nvCxnSpPr>
        <p:spPr>
          <a:xfrm>
            <a:off x="8887661" y="1631729"/>
            <a:ext cx="361371" cy="435"/>
          </a:xfrm>
          <a:prstGeom prst="straightConnector1">
            <a:avLst/>
          </a:prstGeom>
          <a:ln w="0">
            <a:solidFill>
              <a:srgbClr val="3465A4"/>
            </a:solidFill>
          </a:ln>
        </p:spPr>
      </p:cxnSp>
      <p:cxnSp>
        <p:nvCxnSpPr>
          <p:cNvPr id="490" name="Connecteur : en angle 489"/>
          <p:cNvCxnSpPr>
            <a:stCxn id="484" idx="4"/>
            <a:endCxn id="485" idx="0"/>
          </p:cNvCxnSpPr>
          <p:nvPr/>
        </p:nvCxnSpPr>
        <p:spPr>
          <a:xfrm rot="16200000">
            <a:off x="9337850" y="2081484"/>
            <a:ext cx="360935" cy="435"/>
          </a:xfrm>
          <a:prstGeom prst="bentConnector2">
            <a:avLst/>
          </a:prstGeom>
          <a:ln w="0">
            <a:solidFill>
              <a:srgbClr val="3465A4"/>
            </a:solidFill>
          </a:ln>
        </p:spPr>
      </p:cxnSp>
      <p:cxnSp>
        <p:nvCxnSpPr>
          <p:cNvPr id="491" name="Connecteur : en angle 490"/>
          <p:cNvCxnSpPr>
            <a:stCxn id="485" idx="2"/>
            <a:endCxn id="487" idx="6"/>
          </p:cNvCxnSpPr>
          <p:nvPr/>
        </p:nvCxnSpPr>
        <p:spPr>
          <a:xfrm rot="10800000">
            <a:off x="8887225" y="2531238"/>
            <a:ext cx="361371" cy="435"/>
          </a:xfrm>
          <a:prstGeom prst="bentConnector2">
            <a:avLst/>
          </a:prstGeom>
          <a:ln w="0">
            <a:solidFill>
              <a:srgbClr val="3465A4"/>
            </a:solidFill>
          </a:ln>
        </p:spPr>
      </p:cxnSp>
      <p:cxnSp>
        <p:nvCxnSpPr>
          <p:cNvPr id="492" name="Connecteur droit avec flèche 491"/>
          <p:cNvCxnSpPr>
            <a:stCxn id="487" idx="7"/>
            <a:endCxn id="484" idx="3"/>
          </p:cNvCxnSpPr>
          <p:nvPr/>
        </p:nvCxnSpPr>
        <p:spPr>
          <a:xfrm flipV="1">
            <a:off x="8808856" y="1822429"/>
            <a:ext cx="518981" cy="518545"/>
          </a:xfrm>
          <a:prstGeom prst="straightConnector1">
            <a:avLst/>
          </a:prstGeom>
          <a:ln w="0">
            <a:solidFill>
              <a:srgbClr val="3465A4"/>
            </a:solidFill>
          </a:ln>
        </p:spPr>
      </p:cxnSp>
      <p:cxnSp>
        <p:nvCxnSpPr>
          <p:cNvPr id="493" name="Connecteur droit avec flèche 492"/>
          <p:cNvCxnSpPr>
            <a:stCxn id="485" idx="1"/>
            <a:endCxn id="486" idx="5"/>
          </p:cNvCxnSpPr>
          <p:nvPr/>
        </p:nvCxnSpPr>
        <p:spPr>
          <a:xfrm flipH="1" flipV="1">
            <a:off x="8808856" y="1822429"/>
            <a:ext cx="518981" cy="518545"/>
          </a:xfrm>
          <a:prstGeom prst="straightConnector1">
            <a:avLst/>
          </a:prstGeom>
          <a:ln w="0">
            <a:solidFill>
              <a:srgbClr val="3465A4"/>
            </a:solidFill>
          </a:ln>
        </p:spPr>
      </p:cxnSp>
      <p:sp>
        <p:nvSpPr>
          <p:cNvPr id="494" name="Ellipse 493"/>
          <p:cNvSpPr/>
          <p:nvPr/>
        </p:nvSpPr>
        <p:spPr>
          <a:xfrm>
            <a:off x="8816693" y="2981862"/>
            <a:ext cx="539008" cy="539008"/>
          </a:xfrm>
          <a:prstGeom prst="ellipse">
            <a:avLst/>
          </a:prstGeom>
          <a:solidFill>
            <a:srgbClr val="729FCF">
              <a:alpha val="1000"/>
            </a:srgbClr>
          </a:solidFill>
          <a:ln w="0">
            <a:solidFill>
              <a:srgbClr val="3465A4"/>
            </a:solidFill>
          </a:ln>
        </p:spPr>
        <p:style>
          <a:lnRef idx="0">
            <a:scrgbClr r="0" g="0" b="0"/>
          </a:lnRef>
          <a:fillRef idx="0">
            <a:scrgbClr r="0" g="0" b="0"/>
          </a:fillRef>
          <a:effectRef idx="0">
            <a:scrgbClr r="0" g="0" b="0"/>
          </a:effectRef>
          <a:fontRef idx="minor"/>
        </p:style>
        <p:txBody>
          <a:bodyPr lIns="108847" tIns="54423" rIns="108847" bIns="54423" anchor="ctr">
            <a:noAutofit/>
          </a:bodyPr>
          <a:lstStyle/>
          <a:p>
            <a:endParaRPr lang="fr-MA" sz="2177">
              <a:solidFill>
                <a:srgbClr val="000000"/>
              </a:solidFill>
              <a:latin typeface="Arial"/>
              <a:ea typeface="DejaVu Sans"/>
            </a:endParaRPr>
          </a:p>
        </p:txBody>
      </p:sp>
      <p:cxnSp>
        <p:nvCxnSpPr>
          <p:cNvPr id="495" name="Connecteur droit avec flèche 494"/>
          <p:cNvCxnSpPr>
            <a:stCxn id="487" idx="4"/>
            <a:endCxn id="494" idx="1"/>
          </p:cNvCxnSpPr>
          <p:nvPr/>
        </p:nvCxnSpPr>
        <p:spPr>
          <a:xfrm>
            <a:off x="8618157" y="2800742"/>
            <a:ext cx="277776" cy="260361"/>
          </a:xfrm>
          <a:prstGeom prst="straightConnector1">
            <a:avLst/>
          </a:prstGeom>
          <a:ln w="0">
            <a:solidFill>
              <a:srgbClr val="3465A4"/>
            </a:solidFill>
          </a:ln>
        </p:spPr>
      </p:cxnSp>
      <p:cxnSp>
        <p:nvCxnSpPr>
          <p:cNvPr id="496" name="Connecteur droit avec flèche 495"/>
          <p:cNvCxnSpPr>
            <a:stCxn id="485" idx="4"/>
            <a:endCxn id="494" idx="7"/>
          </p:cNvCxnSpPr>
          <p:nvPr/>
        </p:nvCxnSpPr>
        <p:spPr>
          <a:xfrm flipH="1">
            <a:off x="9276896" y="2800742"/>
            <a:ext cx="241639" cy="260361"/>
          </a:xfrm>
          <a:prstGeom prst="straightConnector1">
            <a:avLst/>
          </a:prstGeom>
          <a:ln w="0">
            <a:solidFill>
              <a:srgbClr val="3465A4"/>
            </a:solidFill>
          </a:ln>
        </p:spPr>
      </p:cxnSp>
      <p:cxnSp>
        <p:nvCxnSpPr>
          <p:cNvPr id="497" name="Connecteur : en arc 496"/>
          <p:cNvCxnSpPr>
            <a:stCxn id="484" idx="6"/>
            <a:endCxn id="494" idx="6"/>
          </p:cNvCxnSpPr>
          <p:nvPr/>
        </p:nvCxnSpPr>
        <p:spPr>
          <a:xfrm flipH="1">
            <a:off x="9355701" y="1631729"/>
            <a:ext cx="432339" cy="1620073"/>
          </a:xfrm>
          <a:prstGeom prst="curvedConnector3">
            <a:avLst>
              <a:gd name="adj1" fmla="val -66330"/>
            </a:avLst>
          </a:prstGeom>
          <a:ln w="0">
            <a:solidFill>
              <a:srgbClr val="3465A4"/>
            </a:solidFill>
          </a:ln>
        </p:spPr>
      </p:cxnSp>
      <p:cxnSp>
        <p:nvCxnSpPr>
          <p:cNvPr id="498" name="Connecteur : en arc 497"/>
          <p:cNvCxnSpPr>
            <a:stCxn id="486" idx="2"/>
            <a:endCxn id="494" idx="2"/>
          </p:cNvCxnSpPr>
          <p:nvPr/>
        </p:nvCxnSpPr>
        <p:spPr>
          <a:xfrm rot="10800000" flipH="1" flipV="1">
            <a:off x="8348217" y="1631729"/>
            <a:ext cx="468476" cy="1620073"/>
          </a:xfrm>
          <a:prstGeom prst="curvedConnector3">
            <a:avLst>
              <a:gd name="adj1" fmla="val -61116"/>
            </a:avLst>
          </a:prstGeom>
          <a:ln w="0">
            <a:solidFill>
              <a:srgbClr val="3465A4"/>
            </a:solidFill>
          </a:ln>
        </p:spPr>
      </p:cxnSp>
      <p:sp>
        <p:nvSpPr>
          <p:cNvPr id="499" name="Rectangle 498"/>
          <p:cNvSpPr/>
          <p:nvPr/>
        </p:nvSpPr>
        <p:spPr>
          <a:xfrm>
            <a:off x="8463594" y="1470201"/>
            <a:ext cx="280389" cy="444937"/>
          </a:xfrm>
          <a:prstGeom prst="rect">
            <a:avLst/>
          </a:prstGeom>
          <a:noFill/>
          <a:ln w="0">
            <a:noFill/>
          </a:ln>
        </p:spPr>
        <p:style>
          <a:lnRef idx="0">
            <a:scrgbClr r="0" g="0" b="0"/>
          </a:lnRef>
          <a:fillRef idx="0">
            <a:scrgbClr r="0" g="0" b="0"/>
          </a:fillRef>
          <a:effectRef idx="0">
            <a:scrgbClr r="0" g="0" b="0"/>
          </a:effectRef>
          <a:fontRef idx="minor"/>
        </p:style>
        <p:txBody>
          <a:bodyPr lIns="108847" tIns="54423" rIns="108847" bIns="54423" anchor="t">
            <a:spAutoFit/>
          </a:bodyPr>
          <a:lstStyle/>
          <a:p>
            <a:pPr>
              <a:lnSpc>
                <a:spcPct val="100000"/>
              </a:lnSpc>
            </a:pPr>
            <a:r>
              <a:rPr lang="fr-MA" sz="2177">
                <a:solidFill>
                  <a:srgbClr val="000000"/>
                </a:solidFill>
                <a:latin typeface="Arial"/>
                <a:ea typeface="DejaVu Sans"/>
              </a:rPr>
              <a:t>1</a:t>
            </a:r>
            <a:endParaRPr lang="fr-MA" sz="2177">
              <a:solidFill>
                <a:srgbClr val="000000"/>
              </a:solidFill>
              <a:latin typeface="Arial"/>
            </a:endParaRPr>
          </a:p>
        </p:txBody>
      </p:sp>
      <p:sp>
        <p:nvSpPr>
          <p:cNvPr id="500" name="Rectangle 499"/>
          <p:cNvSpPr/>
          <p:nvPr/>
        </p:nvSpPr>
        <p:spPr>
          <a:xfrm>
            <a:off x="9356572" y="1476732"/>
            <a:ext cx="280389" cy="444937"/>
          </a:xfrm>
          <a:prstGeom prst="rect">
            <a:avLst/>
          </a:prstGeom>
          <a:noFill/>
          <a:ln w="0">
            <a:noFill/>
          </a:ln>
        </p:spPr>
        <p:style>
          <a:lnRef idx="0">
            <a:scrgbClr r="0" g="0" b="0"/>
          </a:lnRef>
          <a:fillRef idx="0">
            <a:scrgbClr r="0" g="0" b="0"/>
          </a:fillRef>
          <a:effectRef idx="0">
            <a:scrgbClr r="0" g="0" b="0"/>
          </a:effectRef>
          <a:fontRef idx="minor"/>
        </p:style>
        <p:txBody>
          <a:bodyPr lIns="108847" tIns="54423" rIns="108847" bIns="54423" anchor="t">
            <a:spAutoFit/>
          </a:bodyPr>
          <a:lstStyle/>
          <a:p>
            <a:pPr>
              <a:lnSpc>
                <a:spcPct val="100000"/>
              </a:lnSpc>
            </a:pPr>
            <a:r>
              <a:rPr lang="fr-MA" sz="2177">
                <a:solidFill>
                  <a:srgbClr val="000000"/>
                </a:solidFill>
                <a:latin typeface="Arial"/>
                <a:ea typeface="DejaVu Sans"/>
              </a:rPr>
              <a:t>2</a:t>
            </a:r>
            <a:endParaRPr lang="fr-MA" sz="2177">
              <a:solidFill>
                <a:srgbClr val="000000"/>
              </a:solidFill>
              <a:latin typeface="Arial"/>
            </a:endParaRPr>
          </a:p>
        </p:txBody>
      </p:sp>
      <p:sp>
        <p:nvSpPr>
          <p:cNvPr id="501" name="Rectangle 500"/>
          <p:cNvSpPr/>
          <p:nvPr/>
        </p:nvSpPr>
        <p:spPr>
          <a:xfrm>
            <a:off x="8487105" y="2358825"/>
            <a:ext cx="280389" cy="444937"/>
          </a:xfrm>
          <a:prstGeom prst="rect">
            <a:avLst/>
          </a:prstGeom>
          <a:noFill/>
          <a:ln w="0">
            <a:noFill/>
          </a:ln>
        </p:spPr>
        <p:style>
          <a:lnRef idx="0">
            <a:scrgbClr r="0" g="0" b="0"/>
          </a:lnRef>
          <a:fillRef idx="0">
            <a:scrgbClr r="0" g="0" b="0"/>
          </a:fillRef>
          <a:effectRef idx="0">
            <a:scrgbClr r="0" g="0" b="0"/>
          </a:effectRef>
          <a:fontRef idx="minor"/>
        </p:style>
        <p:txBody>
          <a:bodyPr lIns="108847" tIns="54423" rIns="108847" bIns="54423" anchor="t">
            <a:spAutoFit/>
          </a:bodyPr>
          <a:lstStyle/>
          <a:p>
            <a:pPr>
              <a:lnSpc>
                <a:spcPct val="100000"/>
              </a:lnSpc>
            </a:pPr>
            <a:r>
              <a:rPr lang="fr-MA" sz="2177">
                <a:solidFill>
                  <a:srgbClr val="000000"/>
                </a:solidFill>
                <a:latin typeface="Arial"/>
                <a:ea typeface="DejaVu Sans"/>
              </a:rPr>
              <a:t>3</a:t>
            </a:r>
            <a:endParaRPr lang="fr-MA" sz="2177">
              <a:solidFill>
                <a:srgbClr val="000000"/>
              </a:solidFill>
              <a:latin typeface="Arial"/>
            </a:endParaRPr>
          </a:p>
        </p:txBody>
      </p:sp>
      <p:sp>
        <p:nvSpPr>
          <p:cNvPr id="502" name="Rectangle 501"/>
          <p:cNvSpPr/>
          <p:nvPr/>
        </p:nvSpPr>
        <p:spPr>
          <a:xfrm>
            <a:off x="9356572" y="2340974"/>
            <a:ext cx="280389" cy="444937"/>
          </a:xfrm>
          <a:prstGeom prst="rect">
            <a:avLst/>
          </a:prstGeom>
          <a:noFill/>
          <a:ln w="0">
            <a:noFill/>
          </a:ln>
        </p:spPr>
        <p:style>
          <a:lnRef idx="0">
            <a:scrgbClr r="0" g="0" b="0"/>
          </a:lnRef>
          <a:fillRef idx="0">
            <a:scrgbClr r="0" g="0" b="0"/>
          </a:fillRef>
          <a:effectRef idx="0">
            <a:scrgbClr r="0" g="0" b="0"/>
          </a:effectRef>
          <a:fontRef idx="minor"/>
        </p:style>
        <p:txBody>
          <a:bodyPr lIns="108847" tIns="54423" rIns="108847" bIns="54423" anchor="t">
            <a:spAutoFit/>
          </a:bodyPr>
          <a:lstStyle/>
          <a:p>
            <a:pPr>
              <a:lnSpc>
                <a:spcPct val="100000"/>
              </a:lnSpc>
            </a:pPr>
            <a:r>
              <a:rPr lang="fr-MA" sz="2177">
                <a:solidFill>
                  <a:srgbClr val="000000"/>
                </a:solidFill>
                <a:latin typeface="Arial"/>
                <a:ea typeface="DejaVu Sans"/>
              </a:rPr>
              <a:t>4</a:t>
            </a:r>
            <a:endParaRPr lang="fr-MA" sz="2177">
              <a:solidFill>
                <a:srgbClr val="000000"/>
              </a:solidFill>
              <a:latin typeface="Arial"/>
            </a:endParaRPr>
          </a:p>
        </p:txBody>
      </p:sp>
      <p:sp>
        <p:nvSpPr>
          <p:cNvPr id="503" name="Rectangle 502"/>
          <p:cNvSpPr/>
          <p:nvPr/>
        </p:nvSpPr>
        <p:spPr>
          <a:xfrm>
            <a:off x="8895498" y="3060668"/>
            <a:ext cx="280389" cy="444937"/>
          </a:xfrm>
          <a:prstGeom prst="rect">
            <a:avLst/>
          </a:prstGeom>
          <a:noFill/>
          <a:ln w="0">
            <a:noFill/>
          </a:ln>
        </p:spPr>
        <p:style>
          <a:lnRef idx="0">
            <a:scrgbClr r="0" g="0" b="0"/>
          </a:lnRef>
          <a:fillRef idx="0">
            <a:scrgbClr r="0" g="0" b="0"/>
          </a:fillRef>
          <a:effectRef idx="0">
            <a:scrgbClr r="0" g="0" b="0"/>
          </a:effectRef>
          <a:fontRef idx="minor"/>
        </p:style>
        <p:txBody>
          <a:bodyPr lIns="108847" tIns="54423" rIns="108847" bIns="54423" anchor="t">
            <a:spAutoFit/>
          </a:bodyPr>
          <a:lstStyle/>
          <a:p>
            <a:pPr>
              <a:lnSpc>
                <a:spcPct val="100000"/>
              </a:lnSpc>
            </a:pPr>
            <a:r>
              <a:rPr lang="fr-MA" sz="2177">
                <a:solidFill>
                  <a:srgbClr val="000000"/>
                </a:solidFill>
                <a:latin typeface="Arial"/>
                <a:ea typeface="DejaVu Sans"/>
              </a:rPr>
              <a:t>5</a:t>
            </a:r>
            <a:endParaRPr lang="fr-MA" sz="2177">
              <a:solidFill>
                <a:srgbClr val="000000"/>
              </a:solidFill>
              <a:latin typeface="Arial"/>
            </a:endParaRPr>
          </a:p>
        </p:txBody>
      </p:sp>
      <p:graphicFrame>
        <p:nvGraphicFramePr>
          <p:cNvPr id="504" name="Tableau 503"/>
          <p:cNvGraphicFramePr/>
          <p:nvPr/>
        </p:nvGraphicFramePr>
        <p:xfrm>
          <a:off x="7159336" y="3330607"/>
          <a:ext cx="5032664" cy="3452910"/>
        </p:xfrm>
        <a:graphic>
          <a:graphicData uri="http://schemas.openxmlformats.org/drawingml/2006/table">
            <a:tbl>
              <a:tblPr/>
              <a:tblGrid>
                <a:gridCol w="2173941">
                  <a:extLst>
                    <a:ext uri="{9D8B030D-6E8A-4147-A177-3AD203B41FA5}">
                      <a16:colId xmlns:a16="http://schemas.microsoft.com/office/drawing/2014/main" val="20000"/>
                    </a:ext>
                  </a:extLst>
                </a:gridCol>
                <a:gridCol w="1180880">
                  <a:extLst>
                    <a:ext uri="{9D8B030D-6E8A-4147-A177-3AD203B41FA5}">
                      <a16:colId xmlns:a16="http://schemas.microsoft.com/office/drawing/2014/main" val="20001"/>
                    </a:ext>
                  </a:extLst>
                </a:gridCol>
                <a:gridCol w="1677843">
                  <a:extLst>
                    <a:ext uri="{9D8B030D-6E8A-4147-A177-3AD203B41FA5}">
                      <a16:colId xmlns:a16="http://schemas.microsoft.com/office/drawing/2014/main" val="20002"/>
                    </a:ext>
                  </a:extLst>
                </a:gridCol>
              </a:tblGrid>
              <a:tr h="419277">
                <a:tc>
                  <a:txBody>
                    <a:bodyPr/>
                    <a:lstStyle/>
                    <a:p>
                      <a:pPr>
                        <a:lnSpc>
                          <a:spcPct val="100000"/>
                        </a:lnSpc>
                      </a:pPr>
                      <a:r>
                        <a:rPr lang="fr-MA" sz="2200" b="0" u="none" strike="noStrike">
                          <a:solidFill>
                            <a:srgbClr val="000000"/>
                          </a:solidFill>
                          <a:effectLst/>
                          <a:uFillTx/>
                          <a:latin typeface="Arial"/>
                        </a:rPr>
                        <a:t>Individus</a:t>
                      </a:r>
                      <a:endParaRPr lang="fr-MA" sz="2200" b="0" u="none" strike="noStrike">
                        <a:solidFill>
                          <a:srgbClr val="000000"/>
                        </a:solidFill>
                        <a:effectLst/>
                        <a:uFillTx/>
                        <a:latin typeface="Times New Roman"/>
                      </a:endParaRPr>
                    </a:p>
                  </a:txBody>
                  <a:tcPr marL="43539" marR="43539" marT="43539" marB="43539">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a:lstStyle/>
                    <a:p>
                      <a:pPr>
                        <a:lnSpc>
                          <a:spcPct val="100000"/>
                        </a:lnSpc>
                      </a:pPr>
                      <a:r>
                        <a:rPr lang="fr-MA" sz="2200" b="0" u="none" strike="noStrike" dirty="0">
                          <a:solidFill>
                            <a:srgbClr val="000000"/>
                          </a:solidFill>
                          <a:effectLst/>
                          <a:uFillTx/>
                          <a:latin typeface="Arial"/>
                        </a:rPr>
                        <a:t>distance</a:t>
                      </a:r>
                      <a:endParaRPr lang="fr-MA" sz="2200" b="0" u="none" strike="noStrike" dirty="0">
                        <a:solidFill>
                          <a:srgbClr val="000000"/>
                        </a:solidFill>
                        <a:effectLst/>
                        <a:uFillTx/>
                        <a:latin typeface="Times New Roman"/>
                      </a:endParaRPr>
                    </a:p>
                  </a:txBody>
                  <a:tcPr marL="43539" marR="43539" marT="43539" marB="43539">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a:lstStyle/>
                    <a:p>
                      <a:pPr>
                        <a:lnSpc>
                          <a:spcPct val="100000"/>
                        </a:lnSpc>
                      </a:pPr>
                      <a:r>
                        <a:rPr lang="fr-MA" sz="2200" b="0" u="none" strike="noStrike">
                          <a:solidFill>
                            <a:srgbClr val="000000"/>
                          </a:solidFill>
                          <a:effectLst/>
                          <a:uFillTx/>
                          <a:latin typeface="Arial"/>
                        </a:rPr>
                        <a:t>fitness</a:t>
                      </a:r>
                      <a:endParaRPr lang="fr-MA" sz="2200" b="0" u="none" strike="noStrike">
                        <a:solidFill>
                          <a:srgbClr val="000000"/>
                        </a:solidFill>
                        <a:effectLst/>
                        <a:uFillTx/>
                        <a:latin typeface="Times New Roman"/>
                      </a:endParaRPr>
                    </a:p>
                  </a:txBody>
                  <a:tcPr marL="43539" marR="43539" marT="43539" marB="43539">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extLst>
                  <a:ext uri="{0D108BD9-81ED-4DB2-BD59-A6C34878D82A}">
                    <a16:rowId xmlns:a16="http://schemas.microsoft.com/office/drawing/2014/main" val="10000"/>
                  </a:ext>
                </a:extLst>
              </a:tr>
              <a:tr h="751041">
                <a:tc>
                  <a:txBody>
                    <a:bodyPr/>
                    <a:lstStyle/>
                    <a:p>
                      <a:pPr>
                        <a:lnSpc>
                          <a:spcPct val="100000"/>
                        </a:lnSpc>
                      </a:pPr>
                      <a:r>
                        <a:rPr lang="fr-MA" sz="2200" b="0" u="none" strike="noStrike">
                          <a:solidFill>
                            <a:srgbClr val="000000"/>
                          </a:solidFill>
                          <a:effectLst/>
                          <a:uFillTx/>
                          <a:latin typeface="Arial"/>
                        </a:rPr>
                        <a:t>A</a:t>
                      </a:r>
                      <a:endParaRPr lang="fr-MA" sz="2200" b="0" u="none" strike="noStrike">
                        <a:solidFill>
                          <a:srgbClr val="000000"/>
                        </a:solidFill>
                        <a:effectLst/>
                        <a:uFillTx/>
                        <a:latin typeface="Times New Roman"/>
                      </a:endParaRPr>
                    </a:p>
                  </a:txBody>
                  <a:tcPr marL="43539" marR="43539" marT="43539" marB="43539">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a:lstStyle/>
                    <a:p>
                      <a:pPr>
                        <a:lnSpc>
                          <a:spcPct val="100000"/>
                        </a:lnSpc>
                      </a:pPr>
                      <a:r>
                        <a:rPr lang="fr-MA" sz="2200" b="0" u="none" strike="noStrike" dirty="0">
                          <a:solidFill>
                            <a:srgbClr val="000000"/>
                          </a:solidFill>
                          <a:effectLst/>
                          <a:uFillTx/>
                          <a:latin typeface="Arial"/>
                        </a:rPr>
                        <a:t>42</a:t>
                      </a:r>
                      <a:endParaRPr lang="fr-MA" sz="2200" b="0" u="none" strike="noStrike" dirty="0">
                        <a:solidFill>
                          <a:srgbClr val="000000"/>
                        </a:solidFill>
                        <a:effectLst/>
                        <a:uFillTx/>
                        <a:latin typeface="Times New Roman"/>
                      </a:endParaRPr>
                    </a:p>
                  </a:txBody>
                  <a:tcPr marL="43539" marR="43539" marT="43539" marB="43539">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a:lstStyle/>
                    <a:p>
                      <a:pPr>
                        <a:lnSpc>
                          <a:spcPct val="100000"/>
                        </a:lnSpc>
                      </a:pPr>
                      <a:r>
                        <a:rPr lang="fr-MA" sz="2200" b="0" u="none" strike="noStrike">
                          <a:solidFill>
                            <a:srgbClr val="000000"/>
                          </a:solidFill>
                          <a:effectLst/>
                          <a:uFillTx/>
                          <a:latin typeface="Arial"/>
                        </a:rPr>
                        <a:t>1/43 ≈ 0.02326</a:t>
                      </a:r>
                      <a:endParaRPr lang="fr-MA" sz="2200" b="0" u="none" strike="noStrike">
                        <a:solidFill>
                          <a:srgbClr val="000000"/>
                        </a:solidFill>
                        <a:effectLst/>
                        <a:uFillTx/>
                        <a:latin typeface="Times New Roman"/>
                      </a:endParaRPr>
                    </a:p>
                  </a:txBody>
                  <a:tcPr marL="43539" marR="43539" marT="43539" marB="43539">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extLst>
                  <a:ext uri="{0D108BD9-81ED-4DB2-BD59-A6C34878D82A}">
                    <a16:rowId xmlns:a16="http://schemas.microsoft.com/office/drawing/2014/main" val="10001"/>
                  </a:ext>
                </a:extLst>
              </a:tr>
              <a:tr h="571575">
                <a:tc>
                  <a:txBody>
                    <a:bodyPr/>
                    <a:lstStyle/>
                    <a:p>
                      <a:pPr>
                        <a:lnSpc>
                          <a:spcPct val="100000"/>
                        </a:lnSpc>
                      </a:pPr>
                      <a:r>
                        <a:rPr lang="fr-MA" sz="2200" b="0" u="none" strike="noStrike">
                          <a:solidFill>
                            <a:srgbClr val="000000"/>
                          </a:solidFill>
                          <a:effectLst/>
                          <a:uFillTx/>
                          <a:latin typeface="Arial"/>
                          <a:ea typeface="PingFang SC"/>
                        </a:rPr>
                        <a:t>B</a:t>
                      </a:r>
                      <a:r>
                        <a:rPr lang="fr-FR" sz="1900" b="0" u="none" strike="noStrike">
                          <a:solidFill>
                            <a:srgbClr val="000000"/>
                          </a:solidFill>
                          <a:effectLst/>
                          <a:uFillTx/>
                          <a:latin typeface="Times New Roman"/>
                          <a:ea typeface="PingFang SC"/>
                        </a:rPr>
                        <a:t>= [1, 3, 2, 5, 4]</a:t>
                      </a:r>
                      <a:endParaRPr lang="fr-MA" sz="1900" b="0" u="none" strike="noStrike">
                        <a:solidFill>
                          <a:srgbClr val="000000"/>
                        </a:solidFill>
                        <a:effectLst/>
                        <a:uFillTx/>
                        <a:latin typeface="Times New Roman"/>
                      </a:endParaRPr>
                    </a:p>
                  </a:txBody>
                  <a:tcPr marL="43539" marR="43539" marT="43539" marB="43539">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a:lstStyle/>
                    <a:p>
                      <a:pPr>
                        <a:lnSpc>
                          <a:spcPct val="100000"/>
                        </a:lnSpc>
                      </a:pPr>
                      <a:r>
                        <a:rPr lang="fr-MA" sz="2200" b="0" u="none" strike="noStrike">
                          <a:solidFill>
                            <a:srgbClr val="000000"/>
                          </a:solidFill>
                          <a:effectLst/>
                          <a:uFillTx/>
                          <a:latin typeface="Arial"/>
                        </a:rPr>
                        <a:t>23</a:t>
                      </a:r>
                      <a:endParaRPr lang="fr-MA" sz="2200" b="0" u="none" strike="noStrike">
                        <a:solidFill>
                          <a:srgbClr val="000000"/>
                        </a:solidFill>
                        <a:effectLst/>
                        <a:uFillTx/>
                        <a:latin typeface="Times New Roman"/>
                      </a:endParaRPr>
                    </a:p>
                  </a:txBody>
                  <a:tcPr marL="43539" marR="43539" marT="43539" marB="43539">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a:lstStyle/>
                    <a:p>
                      <a:pPr>
                        <a:lnSpc>
                          <a:spcPct val="100000"/>
                        </a:lnSpc>
                      </a:pPr>
                      <a:r>
                        <a:rPr lang="fr-MA" sz="2200" b="0" u="none" strike="noStrike">
                          <a:solidFill>
                            <a:srgbClr val="000000"/>
                          </a:solidFill>
                          <a:effectLst/>
                          <a:uFillTx/>
                          <a:latin typeface="Arial"/>
                        </a:rPr>
                        <a:t>1/24 ≈ 0.04167</a:t>
                      </a:r>
                      <a:endParaRPr lang="fr-MA" sz="2200" b="0" u="none" strike="noStrike">
                        <a:solidFill>
                          <a:srgbClr val="000000"/>
                        </a:solidFill>
                        <a:effectLst/>
                        <a:uFillTx/>
                        <a:latin typeface="Times New Roman"/>
                      </a:endParaRPr>
                    </a:p>
                  </a:txBody>
                  <a:tcPr marL="43539" marR="43539" marT="43539" marB="43539">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extLst>
                  <a:ext uri="{0D108BD9-81ED-4DB2-BD59-A6C34878D82A}">
                    <a16:rowId xmlns:a16="http://schemas.microsoft.com/office/drawing/2014/main" val="10002"/>
                  </a:ext>
                </a:extLst>
              </a:tr>
              <a:tr h="751041">
                <a:tc>
                  <a:txBody>
                    <a:bodyPr/>
                    <a:lstStyle/>
                    <a:p>
                      <a:pPr>
                        <a:lnSpc>
                          <a:spcPct val="100000"/>
                        </a:lnSpc>
                      </a:pPr>
                      <a:r>
                        <a:rPr lang="fr-MA" sz="2200" b="0" u="none" strike="noStrike">
                          <a:solidFill>
                            <a:srgbClr val="000000"/>
                          </a:solidFill>
                          <a:effectLst/>
                          <a:uFillTx/>
                          <a:latin typeface="Arial"/>
                          <a:ea typeface="PingFang SC"/>
                        </a:rPr>
                        <a:t>C= </a:t>
                      </a:r>
                      <a:r>
                        <a:rPr lang="fr-FR" sz="1900" b="0" u="none" strike="noStrike">
                          <a:solidFill>
                            <a:srgbClr val="000000"/>
                          </a:solidFill>
                          <a:effectLst/>
                          <a:uFillTx/>
                          <a:latin typeface="Times New Roman"/>
                          <a:ea typeface="PingFang SC"/>
                        </a:rPr>
                        <a:t>[1, 4, 5, 2, 3]</a:t>
                      </a:r>
                      <a:endParaRPr lang="fr-MA" sz="1900" b="0" u="none" strike="noStrike">
                        <a:solidFill>
                          <a:srgbClr val="000000"/>
                        </a:solidFill>
                        <a:effectLst/>
                        <a:uFillTx/>
                        <a:latin typeface="Times New Roman"/>
                      </a:endParaRPr>
                    </a:p>
                  </a:txBody>
                  <a:tcPr marL="43539" marR="43539" marT="43539" marB="43539">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a:lstStyle/>
                    <a:p>
                      <a:pPr>
                        <a:lnSpc>
                          <a:spcPct val="100000"/>
                        </a:lnSpc>
                      </a:pPr>
                      <a:r>
                        <a:rPr lang="fr-MA" sz="2200" b="0" u="none" strike="noStrike">
                          <a:solidFill>
                            <a:srgbClr val="000000"/>
                          </a:solidFill>
                          <a:effectLst/>
                          <a:uFillTx/>
                          <a:latin typeface="Arial"/>
                        </a:rPr>
                        <a:t>23</a:t>
                      </a:r>
                      <a:endParaRPr lang="fr-MA" sz="2200" b="0" u="none" strike="noStrike">
                        <a:solidFill>
                          <a:srgbClr val="000000"/>
                        </a:solidFill>
                        <a:effectLst/>
                        <a:uFillTx/>
                        <a:latin typeface="Times New Roman"/>
                      </a:endParaRPr>
                    </a:p>
                  </a:txBody>
                  <a:tcPr marL="43539" marR="43539" marT="43539" marB="43539">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a:lstStyle/>
                    <a:p>
                      <a:pPr>
                        <a:lnSpc>
                          <a:spcPct val="100000"/>
                        </a:lnSpc>
                      </a:pPr>
                      <a:r>
                        <a:rPr lang="fr-MA" sz="2200" b="0" u="none" strike="noStrike">
                          <a:solidFill>
                            <a:srgbClr val="000000"/>
                          </a:solidFill>
                          <a:effectLst/>
                          <a:uFillTx/>
                          <a:latin typeface="Arial"/>
                        </a:rPr>
                        <a:t>1/24 ≈ 0.04167</a:t>
                      </a:r>
                      <a:endParaRPr lang="fr-MA" sz="2200" b="0" u="none" strike="noStrike">
                        <a:solidFill>
                          <a:srgbClr val="000000"/>
                        </a:solidFill>
                        <a:effectLst/>
                        <a:uFillTx/>
                        <a:latin typeface="Times New Roman"/>
                      </a:endParaRPr>
                    </a:p>
                  </a:txBody>
                  <a:tcPr marL="43539" marR="43539" marT="43539" marB="43539">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extLst>
                  <a:ext uri="{0D108BD9-81ED-4DB2-BD59-A6C34878D82A}">
                    <a16:rowId xmlns:a16="http://schemas.microsoft.com/office/drawing/2014/main" val="10003"/>
                  </a:ext>
                </a:extLst>
              </a:tr>
              <a:tr h="751041">
                <a:tc>
                  <a:txBody>
                    <a:bodyPr/>
                    <a:lstStyle/>
                    <a:p>
                      <a:pPr>
                        <a:lnSpc>
                          <a:spcPct val="100000"/>
                        </a:lnSpc>
                      </a:pPr>
                      <a:r>
                        <a:rPr lang="fr-MA" sz="2200" b="0" u="none" strike="noStrike">
                          <a:solidFill>
                            <a:srgbClr val="000000"/>
                          </a:solidFill>
                          <a:effectLst/>
                          <a:uFillTx/>
                          <a:latin typeface="Arial"/>
                        </a:rPr>
                        <a:t>D</a:t>
                      </a:r>
                      <a:endParaRPr lang="fr-MA" sz="2200" b="0" u="none" strike="noStrike">
                        <a:solidFill>
                          <a:srgbClr val="000000"/>
                        </a:solidFill>
                        <a:effectLst/>
                        <a:uFillTx/>
                        <a:latin typeface="Times New Roman"/>
                      </a:endParaRPr>
                    </a:p>
                  </a:txBody>
                  <a:tcPr marL="43539" marR="43539" marT="43539" marB="43539">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a:lstStyle/>
                    <a:p>
                      <a:pPr>
                        <a:lnSpc>
                          <a:spcPct val="100000"/>
                        </a:lnSpc>
                      </a:pPr>
                      <a:r>
                        <a:rPr lang="fr-MA" sz="2200" b="0" u="none" strike="noStrike">
                          <a:solidFill>
                            <a:srgbClr val="000000"/>
                          </a:solidFill>
                          <a:effectLst/>
                          <a:uFillTx/>
                          <a:latin typeface="Arial"/>
                        </a:rPr>
                        <a:t>42</a:t>
                      </a:r>
                      <a:endParaRPr lang="fr-MA" sz="2200" b="0" u="none" strike="noStrike">
                        <a:solidFill>
                          <a:srgbClr val="000000"/>
                        </a:solidFill>
                        <a:effectLst/>
                        <a:uFillTx/>
                        <a:latin typeface="Times New Roman"/>
                      </a:endParaRPr>
                    </a:p>
                  </a:txBody>
                  <a:tcPr marL="43539" marR="43539" marT="43539" marB="43539">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a:lstStyle/>
                    <a:p>
                      <a:pPr>
                        <a:lnSpc>
                          <a:spcPct val="100000"/>
                        </a:lnSpc>
                      </a:pPr>
                      <a:r>
                        <a:rPr lang="fr-MA" sz="2200" b="0" u="none" strike="noStrike" dirty="0">
                          <a:solidFill>
                            <a:srgbClr val="000000"/>
                          </a:solidFill>
                          <a:effectLst/>
                          <a:uFillTx/>
                          <a:latin typeface="Arial"/>
                        </a:rPr>
                        <a:t>1/43 ≈ 0.02326</a:t>
                      </a:r>
                      <a:endParaRPr lang="fr-MA" sz="2200" b="0" u="none" strike="noStrike" dirty="0">
                        <a:solidFill>
                          <a:srgbClr val="000000"/>
                        </a:solidFill>
                        <a:effectLst/>
                        <a:uFillTx/>
                        <a:latin typeface="Times New Roman"/>
                      </a:endParaRPr>
                    </a:p>
                  </a:txBody>
                  <a:tcPr marL="43539" marR="43539" marT="43539" marB="43539">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extLst>
                  <a:ext uri="{0D108BD9-81ED-4DB2-BD59-A6C34878D82A}">
                    <a16:rowId xmlns:a16="http://schemas.microsoft.com/office/drawing/2014/main" val="10004"/>
                  </a:ext>
                </a:extLst>
              </a:tr>
            </a:tbl>
          </a:graphicData>
        </a:graphic>
      </p:graphicFrame>
      <p:sp>
        <p:nvSpPr>
          <p:cNvPr id="505" name="Rectangle 504"/>
          <p:cNvSpPr/>
          <p:nvPr/>
        </p:nvSpPr>
        <p:spPr>
          <a:xfrm>
            <a:off x="10327048" y="3109325"/>
            <a:ext cx="1368419" cy="168495"/>
          </a:xfrm>
          <a:prstGeom prst="rect">
            <a:avLst/>
          </a:prstGeom>
          <a:blipFill rotWithShape="0">
            <a:blip r:embed="rId2"/>
            <a:srcRect/>
            <a:stretch/>
          </a:blipFill>
          <a:ln w="0">
            <a:noFill/>
          </a:ln>
        </p:spPr>
        <p:style>
          <a:lnRef idx="0">
            <a:scrgbClr r="0" g="0" b="0"/>
          </a:lnRef>
          <a:fillRef idx="0">
            <a:scrgbClr r="0" g="0" b="0"/>
          </a:fillRef>
          <a:effectRef idx="0">
            <a:scrgbClr r="0" g="0" b="0"/>
          </a:effectRef>
          <a:fontRef idx="minor"/>
        </p:style>
        <p:txBody>
          <a:bodyPr lIns="108847" tIns="54423" rIns="108847" bIns="54423" anchor="t">
            <a:noAutofit/>
          </a:bodyPr>
          <a:lstStyle/>
          <a:p>
            <a:endParaRPr lang="fr-MA" sz="2177">
              <a:solidFill>
                <a:srgbClr val="000000"/>
              </a:solidFill>
              <a:latin typeface="Arial"/>
              <a:ea typeface="DejaVu Sans"/>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6" name="PlaceHolder 1"/>
          <p:cNvSpPr>
            <a:spLocks noGrp="1"/>
          </p:cNvSpPr>
          <p:nvPr>
            <p:ph type="title"/>
          </p:nvPr>
        </p:nvSpPr>
        <p:spPr>
          <a:xfrm>
            <a:off x="839363" y="953060"/>
            <a:ext cx="10513274" cy="670055"/>
          </a:xfrm>
          <a:prstGeom prst="rect">
            <a:avLst/>
          </a:prstGeom>
          <a:noFill/>
          <a:ln w="0">
            <a:noFill/>
          </a:ln>
        </p:spPr>
        <p:txBody>
          <a:bodyPr vert="horz" lIns="0" tIns="0" rIns="0" bIns="0" rtlCol="0" anchor="ctr">
            <a:spAutoFit/>
          </a:bodyPr>
          <a:lstStyle/>
          <a:p>
            <a:pPr algn="ctr"/>
            <a:r>
              <a:rPr lang="fr-FR" sz="4354" dirty="0">
                <a:solidFill>
                  <a:srgbClr val="000000"/>
                </a:solidFill>
                <a:latin typeface="Times New Roman"/>
                <a:ea typeface="PingFang SC"/>
              </a:rPr>
              <a:t>Algorithme génétique : exemple</a:t>
            </a:r>
            <a:endParaRPr lang="fr-MA" sz="4354" dirty="0">
              <a:solidFill>
                <a:srgbClr val="000000"/>
              </a:solidFill>
              <a:latin typeface="Arial"/>
            </a:endParaRPr>
          </a:p>
        </p:txBody>
      </p:sp>
      <p:sp>
        <p:nvSpPr>
          <p:cNvPr id="507" name="PlaceHolder 2"/>
          <p:cNvSpPr>
            <a:spLocks noGrp="1"/>
          </p:cNvSpPr>
          <p:nvPr>
            <p:ph/>
          </p:nvPr>
        </p:nvSpPr>
        <p:spPr>
          <a:xfrm>
            <a:off x="180028" y="1799452"/>
            <a:ext cx="7198678" cy="4813112"/>
          </a:xfrm>
          <a:prstGeom prst="rect">
            <a:avLst/>
          </a:prstGeom>
          <a:noFill/>
          <a:ln w="0">
            <a:noFill/>
          </a:ln>
        </p:spPr>
        <p:txBody>
          <a:bodyPr vert="horz" lIns="0" tIns="0" rIns="0" bIns="0" rtlCol="0" anchor="t">
            <a:spAutoFit/>
          </a:bodyPr>
          <a:lstStyle/>
          <a:p>
            <a:pPr marL="522461" algn="just">
              <a:lnSpc>
                <a:spcPct val="90000"/>
              </a:lnSpc>
              <a:spcBef>
                <a:spcPts val="1440"/>
              </a:spcBef>
              <a:spcAft>
                <a:spcPts val="1200"/>
              </a:spcAft>
            </a:pPr>
            <a:r>
              <a:rPr lang="fr-FR" sz="1935" b="1" u="sng" dirty="0">
                <a:solidFill>
                  <a:srgbClr val="000000"/>
                </a:solidFill>
                <a:latin typeface="Times New Roman"/>
                <a:ea typeface="PingFang SC"/>
              </a:rPr>
              <a:t>Mutation </a:t>
            </a:r>
            <a:r>
              <a:rPr lang="fr-FR" sz="1935" b="1" dirty="0">
                <a:solidFill>
                  <a:srgbClr val="000000"/>
                </a:solidFill>
                <a:latin typeface="Times New Roman"/>
                <a:ea typeface="PingFang SC"/>
              </a:rPr>
              <a:t>(probabilité = 20 % par individu) </a:t>
            </a:r>
            <a:endParaRPr lang="fr-MA" sz="1935" dirty="0">
              <a:solidFill>
                <a:srgbClr val="000000"/>
              </a:solidFill>
              <a:latin typeface="Arial"/>
            </a:endParaRPr>
          </a:p>
          <a:p>
            <a:pPr marL="522461">
              <a:lnSpc>
                <a:spcPct val="90000"/>
              </a:lnSpc>
              <a:spcBef>
                <a:spcPts val="1440"/>
              </a:spcBef>
              <a:spcAft>
                <a:spcPts val="1200"/>
              </a:spcAft>
            </a:pPr>
            <a:r>
              <a:rPr lang="fr-FR" sz="1935" dirty="0">
                <a:solidFill>
                  <a:srgbClr val="000000"/>
                </a:solidFill>
                <a:latin typeface="Times New Roman"/>
                <a:ea typeface="PingFang SC"/>
              </a:rPr>
              <a:t>On décide de muter </a:t>
            </a:r>
            <a:r>
              <a:rPr lang="fr-FR" sz="1935" b="1" dirty="0">
                <a:solidFill>
                  <a:srgbClr val="000000"/>
                </a:solidFill>
                <a:latin typeface="Times New Roman"/>
                <a:ea typeface="PingFang SC"/>
              </a:rPr>
              <a:t>Enfant 1</a:t>
            </a:r>
            <a:r>
              <a:rPr lang="fr-FR" sz="1935" dirty="0">
                <a:solidFill>
                  <a:srgbClr val="000000"/>
                </a:solidFill>
                <a:latin typeface="Times New Roman"/>
                <a:ea typeface="PingFang SC"/>
              </a:rPr>
              <a:t> (20 % de chance → supposons qu’on le mute). </a:t>
            </a:r>
            <a:endParaRPr lang="fr-MA" sz="1935" dirty="0">
              <a:solidFill>
                <a:srgbClr val="000000"/>
              </a:solidFill>
              <a:latin typeface="Arial"/>
            </a:endParaRPr>
          </a:p>
          <a:p>
            <a:pPr marL="522461">
              <a:lnSpc>
                <a:spcPct val="90000"/>
              </a:lnSpc>
              <a:spcBef>
                <a:spcPts val="1440"/>
              </a:spcBef>
              <a:spcAft>
                <a:spcPts val="1200"/>
              </a:spcAft>
            </a:pPr>
            <a:r>
              <a:rPr lang="fr-FR" sz="1935" dirty="0">
                <a:solidFill>
                  <a:srgbClr val="000000"/>
                </a:solidFill>
                <a:latin typeface="Times New Roman"/>
                <a:ea typeface="PingFang SC"/>
              </a:rPr>
              <a:t>Enfant 1 : [1, 4,</a:t>
            </a:r>
            <a:r>
              <a:rPr lang="fr-FR" sz="1935" dirty="0">
                <a:solidFill>
                  <a:srgbClr val="FE0101"/>
                </a:solidFill>
                <a:latin typeface="Times New Roman"/>
                <a:ea typeface="PingFang SC"/>
              </a:rPr>
              <a:t> 5</a:t>
            </a:r>
            <a:r>
              <a:rPr lang="fr-FR" sz="1935" dirty="0">
                <a:solidFill>
                  <a:srgbClr val="000000"/>
                </a:solidFill>
                <a:latin typeface="Times New Roman"/>
                <a:ea typeface="PingFang SC"/>
              </a:rPr>
              <a:t>, 3, </a:t>
            </a:r>
            <a:r>
              <a:rPr lang="fr-FR" sz="1935" dirty="0">
                <a:solidFill>
                  <a:srgbClr val="FE0101"/>
                </a:solidFill>
                <a:latin typeface="Times New Roman"/>
                <a:ea typeface="PingFang SC"/>
              </a:rPr>
              <a:t>2</a:t>
            </a:r>
            <a:r>
              <a:rPr lang="fr-FR" sz="1935" dirty="0">
                <a:solidFill>
                  <a:srgbClr val="000000"/>
                </a:solidFill>
                <a:latin typeface="Times New Roman"/>
                <a:ea typeface="PingFang SC"/>
              </a:rPr>
              <a:t>]</a:t>
            </a:r>
            <a:endParaRPr lang="fr-MA" sz="1935" dirty="0">
              <a:solidFill>
                <a:srgbClr val="000000"/>
              </a:solidFill>
              <a:latin typeface="Arial"/>
            </a:endParaRPr>
          </a:p>
          <a:p>
            <a:pPr marL="522461">
              <a:lnSpc>
                <a:spcPct val="90000"/>
              </a:lnSpc>
              <a:spcBef>
                <a:spcPts val="1440"/>
              </a:spcBef>
              <a:spcAft>
                <a:spcPts val="1200"/>
              </a:spcAft>
            </a:pPr>
            <a:r>
              <a:rPr lang="fr-FR" sz="1935" b="1" dirty="0">
                <a:solidFill>
                  <a:srgbClr val="FE0101"/>
                </a:solidFill>
                <a:latin typeface="Times New Roman"/>
                <a:ea typeface="PingFang SC"/>
              </a:rPr>
              <a:t>Mutation par échange</a:t>
            </a:r>
            <a:r>
              <a:rPr lang="fr-FR" sz="1935" dirty="0">
                <a:solidFill>
                  <a:srgbClr val="000000"/>
                </a:solidFill>
                <a:latin typeface="Times New Roman"/>
                <a:ea typeface="PingFang SC"/>
              </a:rPr>
              <a:t> : échange des villes en position 2 et 4 → 5 ↔ 2</a:t>
            </a:r>
            <a:endParaRPr lang="fr-MA" sz="1935" dirty="0">
              <a:solidFill>
                <a:srgbClr val="000000"/>
              </a:solidFill>
              <a:latin typeface="Arial"/>
            </a:endParaRPr>
          </a:p>
          <a:p>
            <a:pPr marL="522461">
              <a:lnSpc>
                <a:spcPct val="90000"/>
              </a:lnSpc>
              <a:spcBef>
                <a:spcPts val="1440"/>
              </a:spcBef>
              <a:spcAft>
                <a:spcPts val="1200"/>
              </a:spcAft>
            </a:pPr>
            <a:r>
              <a:rPr lang="fr-FR" sz="1935" dirty="0">
                <a:solidFill>
                  <a:srgbClr val="000000"/>
                </a:solidFill>
                <a:latin typeface="Times New Roman"/>
                <a:ea typeface="PingFang SC"/>
              </a:rPr>
              <a:t>Résultat : [1, 4, </a:t>
            </a:r>
            <a:r>
              <a:rPr lang="fr-FR" sz="1935" dirty="0">
                <a:solidFill>
                  <a:srgbClr val="FE0101"/>
                </a:solidFill>
                <a:latin typeface="Times New Roman"/>
                <a:ea typeface="PingFang SC"/>
              </a:rPr>
              <a:t>2</a:t>
            </a:r>
            <a:r>
              <a:rPr lang="fr-FR" sz="1935" dirty="0">
                <a:solidFill>
                  <a:srgbClr val="000000"/>
                </a:solidFill>
                <a:latin typeface="Times New Roman"/>
                <a:ea typeface="PingFang SC"/>
              </a:rPr>
              <a:t>, 3, </a:t>
            </a:r>
            <a:r>
              <a:rPr lang="fr-FR" sz="1935" dirty="0">
                <a:solidFill>
                  <a:srgbClr val="FE0101"/>
                </a:solidFill>
                <a:latin typeface="Times New Roman"/>
                <a:ea typeface="PingFang SC"/>
              </a:rPr>
              <a:t>5</a:t>
            </a:r>
            <a:r>
              <a:rPr lang="fr-FR" sz="1935" dirty="0">
                <a:solidFill>
                  <a:srgbClr val="000000"/>
                </a:solidFill>
                <a:latin typeface="Times New Roman"/>
                <a:ea typeface="PingFang SC"/>
              </a:rPr>
              <a:t>]</a:t>
            </a:r>
            <a:endParaRPr lang="fr-MA" sz="1935" dirty="0">
              <a:solidFill>
                <a:srgbClr val="000000"/>
              </a:solidFill>
              <a:latin typeface="Arial"/>
            </a:endParaRPr>
          </a:p>
          <a:p>
            <a:pPr marL="522461">
              <a:lnSpc>
                <a:spcPct val="90000"/>
              </a:lnSpc>
              <a:spcBef>
                <a:spcPts val="1440"/>
              </a:spcBef>
              <a:spcAft>
                <a:spcPts val="1200"/>
              </a:spcAft>
            </a:pPr>
            <a:r>
              <a:rPr lang="fr-FR" sz="1935" dirty="0">
                <a:solidFill>
                  <a:srgbClr val="000000"/>
                </a:solidFill>
                <a:latin typeface="Times New Roman"/>
                <a:ea typeface="PingFang SC"/>
              </a:rPr>
              <a:t>→ Distance = 10+6+5+7+11 = 39 </a:t>
            </a:r>
            <a:endParaRPr lang="fr-MA" sz="1935" dirty="0">
              <a:solidFill>
                <a:srgbClr val="000000"/>
              </a:solidFill>
              <a:latin typeface="Arial"/>
            </a:endParaRPr>
          </a:p>
          <a:p>
            <a:pPr marL="522461">
              <a:lnSpc>
                <a:spcPct val="90000"/>
              </a:lnSpc>
              <a:spcBef>
                <a:spcPts val="1440"/>
              </a:spcBef>
              <a:spcAft>
                <a:spcPts val="1200"/>
              </a:spcAft>
            </a:pPr>
            <a:endParaRPr lang="fr-MA" sz="1209" dirty="0">
              <a:solidFill>
                <a:srgbClr val="000000"/>
              </a:solidFill>
              <a:latin typeface="Arial"/>
            </a:endParaRPr>
          </a:p>
          <a:p>
            <a:pPr marL="522461">
              <a:lnSpc>
                <a:spcPct val="90000"/>
              </a:lnSpc>
              <a:spcBef>
                <a:spcPts val="1440"/>
              </a:spcBef>
              <a:spcAft>
                <a:spcPts val="1200"/>
              </a:spcAft>
            </a:pPr>
            <a:endParaRPr lang="fr-MA" sz="1209" dirty="0">
              <a:solidFill>
                <a:srgbClr val="000000"/>
              </a:solidFill>
              <a:latin typeface="Arial"/>
            </a:endParaRPr>
          </a:p>
        </p:txBody>
      </p:sp>
      <p:sp>
        <p:nvSpPr>
          <p:cNvPr id="508" name="Ellipse 507"/>
          <p:cNvSpPr/>
          <p:nvPr/>
        </p:nvSpPr>
        <p:spPr>
          <a:xfrm>
            <a:off x="9248596" y="1532993"/>
            <a:ext cx="539008" cy="539008"/>
          </a:xfrm>
          <a:prstGeom prst="ellipse">
            <a:avLst/>
          </a:prstGeom>
          <a:solidFill>
            <a:srgbClr val="729FCF">
              <a:alpha val="1000"/>
            </a:srgbClr>
          </a:solidFill>
          <a:ln w="0">
            <a:solidFill>
              <a:srgbClr val="3465A4"/>
            </a:solidFill>
          </a:ln>
        </p:spPr>
        <p:style>
          <a:lnRef idx="0">
            <a:scrgbClr r="0" g="0" b="0"/>
          </a:lnRef>
          <a:fillRef idx="0">
            <a:scrgbClr r="0" g="0" b="0"/>
          </a:fillRef>
          <a:effectRef idx="0">
            <a:scrgbClr r="0" g="0" b="0"/>
          </a:effectRef>
          <a:fontRef idx="minor"/>
        </p:style>
        <p:txBody>
          <a:bodyPr lIns="108847" tIns="54423" rIns="108847" bIns="54423" anchor="ctr">
            <a:noAutofit/>
          </a:bodyPr>
          <a:lstStyle/>
          <a:p>
            <a:endParaRPr lang="fr-MA" sz="2177">
              <a:solidFill>
                <a:srgbClr val="000000"/>
              </a:solidFill>
              <a:latin typeface="Arial"/>
              <a:ea typeface="DejaVu Sans"/>
            </a:endParaRPr>
          </a:p>
        </p:txBody>
      </p:sp>
      <p:sp>
        <p:nvSpPr>
          <p:cNvPr id="509" name="Ellipse 508"/>
          <p:cNvSpPr/>
          <p:nvPr/>
        </p:nvSpPr>
        <p:spPr>
          <a:xfrm>
            <a:off x="9248596" y="2432501"/>
            <a:ext cx="539008" cy="539008"/>
          </a:xfrm>
          <a:prstGeom prst="ellipse">
            <a:avLst/>
          </a:prstGeom>
          <a:solidFill>
            <a:srgbClr val="729FCF">
              <a:alpha val="1000"/>
            </a:srgbClr>
          </a:solidFill>
          <a:ln w="0">
            <a:solidFill>
              <a:srgbClr val="3465A4"/>
            </a:solidFill>
          </a:ln>
        </p:spPr>
        <p:style>
          <a:lnRef idx="0">
            <a:scrgbClr r="0" g="0" b="0"/>
          </a:lnRef>
          <a:fillRef idx="0">
            <a:scrgbClr r="0" g="0" b="0"/>
          </a:fillRef>
          <a:effectRef idx="0">
            <a:scrgbClr r="0" g="0" b="0"/>
          </a:effectRef>
          <a:fontRef idx="minor"/>
        </p:style>
        <p:txBody>
          <a:bodyPr lIns="108847" tIns="54423" rIns="108847" bIns="54423" anchor="ctr">
            <a:noAutofit/>
          </a:bodyPr>
          <a:lstStyle/>
          <a:p>
            <a:endParaRPr lang="fr-MA" sz="2177">
              <a:solidFill>
                <a:srgbClr val="000000"/>
              </a:solidFill>
              <a:latin typeface="Arial"/>
              <a:ea typeface="DejaVu Sans"/>
            </a:endParaRPr>
          </a:p>
        </p:txBody>
      </p:sp>
      <p:sp>
        <p:nvSpPr>
          <p:cNvPr id="510" name="Ellipse 509"/>
          <p:cNvSpPr/>
          <p:nvPr/>
        </p:nvSpPr>
        <p:spPr>
          <a:xfrm>
            <a:off x="8348653" y="1532993"/>
            <a:ext cx="539008" cy="539008"/>
          </a:xfrm>
          <a:prstGeom prst="ellipse">
            <a:avLst/>
          </a:prstGeom>
          <a:solidFill>
            <a:srgbClr val="729FCF">
              <a:alpha val="1000"/>
            </a:srgbClr>
          </a:solidFill>
          <a:ln w="0">
            <a:solidFill>
              <a:srgbClr val="3465A4"/>
            </a:solidFill>
          </a:ln>
        </p:spPr>
        <p:style>
          <a:lnRef idx="0">
            <a:scrgbClr r="0" g="0" b="0"/>
          </a:lnRef>
          <a:fillRef idx="0">
            <a:scrgbClr r="0" g="0" b="0"/>
          </a:fillRef>
          <a:effectRef idx="0">
            <a:scrgbClr r="0" g="0" b="0"/>
          </a:effectRef>
          <a:fontRef idx="minor"/>
        </p:style>
        <p:txBody>
          <a:bodyPr lIns="108847" tIns="54423" rIns="108847" bIns="54423" anchor="ctr">
            <a:noAutofit/>
          </a:bodyPr>
          <a:lstStyle/>
          <a:p>
            <a:endParaRPr lang="fr-MA" sz="2177">
              <a:solidFill>
                <a:srgbClr val="000000"/>
              </a:solidFill>
              <a:latin typeface="Arial"/>
              <a:ea typeface="DejaVu Sans"/>
            </a:endParaRPr>
          </a:p>
        </p:txBody>
      </p:sp>
      <p:sp>
        <p:nvSpPr>
          <p:cNvPr id="511" name="Ellipse 510"/>
          <p:cNvSpPr/>
          <p:nvPr/>
        </p:nvSpPr>
        <p:spPr>
          <a:xfrm>
            <a:off x="8348653" y="2432501"/>
            <a:ext cx="539008" cy="539008"/>
          </a:xfrm>
          <a:prstGeom prst="ellipse">
            <a:avLst/>
          </a:prstGeom>
          <a:solidFill>
            <a:srgbClr val="729FCF">
              <a:alpha val="1000"/>
            </a:srgbClr>
          </a:solidFill>
          <a:ln w="0">
            <a:solidFill>
              <a:srgbClr val="3465A4"/>
            </a:solidFill>
          </a:ln>
        </p:spPr>
        <p:style>
          <a:lnRef idx="0">
            <a:scrgbClr r="0" g="0" b="0"/>
          </a:lnRef>
          <a:fillRef idx="0">
            <a:scrgbClr r="0" g="0" b="0"/>
          </a:fillRef>
          <a:effectRef idx="0">
            <a:scrgbClr r="0" g="0" b="0"/>
          </a:effectRef>
          <a:fontRef idx="minor"/>
        </p:style>
        <p:txBody>
          <a:bodyPr lIns="108847" tIns="54423" rIns="108847" bIns="54423" anchor="ctr">
            <a:noAutofit/>
          </a:bodyPr>
          <a:lstStyle/>
          <a:p>
            <a:endParaRPr lang="fr-MA" sz="2177">
              <a:solidFill>
                <a:srgbClr val="000000"/>
              </a:solidFill>
              <a:latin typeface="Arial"/>
              <a:ea typeface="DejaVu Sans"/>
            </a:endParaRPr>
          </a:p>
        </p:txBody>
      </p:sp>
      <p:cxnSp>
        <p:nvCxnSpPr>
          <p:cNvPr id="512" name="Connecteur droit avec flèche 511"/>
          <p:cNvCxnSpPr>
            <a:stCxn id="510" idx="4"/>
            <a:endCxn id="511" idx="0"/>
          </p:cNvCxnSpPr>
          <p:nvPr/>
        </p:nvCxnSpPr>
        <p:spPr>
          <a:xfrm>
            <a:off x="8618157" y="2072002"/>
            <a:ext cx="435" cy="360935"/>
          </a:xfrm>
          <a:prstGeom prst="straightConnector1">
            <a:avLst/>
          </a:prstGeom>
          <a:ln w="0">
            <a:solidFill>
              <a:srgbClr val="3465A4"/>
            </a:solidFill>
          </a:ln>
        </p:spPr>
      </p:cxnSp>
      <p:cxnSp>
        <p:nvCxnSpPr>
          <p:cNvPr id="513" name="Connecteur droit avec flèche 512"/>
          <p:cNvCxnSpPr>
            <a:stCxn id="510" idx="6"/>
            <a:endCxn id="508" idx="2"/>
          </p:cNvCxnSpPr>
          <p:nvPr/>
        </p:nvCxnSpPr>
        <p:spPr>
          <a:xfrm>
            <a:off x="8887661" y="1802497"/>
            <a:ext cx="361371" cy="435"/>
          </a:xfrm>
          <a:prstGeom prst="straightConnector1">
            <a:avLst/>
          </a:prstGeom>
          <a:ln w="0">
            <a:solidFill>
              <a:srgbClr val="3465A4"/>
            </a:solidFill>
          </a:ln>
        </p:spPr>
      </p:cxnSp>
      <p:cxnSp>
        <p:nvCxnSpPr>
          <p:cNvPr id="514" name="Connecteur : en angle 513"/>
          <p:cNvCxnSpPr>
            <a:stCxn id="508" idx="4"/>
            <a:endCxn id="509" idx="0"/>
          </p:cNvCxnSpPr>
          <p:nvPr/>
        </p:nvCxnSpPr>
        <p:spPr>
          <a:xfrm rot="16200000">
            <a:off x="9337850" y="2252252"/>
            <a:ext cx="360935" cy="435"/>
          </a:xfrm>
          <a:prstGeom prst="bentConnector2">
            <a:avLst/>
          </a:prstGeom>
          <a:ln w="0">
            <a:solidFill>
              <a:srgbClr val="3465A4"/>
            </a:solidFill>
          </a:ln>
        </p:spPr>
      </p:cxnSp>
      <p:cxnSp>
        <p:nvCxnSpPr>
          <p:cNvPr id="515" name="Connecteur : en angle 514"/>
          <p:cNvCxnSpPr>
            <a:stCxn id="509" idx="2"/>
            <a:endCxn id="511" idx="6"/>
          </p:cNvCxnSpPr>
          <p:nvPr/>
        </p:nvCxnSpPr>
        <p:spPr>
          <a:xfrm rot="10800000">
            <a:off x="8887225" y="2702006"/>
            <a:ext cx="361371" cy="435"/>
          </a:xfrm>
          <a:prstGeom prst="bentConnector2">
            <a:avLst/>
          </a:prstGeom>
          <a:ln w="0">
            <a:solidFill>
              <a:srgbClr val="3465A4"/>
            </a:solidFill>
          </a:ln>
        </p:spPr>
      </p:cxnSp>
      <p:cxnSp>
        <p:nvCxnSpPr>
          <p:cNvPr id="516" name="Connecteur droit avec flèche 515"/>
          <p:cNvCxnSpPr>
            <a:stCxn id="511" idx="7"/>
            <a:endCxn id="508" idx="3"/>
          </p:cNvCxnSpPr>
          <p:nvPr/>
        </p:nvCxnSpPr>
        <p:spPr>
          <a:xfrm flipV="1">
            <a:off x="8808856" y="1993197"/>
            <a:ext cx="518981" cy="518545"/>
          </a:xfrm>
          <a:prstGeom prst="straightConnector1">
            <a:avLst/>
          </a:prstGeom>
          <a:ln w="0">
            <a:solidFill>
              <a:srgbClr val="3465A4"/>
            </a:solidFill>
          </a:ln>
        </p:spPr>
      </p:cxnSp>
      <p:cxnSp>
        <p:nvCxnSpPr>
          <p:cNvPr id="517" name="Connecteur droit avec flèche 516"/>
          <p:cNvCxnSpPr>
            <a:stCxn id="509" idx="1"/>
            <a:endCxn id="510" idx="5"/>
          </p:cNvCxnSpPr>
          <p:nvPr/>
        </p:nvCxnSpPr>
        <p:spPr>
          <a:xfrm flipH="1" flipV="1">
            <a:off x="8808856" y="1993197"/>
            <a:ext cx="518981" cy="518545"/>
          </a:xfrm>
          <a:prstGeom prst="straightConnector1">
            <a:avLst/>
          </a:prstGeom>
          <a:ln w="0">
            <a:solidFill>
              <a:srgbClr val="3465A4"/>
            </a:solidFill>
          </a:ln>
        </p:spPr>
      </p:cxnSp>
      <p:sp>
        <p:nvSpPr>
          <p:cNvPr id="518" name="Ellipse 517"/>
          <p:cNvSpPr/>
          <p:nvPr/>
        </p:nvSpPr>
        <p:spPr>
          <a:xfrm>
            <a:off x="8816693" y="3152630"/>
            <a:ext cx="539008" cy="539008"/>
          </a:xfrm>
          <a:prstGeom prst="ellipse">
            <a:avLst/>
          </a:prstGeom>
          <a:solidFill>
            <a:srgbClr val="729FCF">
              <a:alpha val="1000"/>
            </a:srgbClr>
          </a:solidFill>
          <a:ln w="0">
            <a:solidFill>
              <a:srgbClr val="3465A4"/>
            </a:solidFill>
          </a:ln>
        </p:spPr>
        <p:style>
          <a:lnRef idx="0">
            <a:scrgbClr r="0" g="0" b="0"/>
          </a:lnRef>
          <a:fillRef idx="0">
            <a:scrgbClr r="0" g="0" b="0"/>
          </a:fillRef>
          <a:effectRef idx="0">
            <a:scrgbClr r="0" g="0" b="0"/>
          </a:effectRef>
          <a:fontRef idx="minor"/>
        </p:style>
        <p:txBody>
          <a:bodyPr lIns="108847" tIns="54423" rIns="108847" bIns="54423" anchor="ctr">
            <a:noAutofit/>
          </a:bodyPr>
          <a:lstStyle/>
          <a:p>
            <a:endParaRPr lang="fr-MA" sz="2177">
              <a:solidFill>
                <a:srgbClr val="000000"/>
              </a:solidFill>
              <a:latin typeface="Arial"/>
              <a:ea typeface="DejaVu Sans"/>
            </a:endParaRPr>
          </a:p>
        </p:txBody>
      </p:sp>
      <p:cxnSp>
        <p:nvCxnSpPr>
          <p:cNvPr id="519" name="Connecteur droit avec flèche 518"/>
          <p:cNvCxnSpPr>
            <a:stCxn id="511" idx="4"/>
            <a:endCxn id="518" idx="1"/>
          </p:cNvCxnSpPr>
          <p:nvPr/>
        </p:nvCxnSpPr>
        <p:spPr>
          <a:xfrm>
            <a:off x="8618157" y="2971510"/>
            <a:ext cx="277776" cy="260361"/>
          </a:xfrm>
          <a:prstGeom prst="straightConnector1">
            <a:avLst/>
          </a:prstGeom>
          <a:ln w="0">
            <a:solidFill>
              <a:srgbClr val="3465A4"/>
            </a:solidFill>
          </a:ln>
        </p:spPr>
      </p:cxnSp>
      <p:cxnSp>
        <p:nvCxnSpPr>
          <p:cNvPr id="520" name="Connecteur droit avec flèche 519"/>
          <p:cNvCxnSpPr>
            <a:stCxn id="509" idx="4"/>
            <a:endCxn id="518" idx="7"/>
          </p:cNvCxnSpPr>
          <p:nvPr/>
        </p:nvCxnSpPr>
        <p:spPr>
          <a:xfrm flipH="1">
            <a:off x="9276896" y="2971510"/>
            <a:ext cx="241639" cy="260361"/>
          </a:xfrm>
          <a:prstGeom prst="straightConnector1">
            <a:avLst/>
          </a:prstGeom>
          <a:ln w="0">
            <a:solidFill>
              <a:srgbClr val="3465A4"/>
            </a:solidFill>
          </a:ln>
        </p:spPr>
      </p:cxnSp>
      <p:cxnSp>
        <p:nvCxnSpPr>
          <p:cNvPr id="521" name="Connecteur : en arc 520"/>
          <p:cNvCxnSpPr>
            <a:stCxn id="508" idx="6"/>
            <a:endCxn id="518" idx="6"/>
          </p:cNvCxnSpPr>
          <p:nvPr/>
        </p:nvCxnSpPr>
        <p:spPr>
          <a:xfrm flipH="1">
            <a:off x="9355701" y="1802497"/>
            <a:ext cx="432339" cy="1620073"/>
          </a:xfrm>
          <a:prstGeom prst="curvedConnector3">
            <a:avLst>
              <a:gd name="adj1" fmla="val -66330"/>
            </a:avLst>
          </a:prstGeom>
          <a:ln w="0">
            <a:solidFill>
              <a:srgbClr val="3465A4"/>
            </a:solidFill>
          </a:ln>
        </p:spPr>
      </p:cxnSp>
      <p:cxnSp>
        <p:nvCxnSpPr>
          <p:cNvPr id="522" name="Connecteur : en arc 521"/>
          <p:cNvCxnSpPr>
            <a:stCxn id="510" idx="2"/>
            <a:endCxn id="518" idx="2"/>
          </p:cNvCxnSpPr>
          <p:nvPr/>
        </p:nvCxnSpPr>
        <p:spPr>
          <a:xfrm rot="10800000" flipH="1" flipV="1">
            <a:off x="8348217" y="1802497"/>
            <a:ext cx="468476" cy="1620073"/>
          </a:xfrm>
          <a:prstGeom prst="curvedConnector3">
            <a:avLst>
              <a:gd name="adj1" fmla="val -61116"/>
            </a:avLst>
          </a:prstGeom>
          <a:ln w="0">
            <a:solidFill>
              <a:srgbClr val="3465A4"/>
            </a:solidFill>
          </a:ln>
        </p:spPr>
      </p:cxnSp>
      <p:sp>
        <p:nvSpPr>
          <p:cNvPr id="523" name="Rectangle 522"/>
          <p:cNvSpPr/>
          <p:nvPr/>
        </p:nvSpPr>
        <p:spPr>
          <a:xfrm>
            <a:off x="8463594" y="1640969"/>
            <a:ext cx="280389" cy="444937"/>
          </a:xfrm>
          <a:prstGeom prst="rect">
            <a:avLst/>
          </a:prstGeom>
          <a:noFill/>
          <a:ln w="0">
            <a:noFill/>
          </a:ln>
        </p:spPr>
        <p:style>
          <a:lnRef idx="0">
            <a:scrgbClr r="0" g="0" b="0"/>
          </a:lnRef>
          <a:fillRef idx="0">
            <a:scrgbClr r="0" g="0" b="0"/>
          </a:fillRef>
          <a:effectRef idx="0">
            <a:scrgbClr r="0" g="0" b="0"/>
          </a:effectRef>
          <a:fontRef idx="minor"/>
        </p:style>
        <p:txBody>
          <a:bodyPr lIns="108847" tIns="54423" rIns="108847" bIns="54423" anchor="t">
            <a:spAutoFit/>
          </a:bodyPr>
          <a:lstStyle/>
          <a:p>
            <a:pPr>
              <a:lnSpc>
                <a:spcPct val="100000"/>
              </a:lnSpc>
            </a:pPr>
            <a:r>
              <a:rPr lang="fr-MA" sz="2177">
                <a:solidFill>
                  <a:srgbClr val="000000"/>
                </a:solidFill>
                <a:latin typeface="Arial"/>
                <a:ea typeface="DejaVu Sans"/>
              </a:rPr>
              <a:t>1</a:t>
            </a:r>
            <a:endParaRPr lang="fr-MA" sz="2177">
              <a:solidFill>
                <a:srgbClr val="000000"/>
              </a:solidFill>
              <a:latin typeface="Arial"/>
            </a:endParaRPr>
          </a:p>
        </p:txBody>
      </p:sp>
      <p:sp>
        <p:nvSpPr>
          <p:cNvPr id="524" name="Rectangle 523"/>
          <p:cNvSpPr/>
          <p:nvPr/>
        </p:nvSpPr>
        <p:spPr>
          <a:xfrm>
            <a:off x="9356572" y="1647500"/>
            <a:ext cx="280389" cy="444937"/>
          </a:xfrm>
          <a:prstGeom prst="rect">
            <a:avLst/>
          </a:prstGeom>
          <a:noFill/>
          <a:ln w="0">
            <a:noFill/>
          </a:ln>
        </p:spPr>
        <p:style>
          <a:lnRef idx="0">
            <a:scrgbClr r="0" g="0" b="0"/>
          </a:lnRef>
          <a:fillRef idx="0">
            <a:scrgbClr r="0" g="0" b="0"/>
          </a:fillRef>
          <a:effectRef idx="0">
            <a:scrgbClr r="0" g="0" b="0"/>
          </a:effectRef>
          <a:fontRef idx="minor"/>
        </p:style>
        <p:txBody>
          <a:bodyPr lIns="108847" tIns="54423" rIns="108847" bIns="54423" anchor="t">
            <a:spAutoFit/>
          </a:bodyPr>
          <a:lstStyle/>
          <a:p>
            <a:pPr>
              <a:lnSpc>
                <a:spcPct val="100000"/>
              </a:lnSpc>
            </a:pPr>
            <a:r>
              <a:rPr lang="fr-MA" sz="2177">
                <a:solidFill>
                  <a:srgbClr val="000000"/>
                </a:solidFill>
                <a:latin typeface="Arial"/>
                <a:ea typeface="DejaVu Sans"/>
              </a:rPr>
              <a:t>2</a:t>
            </a:r>
            <a:endParaRPr lang="fr-MA" sz="2177">
              <a:solidFill>
                <a:srgbClr val="000000"/>
              </a:solidFill>
              <a:latin typeface="Arial"/>
            </a:endParaRPr>
          </a:p>
        </p:txBody>
      </p:sp>
      <p:sp>
        <p:nvSpPr>
          <p:cNvPr id="525" name="Rectangle 524"/>
          <p:cNvSpPr/>
          <p:nvPr/>
        </p:nvSpPr>
        <p:spPr>
          <a:xfrm>
            <a:off x="8487105" y="2529593"/>
            <a:ext cx="280389" cy="444937"/>
          </a:xfrm>
          <a:prstGeom prst="rect">
            <a:avLst/>
          </a:prstGeom>
          <a:noFill/>
          <a:ln w="0">
            <a:noFill/>
          </a:ln>
        </p:spPr>
        <p:style>
          <a:lnRef idx="0">
            <a:scrgbClr r="0" g="0" b="0"/>
          </a:lnRef>
          <a:fillRef idx="0">
            <a:scrgbClr r="0" g="0" b="0"/>
          </a:fillRef>
          <a:effectRef idx="0">
            <a:scrgbClr r="0" g="0" b="0"/>
          </a:effectRef>
          <a:fontRef idx="minor"/>
        </p:style>
        <p:txBody>
          <a:bodyPr lIns="108847" tIns="54423" rIns="108847" bIns="54423" anchor="t">
            <a:spAutoFit/>
          </a:bodyPr>
          <a:lstStyle/>
          <a:p>
            <a:pPr>
              <a:lnSpc>
                <a:spcPct val="100000"/>
              </a:lnSpc>
            </a:pPr>
            <a:r>
              <a:rPr lang="fr-MA" sz="2177">
                <a:solidFill>
                  <a:srgbClr val="000000"/>
                </a:solidFill>
                <a:latin typeface="Arial"/>
                <a:ea typeface="DejaVu Sans"/>
              </a:rPr>
              <a:t>3</a:t>
            </a:r>
            <a:endParaRPr lang="fr-MA" sz="2177">
              <a:solidFill>
                <a:srgbClr val="000000"/>
              </a:solidFill>
              <a:latin typeface="Arial"/>
            </a:endParaRPr>
          </a:p>
        </p:txBody>
      </p:sp>
      <p:sp>
        <p:nvSpPr>
          <p:cNvPr id="526" name="Rectangle 525"/>
          <p:cNvSpPr/>
          <p:nvPr/>
        </p:nvSpPr>
        <p:spPr>
          <a:xfrm>
            <a:off x="9356572" y="2511742"/>
            <a:ext cx="280389" cy="444937"/>
          </a:xfrm>
          <a:prstGeom prst="rect">
            <a:avLst/>
          </a:prstGeom>
          <a:noFill/>
          <a:ln w="0">
            <a:noFill/>
          </a:ln>
        </p:spPr>
        <p:style>
          <a:lnRef idx="0">
            <a:scrgbClr r="0" g="0" b="0"/>
          </a:lnRef>
          <a:fillRef idx="0">
            <a:scrgbClr r="0" g="0" b="0"/>
          </a:fillRef>
          <a:effectRef idx="0">
            <a:scrgbClr r="0" g="0" b="0"/>
          </a:effectRef>
          <a:fontRef idx="minor"/>
        </p:style>
        <p:txBody>
          <a:bodyPr lIns="108847" tIns="54423" rIns="108847" bIns="54423" anchor="t">
            <a:spAutoFit/>
          </a:bodyPr>
          <a:lstStyle/>
          <a:p>
            <a:pPr>
              <a:lnSpc>
                <a:spcPct val="100000"/>
              </a:lnSpc>
            </a:pPr>
            <a:r>
              <a:rPr lang="fr-MA" sz="2177">
                <a:solidFill>
                  <a:srgbClr val="000000"/>
                </a:solidFill>
                <a:latin typeface="Arial"/>
                <a:ea typeface="DejaVu Sans"/>
              </a:rPr>
              <a:t>4</a:t>
            </a:r>
            <a:endParaRPr lang="fr-MA" sz="2177">
              <a:solidFill>
                <a:srgbClr val="000000"/>
              </a:solidFill>
              <a:latin typeface="Arial"/>
            </a:endParaRPr>
          </a:p>
        </p:txBody>
      </p:sp>
      <p:sp>
        <p:nvSpPr>
          <p:cNvPr id="527" name="Rectangle 526"/>
          <p:cNvSpPr/>
          <p:nvPr/>
        </p:nvSpPr>
        <p:spPr>
          <a:xfrm>
            <a:off x="8895498" y="3231436"/>
            <a:ext cx="280389" cy="444937"/>
          </a:xfrm>
          <a:prstGeom prst="rect">
            <a:avLst/>
          </a:prstGeom>
          <a:noFill/>
          <a:ln w="0">
            <a:noFill/>
          </a:ln>
        </p:spPr>
        <p:style>
          <a:lnRef idx="0">
            <a:scrgbClr r="0" g="0" b="0"/>
          </a:lnRef>
          <a:fillRef idx="0">
            <a:scrgbClr r="0" g="0" b="0"/>
          </a:fillRef>
          <a:effectRef idx="0">
            <a:scrgbClr r="0" g="0" b="0"/>
          </a:effectRef>
          <a:fontRef idx="minor"/>
        </p:style>
        <p:txBody>
          <a:bodyPr lIns="108847" tIns="54423" rIns="108847" bIns="54423" anchor="t">
            <a:spAutoFit/>
          </a:bodyPr>
          <a:lstStyle/>
          <a:p>
            <a:pPr>
              <a:lnSpc>
                <a:spcPct val="100000"/>
              </a:lnSpc>
            </a:pPr>
            <a:r>
              <a:rPr lang="fr-MA" sz="2177">
                <a:solidFill>
                  <a:srgbClr val="000000"/>
                </a:solidFill>
                <a:latin typeface="Arial"/>
                <a:ea typeface="DejaVu Sans"/>
              </a:rPr>
              <a:t>5</a:t>
            </a:r>
            <a:endParaRPr lang="fr-MA" sz="2177">
              <a:solidFill>
                <a:srgbClr val="000000"/>
              </a:solidFill>
              <a:latin typeface="Arial"/>
            </a:endParaRPr>
          </a:p>
        </p:txBody>
      </p:sp>
      <p:graphicFrame>
        <p:nvGraphicFramePr>
          <p:cNvPr id="528" name="Tableau 527"/>
          <p:cNvGraphicFramePr/>
          <p:nvPr/>
        </p:nvGraphicFramePr>
        <p:xfrm>
          <a:off x="7459371" y="3792652"/>
          <a:ext cx="4656465" cy="2904270"/>
        </p:xfrm>
        <a:graphic>
          <a:graphicData uri="http://schemas.openxmlformats.org/drawingml/2006/table">
            <a:tbl>
              <a:tblPr/>
              <a:tblGrid>
                <a:gridCol w="2011436">
                  <a:extLst>
                    <a:ext uri="{9D8B030D-6E8A-4147-A177-3AD203B41FA5}">
                      <a16:colId xmlns:a16="http://schemas.microsoft.com/office/drawing/2014/main" val="20000"/>
                    </a:ext>
                  </a:extLst>
                </a:gridCol>
                <a:gridCol w="1092608">
                  <a:extLst>
                    <a:ext uri="{9D8B030D-6E8A-4147-A177-3AD203B41FA5}">
                      <a16:colId xmlns:a16="http://schemas.microsoft.com/office/drawing/2014/main" val="20001"/>
                    </a:ext>
                  </a:extLst>
                </a:gridCol>
                <a:gridCol w="1552421">
                  <a:extLst>
                    <a:ext uri="{9D8B030D-6E8A-4147-A177-3AD203B41FA5}">
                      <a16:colId xmlns:a16="http://schemas.microsoft.com/office/drawing/2014/main" val="20002"/>
                    </a:ext>
                  </a:extLst>
                </a:gridCol>
              </a:tblGrid>
              <a:tr h="352274">
                <a:tc>
                  <a:txBody>
                    <a:bodyPr/>
                    <a:lstStyle/>
                    <a:p>
                      <a:pPr>
                        <a:lnSpc>
                          <a:spcPct val="100000"/>
                        </a:lnSpc>
                      </a:pPr>
                      <a:r>
                        <a:rPr lang="fr-MA" sz="1800" b="0" u="none" strike="noStrike" dirty="0">
                          <a:solidFill>
                            <a:srgbClr val="000000"/>
                          </a:solidFill>
                          <a:effectLst/>
                          <a:uFillTx/>
                          <a:latin typeface="Arial"/>
                        </a:rPr>
                        <a:t>Individus</a:t>
                      </a:r>
                      <a:endParaRPr lang="fr-MA" sz="1800" b="0" u="none" strike="noStrike" dirty="0">
                        <a:solidFill>
                          <a:srgbClr val="000000"/>
                        </a:solidFill>
                        <a:effectLst/>
                        <a:uFillTx/>
                        <a:latin typeface="Times New Roman"/>
                      </a:endParaRPr>
                    </a:p>
                  </a:txBody>
                  <a:tcPr marL="43539" marR="43539" marT="43539" marB="43539">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a:lstStyle/>
                    <a:p>
                      <a:pPr>
                        <a:lnSpc>
                          <a:spcPct val="100000"/>
                        </a:lnSpc>
                      </a:pPr>
                      <a:r>
                        <a:rPr lang="fr-MA" sz="1800" b="0" u="none" strike="noStrike">
                          <a:solidFill>
                            <a:srgbClr val="000000"/>
                          </a:solidFill>
                          <a:effectLst/>
                          <a:uFillTx/>
                          <a:latin typeface="Arial"/>
                        </a:rPr>
                        <a:t>distance</a:t>
                      </a:r>
                      <a:endParaRPr lang="fr-MA" sz="1800" b="0" u="none" strike="noStrike">
                        <a:solidFill>
                          <a:srgbClr val="000000"/>
                        </a:solidFill>
                        <a:effectLst/>
                        <a:uFillTx/>
                        <a:latin typeface="Times New Roman"/>
                      </a:endParaRPr>
                    </a:p>
                  </a:txBody>
                  <a:tcPr marL="43539" marR="43539" marT="43539" marB="43539">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a:lstStyle/>
                    <a:p>
                      <a:pPr>
                        <a:lnSpc>
                          <a:spcPct val="100000"/>
                        </a:lnSpc>
                      </a:pPr>
                      <a:r>
                        <a:rPr lang="fr-MA" sz="1800" b="0" u="none" strike="noStrike">
                          <a:solidFill>
                            <a:srgbClr val="000000"/>
                          </a:solidFill>
                          <a:effectLst/>
                          <a:uFillTx/>
                          <a:latin typeface="Arial"/>
                        </a:rPr>
                        <a:t>fitness</a:t>
                      </a:r>
                      <a:endParaRPr lang="fr-MA" sz="1800" b="0" u="none" strike="noStrike">
                        <a:solidFill>
                          <a:srgbClr val="000000"/>
                        </a:solidFill>
                        <a:effectLst/>
                        <a:uFillTx/>
                        <a:latin typeface="Times New Roman"/>
                      </a:endParaRPr>
                    </a:p>
                  </a:txBody>
                  <a:tcPr marL="43539" marR="43539" marT="43539" marB="43539">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extLst>
                  <a:ext uri="{0D108BD9-81ED-4DB2-BD59-A6C34878D82A}">
                    <a16:rowId xmlns:a16="http://schemas.microsoft.com/office/drawing/2014/main" val="10000"/>
                  </a:ext>
                </a:extLst>
              </a:tr>
              <a:tr h="631019">
                <a:tc>
                  <a:txBody>
                    <a:bodyPr/>
                    <a:lstStyle/>
                    <a:p>
                      <a:pPr>
                        <a:lnSpc>
                          <a:spcPct val="100000"/>
                        </a:lnSpc>
                      </a:pPr>
                      <a:r>
                        <a:rPr lang="fr-MA" sz="1800" b="0" u="none" strike="noStrike" dirty="0">
                          <a:solidFill>
                            <a:srgbClr val="000000"/>
                          </a:solidFill>
                          <a:effectLst/>
                          <a:uFillTx/>
                          <a:latin typeface="Arial"/>
                        </a:rPr>
                        <a:t>A</a:t>
                      </a:r>
                      <a:endParaRPr lang="fr-MA" sz="1800" b="0" u="none" strike="noStrike" dirty="0">
                        <a:solidFill>
                          <a:srgbClr val="000000"/>
                        </a:solidFill>
                        <a:effectLst/>
                        <a:uFillTx/>
                        <a:latin typeface="Times New Roman"/>
                      </a:endParaRPr>
                    </a:p>
                  </a:txBody>
                  <a:tcPr marL="43539" marR="43539" marT="43539" marB="43539">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a:lstStyle/>
                    <a:p>
                      <a:pPr>
                        <a:lnSpc>
                          <a:spcPct val="100000"/>
                        </a:lnSpc>
                      </a:pPr>
                      <a:r>
                        <a:rPr lang="fr-MA" sz="1800" b="0" u="none" strike="noStrike">
                          <a:solidFill>
                            <a:srgbClr val="000000"/>
                          </a:solidFill>
                          <a:effectLst/>
                          <a:uFillTx/>
                          <a:latin typeface="Arial"/>
                        </a:rPr>
                        <a:t>42</a:t>
                      </a:r>
                      <a:endParaRPr lang="fr-MA" sz="1800" b="0" u="none" strike="noStrike">
                        <a:solidFill>
                          <a:srgbClr val="000000"/>
                        </a:solidFill>
                        <a:effectLst/>
                        <a:uFillTx/>
                        <a:latin typeface="Times New Roman"/>
                      </a:endParaRPr>
                    </a:p>
                  </a:txBody>
                  <a:tcPr marL="43539" marR="43539" marT="43539" marB="43539">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a:lstStyle/>
                    <a:p>
                      <a:pPr>
                        <a:lnSpc>
                          <a:spcPct val="100000"/>
                        </a:lnSpc>
                      </a:pPr>
                      <a:r>
                        <a:rPr lang="fr-MA" sz="1800" b="0" u="none" strike="noStrike" dirty="0">
                          <a:solidFill>
                            <a:srgbClr val="000000"/>
                          </a:solidFill>
                          <a:effectLst/>
                          <a:uFillTx/>
                          <a:latin typeface="Arial"/>
                        </a:rPr>
                        <a:t>1/43 ≈ 0.02326</a:t>
                      </a:r>
                      <a:endParaRPr lang="fr-MA" sz="1800" b="0" u="none" strike="noStrike" dirty="0">
                        <a:solidFill>
                          <a:srgbClr val="000000"/>
                        </a:solidFill>
                        <a:effectLst/>
                        <a:uFillTx/>
                        <a:latin typeface="Times New Roman"/>
                      </a:endParaRPr>
                    </a:p>
                  </a:txBody>
                  <a:tcPr marL="43539" marR="43539" marT="43539" marB="43539">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extLst>
                  <a:ext uri="{0D108BD9-81ED-4DB2-BD59-A6C34878D82A}">
                    <a16:rowId xmlns:a16="http://schemas.microsoft.com/office/drawing/2014/main" val="10001"/>
                  </a:ext>
                </a:extLst>
              </a:tr>
              <a:tr h="631019">
                <a:tc>
                  <a:txBody>
                    <a:bodyPr/>
                    <a:lstStyle/>
                    <a:p>
                      <a:pPr>
                        <a:lnSpc>
                          <a:spcPct val="100000"/>
                        </a:lnSpc>
                      </a:pPr>
                      <a:r>
                        <a:rPr lang="fr-MA" sz="1800" b="0" u="none" strike="noStrike">
                          <a:solidFill>
                            <a:srgbClr val="000000"/>
                          </a:solidFill>
                          <a:effectLst/>
                          <a:uFillTx/>
                          <a:latin typeface="Arial"/>
                          <a:ea typeface="PingFang SC"/>
                        </a:rPr>
                        <a:t>B</a:t>
                      </a:r>
                      <a:r>
                        <a:rPr lang="fr-FR" sz="1600" b="0" u="none" strike="noStrike">
                          <a:solidFill>
                            <a:srgbClr val="000000"/>
                          </a:solidFill>
                          <a:effectLst/>
                          <a:uFillTx/>
                          <a:latin typeface="Times New Roman"/>
                          <a:ea typeface="PingFang SC"/>
                        </a:rPr>
                        <a:t>= [1, 3, 2, 5, 4]</a:t>
                      </a:r>
                      <a:endParaRPr lang="fr-MA" sz="1600" b="0" u="none" strike="noStrike">
                        <a:solidFill>
                          <a:srgbClr val="000000"/>
                        </a:solidFill>
                        <a:effectLst/>
                        <a:uFillTx/>
                        <a:latin typeface="Times New Roman"/>
                      </a:endParaRPr>
                    </a:p>
                  </a:txBody>
                  <a:tcPr marL="43539" marR="43539" marT="43539" marB="43539">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a:lstStyle/>
                    <a:p>
                      <a:pPr>
                        <a:lnSpc>
                          <a:spcPct val="100000"/>
                        </a:lnSpc>
                      </a:pPr>
                      <a:r>
                        <a:rPr lang="fr-MA" sz="1800" b="0" u="none" strike="noStrike">
                          <a:solidFill>
                            <a:srgbClr val="000000"/>
                          </a:solidFill>
                          <a:effectLst/>
                          <a:uFillTx/>
                          <a:latin typeface="Arial"/>
                        </a:rPr>
                        <a:t>23</a:t>
                      </a:r>
                      <a:endParaRPr lang="fr-MA" sz="1800" b="0" u="none" strike="noStrike">
                        <a:solidFill>
                          <a:srgbClr val="000000"/>
                        </a:solidFill>
                        <a:effectLst/>
                        <a:uFillTx/>
                        <a:latin typeface="Times New Roman"/>
                      </a:endParaRPr>
                    </a:p>
                  </a:txBody>
                  <a:tcPr marL="43539" marR="43539" marT="43539" marB="43539">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a:lstStyle/>
                    <a:p>
                      <a:pPr>
                        <a:lnSpc>
                          <a:spcPct val="100000"/>
                        </a:lnSpc>
                      </a:pPr>
                      <a:r>
                        <a:rPr lang="fr-MA" sz="1800" b="0" u="none" strike="noStrike" dirty="0">
                          <a:solidFill>
                            <a:srgbClr val="000000"/>
                          </a:solidFill>
                          <a:effectLst/>
                          <a:uFillTx/>
                          <a:latin typeface="Arial"/>
                        </a:rPr>
                        <a:t>1/24 ≈ 0.04167</a:t>
                      </a:r>
                      <a:endParaRPr lang="fr-MA" sz="1800" b="0" u="none" strike="noStrike" dirty="0">
                        <a:solidFill>
                          <a:srgbClr val="000000"/>
                        </a:solidFill>
                        <a:effectLst/>
                        <a:uFillTx/>
                        <a:latin typeface="Times New Roman"/>
                      </a:endParaRPr>
                    </a:p>
                  </a:txBody>
                  <a:tcPr marL="43539" marR="43539" marT="43539" marB="43539">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extLst>
                  <a:ext uri="{0D108BD9-81ED-4DB2-BD59-A6C34878D82A}">
                    <a16:rowId xmlns:a16="http://schemas.microsoft.com/office/drawing/2014/main" val="10002"/>
                  </a:ext>
                </a:extLst>
              </a:tr>
              <a:tr h="631019">
                <a:tc>
                  <a:txBody>
                    <a:bodyPr/>
                    <a:lstStyle/>
                    <a:p>
                      <a:pPr>
                        <a:lnSpc>
                          <a:spcPct val="100000"/>
                        </a:lnSpc>
                      </a:pPr>
                      <a:r>
                        <a:rPr lang="fr-MA" sz="1800" b="0" u="none" strike="noStrike">
                          <a:solidFill>
                            <a:srgbClr val="000000"/>
                          </a:solidFill>
                          <a:effectLst/>
                          <a:uFillTx/>
                          <a:latin typeface="Arial"/>
                          <a:ea typeface="PingFang SC"/>
                        </a:rPr>
                        <a:t>C= </a:t>
                      </a:r>
                      <a:r>
                        <a:rPr lang="fr-FR" sz="1600" b="0" u="none" strike="noStrike">
                          <a:solidFill>
                            <a:srgbClr val="000000"/>
                          </a:solidFill>
                          <a:effectLst/>
                          <a:uFillTx/>
                          <a:latin typeface="Times New Roman"/>
                          <a:ea typeface="PingFang SC"/>
                        </a:rPr>
                        <a:t>[1, 4, 5, 2, 3]</a:t>
                      </a:r>
                      <a:endParaRPr lang="fr-MA" sz="1600" b="0" u="none" strike="noStrike">
                        <a:solidFill>
                          <a:srgbClr val="000000"/>
                        </a:solidFill>
                        <a:effectLst/>
                        <a:uFillTx/>
                        <a:latin typeface="Times New Roman"/>
                      </a:endParaRPr>
                    </a:p>
                  </a:txBody>
                  <a:tcPr marL="43539" marR="43539" marT="43539" marB="43539">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a:lstStyle/>
                    <a:p>
                      <a:pPr>
                        <a:lnSpc>
                          <a:spcPct val="100000"/>
                        </a:lnSpc>
                      </a:pPr>
                      <a:r>
                        <a:rPr lang="fr-MA" sz="1800" b="0" u="none" strike="noStrike">
                          <a:solidFill>
                            <a:srgbClr val="000000"/>
                          </a:solidFill>
                          <a:effectLst/>
                          <a:uFillTx/>
                          <a:latin typeface="Arial"/>
                        </a:rPr>
                        <a:t>23</a:t>
                      </a:r>
                      <a:endParaRPr lang="fr-MA" sz="1800" b="0" u="none" strike="noStrike">
                        <a:solidFill>
                          <a:srgbClr val="000000"/>
                        </a:solidFill>
                        <a:effectLst/>
                        <a:uFillTx/>
                        <a:latin typeface="Times New Roman"/>
                      </a:endParaRPr>
                    </a:p>
                  </a:txBody>
                  <a:tcPr marL="43539" marR="43539" marT="43539" marB="43539">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a:lstStyle/>
                    <a:p>
                      <a:pPr>
                        <a:lnSpc>
                          <a:spcPct val="100000"/>
                        </a:lnSpc>
                      </a:pPr>
                      <a:r>
                        <a:rPr lang="fr-MA" sz="1800" b="0" u="none" strike="noStrike" dirty="0">
                          <a:solidFill>
                            <a:srgbClr val="000000"/>
                          </a:solidFill>
                          <a:effectLst/>
                          <a:uFillTx/>
                          <a:latin typeface="Arial"/>
                        </a:rPr>
                        <a:t>1/24 ≈ 0.04167</a:t>
                      </a:r>
                      <a:endParaRPr lang="fr-MA" sz="1800" b="0" u="none" strike="noStrike" dirty="0">
                        <a:solidFill>
                          <a:srgbClr val="000000"/>
                        </a:solidFill>
                        <a:effectLst/>
                        <a:uFillTx/>
                        <a:latin typeface="Times New Roman"/>
                      </a:endParaRPr>
                    </a:p>
                  </a:txBody>
                  <a:tcPr marL="43539" marR="43539" marT="43539" marB="43539">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extLst>
                  <a:ext uri="{0D108BD9-81ED-4DB2-BD59-A6C34878D82A}">
                    <a16:rowId xmlns:a16="http://schemas.microsoft.com/office/drawing/2014/main" val="10003"/>
                  </a:ext>
                </a:extLst>
              </a:tr>
              <a:tr h="631019">
                <a:tc>
                  <a:txBody>
                    <a:bodyPr/>
                    <a:lstStyle/>
                    <a:p>
                      <a:pPr>
                        <a:lnSpc>
                          <a:spcPct val="100000"/>
                        </a:lnSpc>
                      </a:pPr>
                      <a:r>
                        <a:rPr lang="fr-MA" sz="1800" b="0" u="none" strike="noStrike">
                          <a:solidFill>
                            <a:srgbClr val="000000"/>
                          </a:solidFill>
                          <a:effectLst/>
                          <a:uFillTx/>
                          <a:latin typeface="Arial"/>
                        </a:rPr>
                        <a:t>D</a:t>
                      </a:r>
                      <a:endParaRPr lang="fr-MA" sz="1800" b="0" u="none" strike="noStrike">
                        <a:solidFill>
                          <a:srgbClr val="000000"/>
                        </a:solidFill>
                        <a:effectLst/>
                        <a:uFillTx/>
                        <a:latin typeface="Times New Roman"/>
                      </a:endParaRPr>
                    </a:p>
                  </a:txBody>
                  <a:tcPr marL="43539" marR="43539" marT="43539" marB="43539">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a:lstStyle/>
                    <a:p>
                      <a:pPr>
                        <a:lnSpc>
                          <a:spcPct val="100000"/>
                        </a:lnSpc>
                      </a:pPr>
                      <a:r>
                        <a:rPr lang="fr-MA" sz="1800" b="0" u="none" strike="noStrike">
                          <a:solidFill>
                            <a:srgbClr val="000000"/>
                          </a:solidFill>
                          <a:effectLst/>
                          <a:uFillTx/>
                          <a:latin typeface="Arial"/>
                        </a:rPr>
                        <a:t>42</a:t>
                      </a:r>
                      <a:endParaRPr lang="fr-MA" sz="1800" b="0" u="none" strike="noStrike">
                        <a:solidFill>
                          <a:srgbClr val="000000"/>
                        </a:solidFill>
                        <a:effectLst/>
                        <a:uFillTx/>
                        <a:latin typeface="Times New Roman"/>
                      </a:endParaRPr>
                    </a:p>
                  </a:txBody>
                  <a:tcPr marL="43539" marR="43539" marT="43539" marB="43539">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a:lstStyle/>
                    <a:p>
                      <a:pPr>
                        <a:lnSpc>
                          <a:spcPct val="100000"/>
                        </a:lnSpc>
                      </a:pPr>
                      <a:r>
                        <a:rPr lang="fr-MA" sz="1800" b="0" u="none" strike="noStrike" dirty="0">
                          <a:solidFill>
                            <a:srgbClr val="000000"/>
                          </a:solidFill>
                          <a:effectLst/>
                          <a:uFillTx/>
                          <a:latin typeface="Arial"/>
                        </a:rPr>
                        <a:t>1/43 ≈ 0.02326</a:t>
                      </a:r>
                      <a:endParaRPr lang="fr-MA" sz="1800" b="0" u="none" strike="noStrike" dirty="0">
                        <a:solidFill>
                          <a:srgbClr val="000000"/>
                        </a:solidFill>
                        <a:effectLst/>
                        <a:uFillTx/>
                        <a:latin typeface="Times New Roman"/>
                      </a:endParaRPr>
                    </a:p>
                  </a:txBody>
                  <a:tcPr marL="43539" marR="43539" marT="43539" marB="43539">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extLst>
                  <a:ext uri="{0D108BD9-81ED-4DB2-BD59-A6C34878D82A}">
                    <a16:rowId xmlns:a16="http://schemas.microsoft.com/office/drawing/2014/main" val="10004"/>
                  </a:ext>
                </a:extLst>
              </a:tr>
            </a:tbl>
          </a:graphicData>
        </a:graphic>
      </p:graphicFrame>
      <p:sp>
        <p:nvSpPr>
          <p:cNvPr id="529" name="Rectangle 528"/>
          <p:cNvSpPr/>
          <p:nvPr/>
        </p:nvSpPr>
        <p:spPr>
          <a:xfrm>
            <a:off x="10381275" y="3480693"/>
            <a:ext cx="1368419" cy="168495"/>
          </a:xfrm>
          <a:prstGeom prst="rect">
            <a:avLst/>
          </a:prstGeom>
          <a:blipFill rotWithShape="0">
            <a:blip r:embed="rId2"/>
            <a:srcRect/>
            <a:stretch/>
          </a:blipFill>
          <a:ln w="0">
            <a:noFill/>
          </a:ln>
        </p:spPr>
        <p:style>
          <a:lnRef idx="0">
            <a:scrgbClr r="0" g="0" b="0"/>
          </a:lnRef>
          <a:fillRef idx="0">
            <a:scrgbClr r="0" g="0" b="0"/>
          </a:fillRef>
          <a:effectRef idx="0">
            <a:scrgbClr r="0" g="0" b="0"/>
          </a:effectRef>
          <a:fontRef idx="minor"/>
        </p:style>
        <p:txBody>
          <a:bodyPr lIns="108847" tIns="54423" rIns="108847" bIns="54423" anchor="t">
            <a:noAutofit/>
          </a:bodyPr>
          <a:lstStyle/>
          <a:p>
            <a:endParaRPr lang="fr-MA" sz="2177">
              <a:solidFill>
                <a:srgbClr val="000000"/>
              </a:solidFill>
              <a:latin typeface="Arial"/>
              <a:ea typeface="DejaVu Sans"/>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024129" y="510788"/>
            <a:ext cx="9720072" cy="1499616"/>
          </a:xfrm>
        </p:spPr>
        <p:txBody>
          <a:bodyPr/>
          <a:lstStyle/>
          <a:p>
            <a:r>
              <a:rPr lang="fr-FR" dirty="0"/>
              <a:t>Apprentissage par renforcement</a:t>
            </a:r>
          </a:p>
        </p:txBody>
      </p:sp>
      <p:sp>
        <p:nvSpPr>
          <p:cNvPr id="3" name="Espace réservé du contenu 2"/>
          <p:cNvSpPr>
            <a:spLocks noGrp="1"/>
          </p:cNvSpPr>
          <p:nvPr>
            <p:ph idx="1"/>
          </p:nvPr>
        </p:nvSpPr>
        <p:spPr/>
        <p:txBody>
          <a:bodyPr/>
          <a:lstStyle/>
          <a:p>
            <a:pPr>
              <a:buFont typeface="Wingdings" panose="05000000000000000000" charset="0"/>
              <a:buChar char="§"/>
            </a:pPr>
            <a:r>
              <a:rPr lang="fr-FR" sz="2400" dirty="0"/>
              <a:t>Agent interagit avec l’environnement</a:t>
            </a:r>
          </a:p>
          <a:p>
            <a:pPr>
              <a:buFont typeface="Wingdings" panose="05000000000000000000" charset="0"/>
              <a:buChar char="§"/>
            </a:pPr>
            <a:r>
              <a:rPr lang="fr-FR" sz="2400" dirty="0"/>
              <a:t>Apprend par essais/erreurs via des récompenses</a:t>
            </a:r>
          </a:p>
          <a:p>
            <a:pPr>
              <a:buFont typeface="Wingdings" panose="05000000000000000000" charset="0"/>
              <a:buChar char="§"/>
            </a:pPr>
            <a:r>
              <a:rPr lang="fr-FR" sz="2400" dirty="0"/>
              <a:t>Exemples : </a:t>
            </a:r>
            <a:r>
              <a:rPr lang="fr-FR" sz="2400" dirty="0" err="1"/>
              <a:t>Q-learning</a:t>
            </a:r>
            <a:r>
              <a:rPr lang="fr-FR" sz="2400" dirty="0"/>
              <a:t>, DQN</a:t>
            </a:r>
          </a:p>
          <a:p>
            <a:pPr>
              <a:buFont typeface="Wingdings" panose="05000000000000000000" charset="0"/>
              <a:buChar char="§"/>
            </a:pPr>
            <a:r>
              <a:rPr lang="fr-FR" sz="2400" dirty="0"/>
              <a:t>Applications : robots, jeux, trading automatisé</a:t>
            </a:r>
          </a:p>
          <a:p>
            <a:pPr>
              <a:buFont typeface="Wingdings" panose="05000000000000000000" charset="0"/>
              <a:buChar char="§"/>
            </a:pPr>
            <a:endParaRPr lang="fr-FR" sz="2400" dirty="0"/>
          </a:p>
          <a:p>
            <a:pPr marL="0" indent="0">
              <a:buFont typeface="Wingdings" panose="05000000000000000000" charset="0"/>
              <a:buNone/>
            </a:pPr>
            <a:r>
              <a:rPr lang="en-US" altLang="fr-FR" sz="2400" i="1" dirty="0">
                <a:solidFill>
                  <a:schemeClr val="accent4"/>
                </a:solidFill>
                <a:sym typeface="+mn-ea"/>
              </a:rPr>
              <a:t>=&gt; On en parlera plus lors de cette séance</a:t>
            </a:r>
            <a:endParaRPr lang="fr-FR" sz="2400" dirty="0"/>
          </a:p>
          <a:p>
            <a:pPr marL="0" indent="0">
              <a:buFont typeface="Wingdings" panose="05000000000000000000" charset="0"/>
              <a:buNone/>
            </a:pPr>
            <a:endParaRPr lang="fr-FR" sz="2400" dirty="0"/>
          </a:p>
          <a:p>
            <a:pPr>
              <a:buFont typeface="Wingdings" panose="05000000000000000000" charset="0"/>
              <a:buChar char="§"/>
            </a:pPr>
            <a:endParaRPr lang="fr-FR" sz="2400" dirty="0"/>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0" name="PlaceHolder 1"/>
          <p:cNvSpPr>
            <a:spLocks noGrp="1"/>
          </p:cNvSpPr>
          <p:nvPr>
            <p:ph type="title"/>
          </p:nvPr>
        </p:nvSpPr>
        <p:spPr>
          <a:xfrm>
            <a:off x="837897" y="286706"/>
            <a:ext cx="10513274" cy="1340110"/>
          </a:xfrm>
          <a:prstGeom prst="rect">
            <a:avLst/>
          </a:prstGeom>
          <a:noFill/>
          <a:ln w="0">
            <a:noFill/>
          </a:ln>
        </p:spPr>
        <p:txBody>
          <a:bodyPr vert="horz" lIns="0" tIns="0" rIns="0" bIns="0" rtlCol="0" anchor="ctr">
            <a:spAutoFit/>
          </a:bodyPr>
          <a:lstStyle/>
          <a:p>
            <a:pPr algn="ctr"/>
            <a:r>
              <a:rPr lang="fr-FR" sz="4354">
                <a:solidFill>
                  <a:srgbClr val="000000"/>
                </a:solidFill>
                <a:latin typeface="Times New Roman"/>
                <a:ea typeface="PingFang SC"/>
              </a:rPr>
              <a:t>Algorithme génétique : </a:t>
            </a:r>
            <a:br>
              <a:rPr sz="4354"/>
            </a:br>
            <a:r>
              <a:rPr lang="fr-FR" sz="4354">
                <a:solidFill>
                  <a:srgbClr val="000000"/>
                </a:solidFill>
                <a:latin typeface="Times New Roman"/>
                <a:ea typeface="PingFang SC"/>
              </a:rPr>
              <a:t>exemple</a:t>
            </a:r>
            <a:endParaRPr lang="fr-MA" sz="4354">
              <a:solidFill>
                <a:srgbClr val="000000"/>
              </a:solidFill>
              <a:latin typeface="Arial"/>
            </a:endParaRPr>
          </a:p>
        </p:txBody>
      </p:sp>
      <p:sp>
        <p:nvSpPr>
          <p:cNvPr id="531" name="PlaceHolder 2"/>
          <p:cNvSpPr>
            <a:spLocks noGrp="1"/>
          </p:cNvSpPr>
          <p:nvPr>
            <p:ph/>
          </p:nvPr>
        </p:nvSpPr>
        <p:spPr>
          <a:xfrm>
            <a:off x="200056" y="1576099"/>
            <a:ext cx="7198678" cy="6831101"/>
          </a:xfrm>
          <a:prstGeom prst="rect">
            <a:avLst/>
          </a:prstGeom>
          <a:noFill/>
          <a:ln w="0">
            <a:noFill/>
          </a:ln>
        </p:spPr>
        <p:txBody>
          <a:bodyPr vert="horz" lIns="0" tIns="0" rIns="0" bIns="0" rtlCol="0" anchor="t">
            <a:spAutoFit/>
          </a:bodyPr>
          <a:lstStyle/>
          <a:p>
            <a:pPr marL="522461" indent="-391846" algn="just">
              <a:lnSpc>
                <a:spcPct val="90000"/>
              </a:lnSpc>
              <a:spcBef>
                <a:spcPts val="600"/>
              </a:spcBef>
              <a:spcAft>
                <a:spcPts val="600"/>
              </a:spcAft>
              <a:buClr>
                <a:srgbClr val="000000"/>
              </a:buClr>
              <a:buSzPct val="45000"/>
              <a:buFont typeface="Wingdings" charset="2"/>
              <a:buChar char=""/>
            </a:pPr>
            <a:r>
              <a:rPr lang="fr-FR" sz="1935" b="1" dirty="0">
                <a:solidFill>
                  <a:srgbClr val="000000"/>
                </a:solidFill>
                <a:latin typeface="Times New Roman"/>
                <a:ea typeface="PingFang SC"/>
              </a:rPr>
              <a:t>Génération 1 : Nouvelle population</a:t>
            </a:r>
            <a:endParaRPr lang="fr-MA" sz="1935" b="1" dirty="0">
              <a:solidFill>
                <a:srgbClr val="000000"/>
              </a:solidFill>
              <a:latin typeface="Arial"/>
            </a:endParaRPr>
          </a:p>
          <a:p>
            <a:pPr marL="130615" algn="just">
              <a:lnSpc>
                <a:spcPct val="90000"/>
              </a:lnSpc>
              <a:spcBef>
                <a:spcPts val="600"/>
              </a:spcBef>
              <a:spcAft>
                <a:spcPts val="600"/>
              </a:spcAft>
              <a:buClr>
                <a:srgbClr val="000000"/>
              </a:buClr>
              <a:buSzPct val="45000"/>
            </a:pPr>
            <a:r>
              <a:rPr lang="fr-FR" sz="1935" cap="none" dirty="0">
                <a:solidFill>
                  <a:srgbClr val="000000"/>
                </a:solidFill>
                <a:latin typeface="Times New Roman"/>
                <a:ea typeface="PingFang SC"/>
              </a:rPr>
              <a:t>Avec </a:t>
            </a:r>
            <a:r>
              <a:rPr lang="fr-FR" sz="1935" b="1" cap="none" dirty="0">
                <a:solidFill>
                  <a:srgbClr val="000000"/>
                </a:solidFill>
                <a:latin typeface="Times New Roman"/>
                <a:ea typeface="PingFang SC"/>
              </a:rPr>
              <a:t>élitisme</a:t>
            </a:r>
            <a:r>
              <a:rPr lang="fr-FR" sz="1935" cap="none" dirty="0">
                <a:solidFill>
                  <a:srgbClr val="000000"/>
                </a:solidFill>
                <a:latin typeface="Times New Roman"/>
                <a:ea typeface="PingFang SC"/>
              </a:rPr>
              <a:t> : garder le meilleur individu de la génération précédente.</a:t>
            </a:r>
            <a:r>
              <a:rPr lang="fr-FR" sz="1935" b="1" cap="none" dirty="0">
                <a:solidFill>
                  <a:srgbClr val="000000"/>
                </a:solidFill>
                <a:latin typeface="Times New Roman"/>
                <a:ea typeface="PingFang SC"/>
              </a:rPr>
              <a:t> </a:t>
            </a:r>
            <a:endParaRPr lang="fr-MA" sz="1935" cap="none" dirty="0">
              <a:solidFill>
                <a:srgbClr val="000000"/>
              </a:solidFill>
              <a:latin typeface="Arial"/>
            </a:endParaRPr>
          </a:p>
          <a:p>
            <a:pPr algn="just">
              <a:lnSpc>
                <a:spcPct val="90000"/>
              </a:lnSpc>
              <a:spcBef>
                <a:spcPts val="600"/>
              </a:spcBef>
              <a:spcAft>
                <a:spcPts val="600"/>
              </a:spcAft>
            </a:pPr>
            <a:endParaRPr lang="fr-MA" sz="1935" dirty="0">
              <a:solidFill>
                <a:srgbClr val="000000"/>
              </a:solidFill>
              <a:latin typeface="Arial"/>
            </a:endParaRPr>
          </a:p>
          <a:p>
            <a:pPr algn="just">
              <a:lnSpc>
                <a:spcPct val="90000"/>
              </a:lnSpc>
              <a:spcBef>
                <a:spcPts val="600"/>
              </a:spcBef>
              <a:spcAft>
                <a:spcPts val="600"/>
              </a:spcAft>
            </a:pPr>
            <a:endParaRPr lang="fr-MA" sz="1935" dirty="0">
              <a:solidFill>
                <a:srgbClr val="000000"/>
              </a:solidFill>
              <a:latin typeface="Arial"/>
            </a:endParaRPr>
          </a:p>
          <a:p>
            <a:pPr algn="just">
              <a:lnSpc>
                <a:spcPct val="90000"/>
              </a:lnSpc>
              <a:spcBef>
                <a:spcPts val="600"/>
              </a:spcBef>
              <a:spcAft>
                <a:spcPts val="600"/>
              </a:spcAft>
            </a:pPr>
            <a:endParaRPr lang="fr-MA" sz="1935" dirty="0">
              <a:solidFill>
                <a:srgbClr val="000000"/>
              </a:solidFill>
              <a:latin typeface="Arial"/>
            </a:endParaRPr>
          </a:p>
          <a:p>
            <a:pPr marL="522461" indent="-391846" algn="just">
              <a:lnSpc>
                <a:spcPct val="90000"/>
              </a:lnSpc>
              <a:spcBef>
                <a:spcPts val="600"/>
              </a:spcBef>
              <a:spcAft>
                <a:spcPts val="600"/>
              </a:spcAft>
              <a:buClr>
                <a:srgbClr val="000000"/>
              </a:buClr>
              <a:buSzPct val="45000"/>
              <a:buFont typeface="Wingdings" charset="2"/>
              <a:buChar char=""/>
            </a:pPr>
            <a:r>
              <a:rPr lang="fr-FR" sz="1800" b="1" dirty="0">
                <a:solidFill>
                  <a:srgbClr val="000000"/>
                </a:solidFill>
                <a:latin typeface="Times New Roman"/>
                <a:ea typeface="PingFang SC"/>
              </a:rPr>
              <a:t>Génération 2 :(optionnel) </a:t>
            </a:r>
            <a:endParaRPr lang="fr-MA" sz="1800" dirty="0">
              <a:solidFill>
                <a:srgbClr val="000000"/>
              </a:solidFill>
              <a:latin typeface="Arial"/>
            </a:endParaRPr>
          </a:p>
          <a:p>
            <a:pPr>
              <a:lnSpc>
                <a:spcPct val="90000"/>
              </a:lnSpc>
              <a:spcBef>
                <a:spcPts val="600"/>
              </a:spcBef>
              <a:spcAft>
                <a:spcPts val="600"/>
              </a:spcAft>
            </a:pPr>
            <a:r>
              <a:rPr lang="fr-FR" sz="1572" dirty="0">
                <a:solidFill>
                  <a:srgbClr val="000000"/>
                </a:solidFill>
                <a:latin typeface="Times New Roman"/>
                <a:ea typeface="PingFang SC"/>
              </a:rPr>
              <a:t>Avec </a:t>
            </a:r>
            <a:r>
              <a:rPr lang="fr-FR" sz="1572" b="1" dirty="0">
                <a:solidFill>
                  <a:srgbClr val="000000"/>
                </a:solidFill>
                <a:latin typeface="Times New Roman"/>
                <a:ea typeface="PingFang SC"/>
              </a:rPr>
              <a:t>B</a:t>
            </a:r>
            <a:r>
              <a:rPr lang="fr-FR" sz="1572" dirty="0">
                <a:solidFill>
                  <a:srgbClr val="000000"/>
                </a:solidFill>
                <a:latin typeface="Times New Roman"/>
                <a:ea typeface="PingFang SC"/>
              </a:rPr>
              <a:t> dans la population, la sélection par tournoi le choisira souvent.</a:t>
            </a:r>
            <a:endParaRPr lang="fr-MA" sz="1572" dirty="0">
              <a:solidFill>
                <a:srgbClr val="000000"/>
              </a:solidFill>
              <a:latin typeface="Arial"/>
            </a:endParaRPr>
          </a:p>
          <a:p>
            <a:pPr>
              <a:lnSpc>
                <a:spcPct val="90000"/>
              </a:lnSpc>
              <a:spcBef>
                <a:spcPts val="600"/>
              </a:spcBef>
              <a:spcAft>
                <a:spcPts val="600"/>
              </a:spcAft>
            </a:pPr>
            <a:r>
              <a:rPr lang="fr-FR" sz="1572" dirty="0">
                <a:solidFill>
                  <a:srgbClr val="000000"/>
                </a:solidFill>
                <a:latin typeface="Times New Roman"/>
                <a:ea typeface="PingFang SC"/>
              </a:rPr>
              <a:t>Le croisement de B avec d’autres individus tend à propager ses bonnes sous-séquences : </a:t>
            </a:r>
            <a:endParaRPr lang="fr-MA" sz="1572" dirty="0">
              <a:solidFill>
                <a:srgbClr val="000000"/>
              </a:solidFill>
              <a:latin typeface="Arial"/>
            </a:endParaRPr>
          </a:p>
          <a:p>
            <a:pPr>
              <a:lnSpc>
                <a:spcPct val="90000"/>
              </a:lnSpc>
              <a:spcBef>
                <a:spcPts val="600"/>
              </a:spcBef>
              <a:spcAft>
                <a:spcPts val="600"/>
              </a:spcAft>
            </a:pPr>
            <a:r>
              <a:rPr lang="fr-FR" sz="1572" dirty="0">
                <a:solidFill>
                  <a:srgbClr val="000000"/>
                </a:solidFill>
                <a:latin typeface="Times New Roman"/>
                <a:ea typeface="PingFang SC"/>
              </a:rPr>
              <a:t>1 → 3 (très court : 3 km)</a:t>
            </a:r>
            <a:endParaRPr lang="fr-MA" sz="1572" dirty="0">
              <a:solidFill>
                <a:srgbClr val="000000"/>
              </a:solidFill>
              <a:latin typeface="Arial"/>
            </a:endParaRPr>
          </a:p>
          <a:p>
            <a:pPr>
              <a:lnSpc>
                <a:spcPct val="90000"/>
              </a:lnSpc>
              <a:spcBef>
                <a:spcPts val="600"/>
              </a:spcBef>
              <a:spcAft>
                <a:spcPts val="600"/>
              </a:spcAft>
            </a:pPr>
            <a:r>
              <a:rPr lang="fr-FR" sz="1572" dirty="0">
                <a:solidFill>
                  <a:srgbClr val="000000"/>
                </a:solidFill>
                <a:latin typeface="Times New Roman"/>
                <a:ea typeface="PingFang SC"/>
              </a:rPr>
              <a:t>2 → 5 (2 km)</a:t>
            </a:r>
            <a:endParaRPr lang="fr-MA" sz="1572" dirty="0">
              <a:solidFill>
                <a:srgbClr val="000000"/>
              </a:solidFill>
              <a:latin typeface="Arial"/>
            </a:endParaRPr>
          </a:p>
          <a:p>
            <a:pPr>
              <a:lnSpc>
                <a:spcPct val="90000"/>
              </a:lnSpc>
              <a:spcBef>
                <a:spcPts val="600"/>
              </a:spcBef>
              <a:spcAft>
                <a:spcPts val="600"/>
              </a:spcAft>
            </a:pPr>
            <a:r>
              <a:rPr lang="fr-FR" sz="1572" dirty="0">
                <a:solidFill>
                  <a:srgbClr val="000000"/>
                </a:solidFill>
                <a:latin typeface="Times New Roman"/>
                <a:ea typeface="PingFang SC"/>
              </a:rPr>
              <a:t>5 → 4 (3 km)</a:t>
            </a:r>
            <a:endParaRPr lang="fr-MA" sz="1572" dirty="0">
              <a:solidFill>
                <a:srgbClr val="000000"/>
              </a:solidFill>
              <a:latin typeface="Arial"/>
            </a:endParaRPr>
          </a:p>
          <a:p>
            <a:pPr>
              <a:lnSpc>
                <a:spcPct val="90000"/>
              </a:lnSpc>
              <a:spcBef>
                <a:spcPts val="600"/>
              </a:spcBef>
              <a:spcAft>
                <a:spcPts val="600"/>
              </a:spcAft>
            </a:pPr>
            <a:r>
              <a:rPr lang="fr-FR" sz="1572" dirty="0">
                <a:solidFill>
                  <a:srgbClr val="000000"/>
                </a:solidFill>
                <a:latin typeface="Times New Roman"/>
                <a:ea typeface="PingFang SC"/>
              </a:rPr>
              <a:t>→ L’AG converge vers ou autour de la solution optimale. </a:t>
            </a:r>
            <a:endParaRPr lang="fr-MA" sz="1572" dirty="0">
              <a:solidFill>
                <a:srgbClr val="000000"/>
              </a:solidFill>
              <a:latin typeface="Arial"/>
            </a:endParaRPr>
          </a:p>
          <a:p>
            <a:pPr>
              <a:lnSpc>
                <a:spcPct val="90000"/>
              </a:lnSpc>
              <a:spcBef>
                <a:spcPts val="600"/>
              </a:spcBef>
              <a:spcAft>
                <a:spcPts val="600"/>
              </a:spcAft>
            </a:pPr>
            <a:endParaRPr lang="fr-MA" sz="1572" dirty="0">
              <a:solidFill>
                <a:srgbClr val="000000"/>
              </a:solidFill>
              <a:latin typeface="Arial"/>
            </a:endParaRPr>
          </a:p>
          <a:p>
            <a:pPr marL="522461" algn="just">
              <a:lnSpc>
                <a:spcPct val="90000"/>
              </a:lnSpc>
              <a:spcBef>
                <a:spcPts val="600"/>
              </a:spcBef>
              <a:spcAft>
                <a:spcPts val="600"/>
              </a:spcAft>
            </a:pPr>
            <a:endParaRPr lang="fr-MA" sz="1935" dirty="0">
              <a:solidFill>
                <a:srgbClr val="000000"/>
              </a:solidFill>
              <a:latin typeface="Arial"/>
            </a:endParaRPr>
          </a:p>
          <a:p>
            <a:pPr marL="522461">
              <a:lnSpc>
                <a:spcPct val="90000"/>
              </a:lnSpc>
              <a:spcBef>
                <a:spcPts val="600"/>
              </a:spcBef>
              <a:spcAft>
                <a:spcPts val="600"/>
              </a:spcAft>
            </a:pPr>
            <a:endParaRPr lang="fr-MA" sz="1209" dirty="0">
              <a:solidFill>
                <a:srgbClr val="000000"/>
              </a:solidFill>
              <a:latin typeface="Arial"/>
            </a:endParaRPr>
          </a:p>
          <a:p>
            <a:pPr marL="522461">
              <a:lnSpc>
                <a:spcPct val="90000"/>
              </a:lnSpc>
              <a:spcBef>
                <a:spcPts val="1440"/>
              </a:spcBef>
              <a:spcAft>
                <a:spcPts val="1200"/>
              </a:spcAft>
            </a:pPr>
            <a:endParaRPr lang="fr-MA" sz="1209" dirty="0">
              <a:solidFill>
                <a:srgbClr val="000000"/>
              </a:solidFill>
              <a:latin typeface="Arial"/>
            </a:endParaRPr>
          </a:p>
        </p:txBody>
      </p:sp>
      <p:sp>
        <p:nvSpPr>
          <p:cNvPr id="532" name="Ellipse 531"/>
          <p:cNvSpPr/>
          <p:nvPr/>
        </p:nvSpPr>
        <p:spPr>
          <a:xfrm>
            <a:off x="10162996" y="1405657"/>
            <a:ext cx="539008" cy="539008"/>
          </a:xfrm>
          <a:prstGeom prst="ellipse">
            <a:avLst/>
          </a:prstGeom>
          <a:solidFill>
            <a:srgbClr val="729FCF">
              <a:alpha val="1000"/>
            </a:srgbClr>
          </a:solidFill>
          <a:ln w="0">
            <a:solidFill>
              <a:srgbClr val="3465A4"/>
            </a:solidFill>
          </a:ln>
        </p:spPr>
        <p:style>
          <a:lnRef idx="0">
            <a:scrgbClr r="0" g="0" b="0"/>
          </a:lnRef>
          <a:fillRef idx="0">
            <a:scrgbClr r="0" g="0" b="0"/>
          </a:fillRef>
          <a:effectRef idx="0">
            <a:scrgbClr r="0" g="0" b="0"/>
          </a:effectRef>
          <a:fontRef idx="minor"/>
        </p:style>
        <p:txBody>
          <a:bodyPr lIns="108847" tIns="54423" rIns="108847" bIns="54423" anchor="ctr">
            <a:noAutofit/>
          </a:bodyPr>
          <a:lstStyle/>
          <a:p>
            <a:endParaRPr lang="fr-MA" sz="2177">
              <a:solidFill>
                <a:srgbClr val="000000"/>
              </a:solidFill>
              <a:latin typeface="Arial"/>
              <a:ea typeface="DejaVu Sans"/>
            </a:endParaRPr>
          </a:p>
        </p:txBody>
      </p:sp>
      <p:sp>
        <p:nvSpPr>
          <p:cNvPr id="533" name="Ellipse 532"/>
          <p:cNvSpPr/>
          <p:nvPr/>
        </p:nvSpPr>
        <p:spPr>
          <a:xfrm>
            <a:off x="10162996" y="2305165"/>
            <a:ext cx="539008" cy="539008"/>
          </a:xfrm>
          <a:prstGeom prst="ellipse">
            <a:avLst/>
          </a:prstGeom>
          <a:solidFill>
            <a:srgbClr val="729FCF">
              <a:alpha val="1000"/>
            </a:srgbClr>
          </a:solidFill>
          <a:ln w="0">
            <a:solidFill>
              <a:srgbClr val="3465A4"/>
            </a:solidFill>
          </a:ln>
        </p:spPr>
        <p:style>
          <a:lnRef idx="0">
            <a:scrgbClr r="0" g="0" b="0"/>
          </a:lnRef>
          <a:fillRef idx="0">
            <a:scrgbClr r="0" g="0" b="0"/>
          </a:fillRef>
          <a:effectRef idx="0">
            <a:scrgbClr r="0" g="0" b="0"/>
          </a:effectRef>
          <a:fontRef idx="minor"/>
        </p:style>
        <p:txBody>
          <a:bodyPr lIns="108847" tIns="54423" rIns="108847" bIns="54423" anchor="ctr">
            <a:noAutofit/>
          </a:bodyPr>
          <a:lstStyle/>
          <a:p>
            <a:endParaRPr lang="fr-MA" sz="2177">
              <a:solidFill>
                <a:srgbClr val="000000"/>
              </a:solidFill>
              <a:latin typeface="Arial"/>
              <a:ea typeface="DejaVu Sans"/>
            </a:endParaRPr>
          </a:p>
        </p:txBody>
      </p:sp>
      <p:sp>
        <p:nvSpPr>
          <p:cNvPr id="534" name="Ellipse 533"/>
          <p:cNvSpPr/>
          <p:nvPr/>
        </p:nvSpPr>
        <p:spPr>
          <a:xfrm>
            <a:off x="9263053" y="1405657"/>
            <a:ext cx="539008" cy="539008"/>
          </a:xfrm>
          <a:prstGeom prst="ellipse">
            <a:avLst/>
          </a:prstGeom>
          <a:solidFill>
            <a:srgbClr val="729FCF">
              <a:alpha val="1000"/>
            </a:srgbClr>
          </a:solidFill>
          <a:ln w="0">
            <a:solidFill>
              <a:srgbClr val="3465A4"/>
            </a:solidFill>
          </a:ln>
        </p:spPr>
        <p:style>
          <a:lnRef idx="0">
            <a:scrgbClr r="0" g="0" b="0"/>
          </a:lnRef>
          <a:fillRef idx="0">
            <a:scrgbClr r="0" g="0" b="0"/>
          </a:fillRef>
          <a:effectRef idx="0">
            <a:scrgbClr r="0" g="0" b="0"/>
          </a:effectRef>
          <a:fontRef idx="minor"/>
        </p:style>
        <p:txBody>
          <a:bodyPr lIns="108847" tIns="54423" rIns="108847" bIns="54423" anchor="ctr">
            <a:noAutofit/>
          </a:bodyPr>
          <a:lstStyle/>
          <a:p>
            <a:endParaRPr lang="fr-MA" sz="2177">
              <a:solidFill>
                <a:srgbClr val="000000"/>
              </a:solidFill>
              <a:latin typeface="Arial"/>
              <a:ea typeface="DejaVu Sans"/>
            </a:endParaRPr>
          </a:p>
        </p:txBody>
      </p:sp>
      <p:sp>
        <p:nvSpPr>
          <p:cNvPr id="535" name="Ellipse 534"/>
          <p:cNvSpPr/>
          <p:nvPr/>
        </p:nvSpPr>
        <p:spPr>
          <a:xfrm>
            <a:off x="9263053" y="2305165"/>
            <a:ext cx="539008" cy="539008"/>
          </a:xfrm>
          <a:prstGeom prst="ellipse">
            <a:avLst/>
          </a:prstGeom>
          <a:solidFill>
            <a:srgbClr val="729FCF">
              <a:alpha val="1000"/>
            </a:srgbClr>
          </a:solidFill>
          <a:ln w="0">
            <a:solidFill>
              <a:srgbClr val="3465A4"/>
            </a:solidFill>
          </a:ln>
        </p:spPr>
        <p:style>
          <a:lnRef idx="0">
            <a:scrgbClr r="0" g="0" b="0"/>
          </a:lnRef>
          <a:fillRef idx="0">
            <a:scrgbClr r="0" g="0" b="0"/>
          </a:fillRef>
          <a:effectRef idx="0">
            <a:scrgbClr r="0" g="0" b="0"/>
          </a:effectRef>
          <a:fontRef idx="minor"/>
        </p:style>
        <p:txBody>
          <a:bodyPr lIns="108847" tIns="54423" rIns="108847" bIns="54423" anchor="ctr">
            <a:noAutofit/>
          </a:bodyPr>
          <a:lstStyle/>
          <a:p>
            <a:endParaRPr lang="fr-MA" sz="2177">
              <a:solidFill>
                <a:srgbClr val="000000"/>
              </a:solidFill>
              <a:latin typeface="Arial"/>
              <a:ea typeface="DejaVu Sans"/>
            </a:endParaRPr>
          </a:p>
        </p:txBody>
      </p:sp>
      <p:cxnSp>
        <p:nvCxnSpPr>
          <p:cNvPr id="536" name="Connecteur droit avec flèche 535"/>
          <p:cNvCxnSpPr>
            <a:stCxn id="534" idx="4"/>
            <a:endCxn id="535" idx="0"/>
          </p:cNvCxnSpPr>
          <p:nvPr/>
        </p:nvCxnSpPr>
        <p:spPr>
          <a:xfrm>
            <a:off x="9532557" y="1944666"/>
            <a:ext cx="435" cy="360935"/>
          </a:xfrm>
          <a:prstGeom prst="straightConnector1">
            <a:avLst/>
          </a:prstGeom>
          <a:ln w="0">
            <a:solidFill>
              <a:srgbClr val="3465A4"/>
            </a:solidFill>
          </a:ln>
        </p:spPr>
      </p:cxnSp>
      <p:cxnSp>
        <p:nvCxnSpPr>
          <p:cNvPr id="537" name="Connecteur droit avec flèche 536"/>
          <p:cNvCxnSpPr>
            <a:stCxn id="534" idx="6"/>
            <a:endCxn id="532" idx="2"/>
          </p:cNvCxnSpPr>
          <p:nvPr/>
        </p:nvCxnSpPr>
        <p:spPr>
          <a:xfrm>
            <a:off x="9802061" y="1675161"/>
            <a:ext cx="361371" cy="435"/>
          </a:xfrm>
          <a:prstGeom prst="straightConnector1">
            <a:avLst/>
          </a:prstGeom>
          <a:ln w="0">
            <a:solidFill>
              <a:srgbClr val="3465A4"/>
            </a:solidFill>
          </a:ln>
        </p:spPr>
      </p:cxnSp>
      <p:cxnSp>
        <p:nvCxnSpPr>
          <p:cNvPr id="538" name="Connecteur : en angle 537"/>
          <p:cNvCxnSpPr>
            <a:stCxn id="532" idx="4"/>
            <a:endCxn id="533" idx="0"/>
          </p:cNvCxnSpPr>
          <p:nvPr/>
        </p:nvCxnSpPr>
        <p:spPr>
          <a:xfrm rot="16200000">
            <a:off x="10252250" y="2124916"/>
            <a:ext cx="360935" cy="435"/>
          </a:xfrm>
          <a:prstGeom prst="bentConnector2">
            <a:avLst/>
          </a:prstGeom>
          <a:ln w="0">
            <a:solidFill>
              <a:srgbClr val="3465A4"/>
            </a:solidFill>
          </a:ln>
        </p:spPr>
      </p:cxnSp>
      <p:cxnSp>
        <p:nvCxnSpPr>
          <p:cNvPr id="539" name="Connecteur : en angle 538"/>
          <p:cNvCxnSpPr>
            <a:stCxn id="533" idx="2"/>
            <a:endCxn id="535" idx="6"/>
          </p:cNvCxnSpPr>
          <p:nvPr/>
        </p:nvCxnSpPr>
        <p:spPr>
          <a:xfrm rot="10800000">
            <a:off x="9801625" y="2574670"/>
            <a:ext cx="361371" cy="435"/>
          </a:xfrm>
          <a:prstGeom prst="bentConnector2">
            <a:avLst/>
          </a:prstGeom>
          <a:ln w="0">
            <a:solidFill>
              <a:srgbClr val="3465A4"/>
            </a:solidFill>
          </a:ln>
        </p:spPr>
      </p:cxnSp>
      <p:cxnSp>
        <p:nvCxnSpPr>
          <p:cNvPr id="540" name="Connecteur droit avec flèche 539"/>
          <p:cNvCxnSpPr>
            <a:stCxn id="535" idx="7"/>
            <a:endCxn id="532" idx="3"/>
          </p:cNvCxnSpPr>
          <p:nvPr/>
        </p:nvCxnSpPr>
        <p:spPr>
          <a:xfrm flipV="1">
            <a:off x="9723256" y="1865861"/>
            <a:ext cx="518981" cy="518545"/>
          </a:xfrm>
          <a:prstGeom prst="straightConnector1">
            <a:avLst/>
          </a:prstGeom>
          <a:ln w="0">
            <a:solidFill>
              <a:srgbClr val="3465A4"/>
            </a:solidFill>
          </a:ln>
        </p:spPr>
      </p:cxnSp>
      <p:cxnSp>
        <p:nvCxnSpPr>
          <p:cNvPr id="541" name="Connecteur droit avec flèche 540"/>
          <p:cNvCxnSpPr>
            <a:stCxn id="533" idx="1"/>
            <a:endCxn id="534" idx="5"/>
          </p:cNvCxnSpPr>
          <p:nvPr/>
        </p:nvCxnSpPr>
        <p:spPr>
          <a:xfrm flipH="1" flipV="1">
            <a:off x="9723256" y="1865861"/>
            <a:ext cx="518981" cy="518545"/>
          </a:xfrm>
          <a:prstGeom prst="straightConnector1">
            <a:avLst/>
          </a:prstGeom>
          <a:ln w="0">
            <a:solidFill>
              <a:srgbClr val="3465A4"/>
            </a:solidFill>
          </a:ln>
        </p:spPr>
      </p:cxnSp>
      <p:sp>
        <p:nvSpPr>
          <p:cNvPr id="542" name="Ellipse 541"/>
          <p:cNvSpPr/>
          <p:nvPr/>
        </p:nvSpPr>
        <p:spPr>
          <a:xfrm>
            <a:off x="9731093" y="3025294"/>
            <a:ext cx="539008" cy="539008"/>
          </a:xfrm>
          <a:prstGeom prst="ellipse">
            <a:avLst/>
          </a:prstGeom>
          <a:solidFill>
            <a:srgbClr val="729FCF">
              <a:alpha val="1000"/>
            </a:srgbClr>
          </a:solidFill>
          <a:ln w="0">
            <a:solidFill>
              <a:srgbClr val="3465A4"/>
            </a:solidFill>
          </a:ln>
        </p:spPr>
        <p:style>
          <a:lnRef idx="0">
            <a:scrgbClr r="0" g="0" b="0"/>
          </a:lnRef>
          <a:fillRef idx="0">
            <a:scrgbClr r="0" g="0" b="0"/>
          </a:fillRef>
          <a:effectRef idx="0">
            <a:scrgbClr r="0" g="0" b="0"/>
          </a:effectRef>
          <a:fontRef idx="minor"/>
        </p:style>
        <p:txBody>
          <a:bodyPr lIns="108847" tIns="54423" rIns="108847" bIns="54423" anchor="ctr">
            <a:noAutofit/>
          </a:bodyPr>
          <a:lstStyle/>
          <a:p>
            <a:endParaRPr lang="fr-MA" sz="2177">
              <a:solidFill>
                <a:srgbClr val="000000"/>
              </a:solidFill>
              <a:latin typeface="Arial"/>
              <a:ea typeface="DejaVu Sans"/>
            </a:endParaRPr>
          </a:p>
        </p:txBody>
      </p:sp>
      <p:cxnSp>
        <p:nvCxnSpPr>
          <p:cNvPr id="543" name="Connecteur droit avec flèche 542"/>
          <p:cNvCxnSpPr>
            <a:stCxn id="535" idx="4"/>
            <a:endCxn id="542" idx="1"/>
          </p:cNvCxnSpPr>
          <p:nvPr/>
        </p:nvCxnSpPr>
        <p:spPr>
          <a:xfrm>
            <a:off x="9532557" y="2844174"/>
            <a:ext cx="277776" cy="260361"/>
          </a:xfrm>
          <a:prstGeom prst="straightConnector1">
            <a:avLst/>
          </a:prstGeom>
          <a:ln w="0">
            <a:solidFill>
              <a:srgbClr val="3465A4"/>
            </a:solidFill>
          </a:ln>
        </p:spPr>
      </p:cxnSp>
      <p:cxnSp>
        <p:nvCxnSpPr>
          <p:cNvPr id="544" name="Connecteur droit avec flèche 543"/>
          <p:cNvCxnSpPr>
            <a:stCxn id="533" idx="4"/>
            <a:endCxn id="542" idx="7"/>
          </p:cNvCxnSpPr>
          <p:nvPr/>
        </p:nvCxnSpPr>
        <p:spPr>
          <a:xfrm flipH="1">
            <a:off x="10191296" y="2844174"/>
            <a:ext cx="241639" cy="260361"/>
          </a:xfrm>
          <a:prstGeom prst="straightConnector1">
            <a:avLst/>
          </a:prstGeom>
          <a:ln w="0">
            <a:solidFill>
              <a:srgbClr val="3465A4"/>
            </a:solidFill>
          </a:ln>
        </p:spPr>
      </p:cxnSp>
      <p:cxnSp>
        <p:nvCxnSpPr>
          <p:cNvPr id="545" name="Connecteur : en arc 544"/>
          <p:cNvCxnSpPr>
            <a:stCxn id="532" idx="6"/>
            <a:endCxn id="542" idx="6"/>
          </p:cNvCxnSpPr>
          <p:nvPr/>
        </p:nvCxnSpPr>
        <p:spPr>
          <a:xfrm flipH="1">
            <a:off x="10270101" y="1675161"/>
            <a:ext cx="432339" cy="1620073"/>
          </a:xfrm>
          <a:prstGeom prst="curvedConnector3">
            <a:avLst>
              <a:gd name="adj1" fmla="val -66330"/>
            </a:avLst>
          </a:prstGeom>
          <a:ln w="0">
            <a:solidFill>
              <a:srgbClr val="3465A4"/>
            </a:solidFill>
          </a:ln>
        </p:spPr>
      </p:cxnSp>
      <p:cxnSp>
        <p:nvCxnSpPr>
          <p:cNvPr id="546" name="Connecteur : en arc 545"/>
          <p:cNvCxnSpPr>
            <a:stCxn id="534" idx="2"/>
            <a:endCxn id="542" idx="2"/>
          </p:cNvCxnSpPr>
          <p:nvPr/>
        </p:nvCxnSpPr>
        <p:spPr>
          <a:xfrm rot="10800000" flipH="1" flipV="1">
            <a:off x="9262617" y="1675161"/>
            <a:ext cx="468476" cy="1620073"/>
          </a:xfrm>
          <a:prstGeom prst="curvedConnector3">
            <a:avLst>
              <a:gd name="adj1" fmla="val -61116"/>
            </a:avLst>
          </a:prstGeom>
          <a:ln w="0">
            <a:solidFill>
              <a:srgbClr val="3465A4"/>
            </a:solidFill>
          </a:ln>
        </p:spPr>
      </p:cxnSp>
      <p:sp>
        <p:nvSpPr>
          <p:cNvPr id="547" name="Rectangle 546"/>
          <p:cNvSpPr/>
          <p:nvPr/>
        </p:nvSpPr>
        <p:spPr>
          <a:xfrm>
            <a:off x="9377994" y="1513633"/>
            <a:ext cx="280389" cy="444937"/>
          </a:xfrm>
          <a:prstGeom prst="rect">
            <a:avLst/>
          </a:prstGeom>
          <a:noFill/>
          <a:ln w="0">
            <a:noFill/>
          </a:ln>
        </p:spPr>
        <p:style>
          <a:lnRef idx="0">
            <a:scrgbClr r="0" g="0" b="0"/>
          </a:lnRef>
          <a:fillRef idx="0">
            <a:scrgbClr r="0" g="0" b="0"/>
          </a:fillRef>
          <a:effectRef idx="0">
            <a:scrgbClr r="0" g="0" b="0"/>
          </a:effectRef>
          <a:fontRef idx="minor"/>
        </p:style>
        <p:txBody>
          <a:bodyPr lIns="108847" tIns="54423" rIns="108847" bIns="54423" anchor="t">
            <a:spAutoFit/>
          </a:bodyPr>
          <a:lstStyle/>
          <a:p>
            <a:pPr>
              <a:lnSpc>
                <a:spcPct val="100000"/>
              </a:lnSpc>
            </a:pPr>
            <a:r>
              <a:rPr lang="fr-MA" sz="2177">
                <a:solidFill>
                  <a:srgbClr val="000000"/>
                </a:solidFill>
                <a:latin typeface="Arial"/>
                <a:ea typeface="DejaVu Sans"/>
              </a:rPr>
              <a:t>1</a:t>
            </a:r>
            <a:endParaRPr lang="fr-MA" sz="2177">
              <a:solidFill>
                <a:srgbClr val="000000"/>
              </a:solidFill>
              <a:latin typeface="Arial"/>
            </a:endParaRPr>
          </a:p>
        </p:txBody>
      </p:sp>
      <p:sp>
        <p:nvSpPr>
          <p:cNvPr id="548" name="Rectangle 547"/>
          <p:cNvSpPr/>
          <p:nvPr/>
        </p:nvSpPr>
        <p:spPr>
          <a:xfrm>
            <a:off x="10270972" y="1520164"/>
            <a:ext cx="280389" cy="444937"/>
          </a:xfrm>
          <a:prstGeom prst="rect">
            <a:avLst/>
          </a:prstGeom>
          <a:noFill/>
          <a:ln w="0">
            <a:noFill/>
          </a:ln>
        </p:spPr>
        <p:style>
          <a:lnRef idx="0">
            <a:scrgbClr r="0" g="0" b="0"/>
          </a:lnRef>
          <a:fillRef idx="0">
            <a:scrgbClr r="0" g="0" b="0"/>
          </a:fillRef>
          <a:effectRef idx="0">
            <a:scrgbClr r="0" g="0" b="0"/>
          </a:effectRef>
          <a:fontRef idx="minor"/>
        </p:style>
        <p:txBody>
          <a:bodyPr lIns="108847" tIns="54423" rIns="108847" bIns="54423" anchor="t">
            <a:spAutoFit/>
          </a:bodyPr>
          <a:lstStyle/>
          <a:p>
            <a:pPr>
              <a:lnSpc>
                <a:spcPct val="100000"/>
              </a:lnSpc>
            </a:pPr>
            <a:r>
              <a:rPr lang="fr-MA" sz="2177">
                <a:solidFill>
                  <a:srgbClr val="000000"/>
                </a:solidFill>
                <a:latin typeface="Arial"/>
                <a:ea typeface="DejaVu Sans"/>
              </a:rPr>
              <a:t>2</a:t>
            </a:r>
            <a:endParaRPr lang="fr-MA" sz="2177">
              <a:solidFill>
                <a:srgbClr val="000000"/>
              </a:solidFill>
              <a:latin typeface="Arial"/>
            </a:endParaRPr>
          </a:p>
        </p:txBody>
      </p:sp>
      <p:sp>
        <p:nvSpPr>
          <p:cNvPr id="549" name="Rectangle 548"/>
          <p:cNvSpPr/>
          <p:nvPr/>
        </p:nvSpPr>
        <p:spPr>
          <a:xfrm>
            <a:off x="9401505" y="2402257"/>
            <a:ext cx="280389" cy="444937"/>
          </a:xfrm>
          <a:prstGeom prst="rect">
            <a:avLst/>
          </a:prstGeom>
          <a:noFill/>
          <a:ln w="0">
            <a:noFill/>
          </a:ln>
        </p:spPr>
        <p:style>
          <a:lnRef idx="0">
            <a:scrgbClr r="0" g="0" b="0"/>
          </a:lnRef>
          <a:fillRef idx="0">
            <a:scrgbClr r="0" g="0" b="0"/>
          </a:fillRef>
          <a:effectRef idx="0">
            <a:scrgbClr r="0" g="0" b="0"/>
          </a:effectRef>
          <a:fontRef idx="minor"/>
        </p:style>
        <p:txBody>
          <a:bodyPr lIns="108847" tIns="54423" rIns="108847" bIns="54423" anchor="t">
            <a:spAutoFit/>
          </a:bodyPr>
          <a:lstStyle/>
          <a:p>
            <a:pPr>
              <a:lnSpc>
                <a:spcPct val="100000"/>
              </a:lnSpc>
            </a:pPr>
            <a:r>
              <a:rPr lang="fr-MA" sz="2177">
                <a:solidFill>
                  <a:srgbClr val="000000"/>
                </a:solidFill>
                <a:latin typeface="Arial"/>
                <a:ea typeface="DejaVu Sans"/>
              </a:rPr>
              <a:t>3</a:t>
            </a:r>
            <a:endParaRPr lang="fr-MA" sz="2177">
              <a:solidFill>
                <a:srgbClr val="000000"/>
              </a:solidFill>
              <a:latin typeface="Arial"/>
            </a:endParaRPr>
          </a:p>
        </p:txBody>
      </p:sp>
      <p:sp>
        <p:nvSpPr>
          <p:cNvPr id="550" name="Rectangle 549"/>
          <p:cNvSpPr/>
          <p:nvPr/>
        </p:nvSpPr>
        <p:spPr>
          <a:xfrm>
            <a:off x="10270972" y="2384406"/>
            <a:ext cx="280389" cy="444937"/>
          </a:xfrm>
          <a:prstGeom prst="rect">
            <a:avLst/>
          </a:prstGeom>
          <a:noFill/>
          <a:ln w="0">
            <a:noFill/>
          </a:ln>
        </p:spPr>
        <p:style>
          <a:lnRef idx="0">
            <a:scrgbClr r="0" g="0" b="0"/>
          </a:lnRef>
          <a:fillRef idx="0">
            <a:scrgbClr r="0" g="0" b="0"/>
          </a:fillRef>
          <a:effectRef idx="0">
            <a:scrgbClr r="0" g="0" b="0"/>
          </a:effectRef>
          <a:fontRef idx="minor"/>
        </p:style>
        <p:txBody>
          <a:bodyPr lIns="108847" tIns="54423" rIns="108847" bIns="54423" anchor="t">
            <a:spAutoFit/>
          </a:bodyPr>
          <a:lstStyle/>
          <a:p>
            <a:pPr>
              <a:lnSpc>
                <a:spcPct val="100000"/>
              </a:lnSpc>
            </a:pPr>
            <a:r>
              <a:rPr lang="fr-MA" sz="2177">
                <a:solidFill>
                  <a:srgbClr val="000000"/>
                </a:solidFill>
                <a:latin typeface="Arial"/>
                <a:ea typeface="DejaVu Sans"/>
              </a:rPr>
              <a:t>4</a:t>
            </a:r>
            <a:endParaRPr lang="fr-MA" sz="2177">
              <a:solidFill>
                <a:srgbClr val="000000"/>
              </a:solidFill>
              <a:latin typeface="Arial"/>
            </a:endParaRPr>
          </a:p>
        </p:txBody>
      </p:sp>
      <p:sp>
        <p:nvSpPr>
          <p:cNvPr id="551" name="Rectangle 550"/>
          <p:cNvSpPr/>
          <p:nvPr/>
        </p:nvSpPr>
        <p:spPr>
          <a:xfrm>
            <a:off x="9809898" y="3104100"/>
            <a:ext cx="280389" cy="444937"/>
          </a:xfrm>
          <a:prstGeom prst="rect">
            <a:avLst/>
          </a:prstGeom>
          <a:noFill/>
          <a:ln w="0">
            <a:noFill/>
          </a:ln>
        </p:spPr>
        <p:style>
          <a:lnRef idx="0">
            <a:scrgbClr r="0" g="0" b="0"/>
          </a:lnRef>
          <a:fillRef idx="0">
            <a:scrgbClr r="0" g="0" b="0"/>
          </a:fillRef>
          <a:effectRef idx="0">
            <a:scrgbClr r="0" g="0" b="0"/>
          </a:effectRef>
          <a:fontRef idx="minor"/>
        </p:style>
        <p:txBody>
          <a:bodyPr lIns="108847" tIns="54423" rIns="108847" bIns="54423" anchor="t">
            <a:spAutoFit/>
          </a:bodyPr>
          <a:lstStyle/>
          <a:p>
            <a:pPr>
              <a:lnSpc>
                <a:spcPct val="100000"/>
              </a:lnSpc>
            </a:pPr>
            <a:r>
              <a:rPr lang="fr-MA" sz="2177">
                <a:solidFill>
                  <a:srgbClr val="000000"/>
                </a:solidFill>
                <a:latin typeface="Arial"/>
                <a:ea typeface="DejaVu Sans"/>
              </a:rPr>
              <a:t>5</a:t>
            </a:r>
            <a:endParaRPr lang="fr-MA" sz="2177">
              <a:solidFill>
                <a:srgbClr val="000000"/>
              </a:solidFill>
              <a:latin typeface="Arial"/>
            </a:endParaRPr>
          </a:p>
        </p:txBody>
      </p:sp>
      <p:graphicFrame>
        <p:nvGraphicFramePr>
          <p:cNvPr id="552" name="Tableau 551"/>
          <p:cNvGraphicFramePr/>
          <p:nvPr/>
        </p:nvGraphicFramePr>
        <p:xfrm>
          <a:off x="7989958" y="3925068"/>
          <a:ext cx="3984704" cy="2966583"/>
        </p:xfrm>
        <a:graphic>
          <a:graphicData uri="http://schemas.openxmlformats.org/drawingml/2006/table">
            <a:tbl>
              <a:tblPr/>
              <a:tblGrid>
                <a:gridCol w="1721258">
                  <a:extLst>
                    <a:ext uri="{9D8B030D-6E8A-4147-A177-3AD203B41FA5}">
                      <a16:colId xmlns:a16="http://schemas.microsoft.com/office/drawing/2014/main" val="20000"/>
                    </a:ext>
                  </a:extLst>
                </a:gridCol>
                <a:gridCol w="934984">
                  <a:extLst>
                    <a:ext uri="{9D8B030D-6E8A-4147-A177-3AD203B41FA5}">
                      <a16:colId xmlns:a16="http://schemas.microsoft.com/office/drawing/2014/main" val="20001"/>
                    </a:ext>
                  </a:extLst>
                </a:gridCol>
                <a:gridCol w="1328462">
                  <a:extLst>
                    <a:ext uri="{9D8B030D-6E8A-4147-A177-3AD203B41FA5}">
                      <a16:colId xmlns:a16="http://schemas.microsoft.com/office/drawing/2014/main" val="20002"/>
                    </a:ext>
                  </a:extLst>
                </a:gridCol>
              </a:tblGrid>
              <a:tr h="362871">
                <a:tc>
                  <a:txBody>
                    <a:bodyPr/>
                    <a:lstStyle/>
                    <a:p>
                      <a:pPr>
                        <a:lnSpc>
                          <a:spcPct val="100000"/>
                        </a:lnSpc>
                      </a:pPr>
                      <a:r>
                        <a:rPr lang="fr-MA" sz="1600" b="0" u="none" strike="noStrike" dirty="0">
                          <a:solidFill>
                            <a:srgbClr val="000000"/>
                          </a:solidFill>
                          <a:effectLst/>
                          <a:uFillTx/>
                          <a:latin typeface="Arial"/>
                        </a:rPr>
                        <a:t>Individus</a:t>
                      </a:r>
                      <a:endParaRPr lang="fr-MA" sz="1600" b="0" u="none" strike="noStrike" dirty="0">
                        <a:solidFill>
                          <a:srgbClr val="000000"/>
                        </a:solidFill>
                        <a:effectLst/>
                        <a:uFillTx/>
                        <a:latin typeface="Times New Roman"/>
                      </a:endParaRPr>
                    </a:p>
                  </a:txBody>
                  <a:tcPr marL="43539" marR="43539" marT="43539" marB="43539">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a:lstStyle/>
                    <a:p>
                      <a:pPr>
                        <a:lnSpc>
                          <a:spcPct val="100000"/>
                        </a:lnSpc>
                      </a:pPr>
                      <a:r>
                        <a:rPr lang="fr-MA" sz="1600" b="0" u="none" strike="noStrike">
                          <a:solidFill>
                            <a:srgbClr val="000000"/>
                          </a:solidFill>
                          <a:effectLst/>
                          <a:uFillTx/>
                          <a:latin typeface="Arial"/>
                        </a:rPr>
                        <a:t>distance</a:t>
                      </a:r>
                      <a:endParaRPr lang="fr-MA" sz="1600" b="0" u="none" strike="noStrike">
                        <a:solidFill>
                          <a:srgbClr val="000000"/>
                        </a:solidFill>
                        <a:effectLst/>
                        <a:uFillTx/>
                        <a:latin typeface="Times New Roman"/>
                      </a:endParaRPr>
                    </a:p>
                  </a:txBody>
                  <a:tcPr marL="43539" marR="43539" marT="43539" marB="43539">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a:lstStyle/>
                    <a:p>
                      <a:pPr>
                        <a:lnSpc>
                          <a:spcPct val="100000"/>
                        </a:lnSpc>
                      </a:pPr>
                      <a:r>
                        <a:rPr lang="fr-MA" sz="1600" b="0" u="none" strike="noStrike">
                          <a:solidFill>
                            <a:srgbClr val="000000"/>
                          </a:solidFill>
                          <a:effectLst/>
                          <a:uFillTx/>
                          <a:latin typeface="Arial"/>
                        </a:rPr>
                        <a:t>fitness</a:t>
                      </a:r>
                      <a:endParaRPr lang="fr-MA" sz="1600" b="0" u="none" strike="noStrike">
                        <a:solidFill>
                          <a:srgbClr val="000000"/>
                        </a:solidFill>
                        <a:effectLst/>
                        <a:uFillTx/>
                        <a:latin typeface="Times New Roman"/>
                      </a:endParaRPr>
                    </a:p>
                  </a:txBody>
                  <a:tcPr marL="43539" marR="43539" marT="43539" marB="43539">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extLst>
                  <a:ext uri="{0D108BD9-81ED-4DB2-BD59-A6C34878D82A}">
                    <a16:rowId xmlns:a16="http://schemas.microsoft.com/office/drawing/2014/main" val="10000"/>
                  </a:ext>
                </a:extLst>
              </a:tr>
              <a:tr h="650928">
                <a:tc>
                  <a:txBody>
                    <a:bodyPr/>
                    <a:lstStyle/>
                    <a:p>
                      <a:pPr>
                        <a:lnSpc>
                          <a:spcPct val="100000"/>
                        </a:lnSpc>
                      </a:pPr>
                      <a:r>
                        <a:rPr lang="fr-MA" sz="1600" b="0" u="none" strike="noStrike" dirty="0">
                          <a:solidFill>
                            <a:srgbClr val="000000"/>
                          </a:solidFill>
                          <a:effectLst/>
                          <a:uFillTx/>
                          <a:latin typeface="Arial Narrow"/>
                          <a:ea typeface="PingFang SC"/>
                        </a:rPr>
                        <a:t>A=</a:t>
                      </a:r>
                      <a:r>
                        <a:rPr lang="fr-MA" sz="1400" b="0" u="none" strike="noStrike" dirty="0">
                          <a:solidFill>
                            <a:srgbClr val="000000"/>
                          </a:solidFill>
                          <a:effectLst/>
                          <a:uFillTx/>
                          <a:latin typeface="Arial Narrow"/>
                          <a:ea typeface="PingFang SC"/>
                        </a:rPr>
                        <a:t>[1, 2, 3, 4, 5]</a:t>
                      </a:r>
                      <a:endParaRPr lang="fr-MA" sz="1400" b="0" u="none" strike="noStrike" dirty="0">
                        <a:solidFill>
                          <a:srgbClr val="000000"/>
                        </a:solidFill>
                        <a:effectLst/>
                        <a:uFillTx/>
                        <a:latin typeface="Times New Roman"/>
                      </a:endParaRPr>
                    </a:p>
                  </a:txBody>
                  <a:tcPr marL="43539" marR="43539" marT="43539" marB="43539">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a:lstStyle/>
                    <a:p>
                      <a:pPr>
                        <a:lnSpc>
                          <a:spcPct val="100000"/>
                        </a:lnSpc>
                      </a:pPr>
                      <a:r>
                        <a:rPr lang="fr-MA" sz="1600" b="0" u="none" strike="noStrike">
                          <a:solidFill>
                            <a:srgbClr val="000000"/>
                          </a:solidFill>
                          <a:effectLst/>
                          <a:uFillTx/>
                          <a:latin typeface="Arial"/>
                        </a:rPr>
                        <a:t>42</a:t>
                      </a:r>
                      <a:endParaRPr lang="fr-MA" sz="1600" b="0" u="none" strike="noStrike">
                        <a:solidFill>
                          <a:srgbClr val="000000"/>
                        </a:solidFill>
                        <a:effectLst/>
                        <a:uFillTx/>
                        <a:latin typeface="Times New Roman"/>
                      </a:endParaRPr>
                    </a:p>
                  </a:txBody>
                  <a:tcPr marL="43539" marR="43539" marT="43539" marB="43539">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a:lstStyle/>
                    <a:p>
                      <a:pPr>
                        <a:lnSpc>
                          <a:spcPct val="100000"/>
                        </a:lnSpc>
                      </a:pPr>
                      <a:r>
                        <a:rPr lang="fr-MA" sz="1600" b="0" u="none" strike="noStrike">
                          <a:solidFill>
                            <a:srgbClr val="000000"/>
                          </a:solidFill>
                          <a:effectLst/>
                          <a:uFillTx/>
                          <a:latin typeface="Arial"/>
                        </a:rPr>
                        <a:t>1/43 ≈ 0.02326</a:t>
                      </a:r>
                      <a:endParaRPr lang="fr-MA" sz="1600" b="0" u="none" strike="noStrike">
                        <a:solidFill>
                          <a:srgbClr val="000000"/>
                        </a:solidFill>
                        <a:effectLst/>
                        <a:uFillTx/>
                        <a:latin typeface="Times New Roman"/>
                      </a:endParaRPr>
                    </a:p>
                  </a:txBody>
                  <a:tcPr marL="43539" marR="43539" marT="43539" marB="43539">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extLst>
                  <a:ext uri="{0D108BD9-81ED-4DB2-BD59-A6C34878D82A}">
                    <a16:rowId xmlns:a16="http://schemas.microsoft.com/office/drawing/2014/main" val="10001"/>
                  </a:ext>
                </a:extLst>
              </a:tr>
              <a:tr h="650928">
                <a:tc>
                  <a:txBody>
                    <a:bodyPr/>
                    <a:lstStyle/>
                    <a:p>
                      <a:pPr>
                        <a:lnSpc>
                          <a:spcPct val="100000"/>
                        </a:lnSpc>
                      </a:pPr>
                      <a:r>
                        <a:rPr lang="fr-MA" sz="1600" b="0" u="none" strike="noStrike">
                          <a:solidFill>
                            <a:srgbClr val="000000"/>
                          </a:solidFill>
                          <a:effectLst/>
                          <a:uFillTx/>
                          <a:latin typeface="Arial Narrow"/>
                          <a:ea typeface="PingFang SC"/>
                        </a:rPr>
                        <a:t>B</a:t>
                      </a:r>
                      <a:r>
                        <a:rPr lang="fr-FR" sz="1400" b="0" u="none" strike="noStrike">
                          <a:solidFill>
                            <a:srgbClr val="000000"/>
                          </a:solidFill>
                          <a:effectLst/>
                          <a:uFillTx/>
                          <a:latin typeface="Arial Narrow"/>
                          <a:ea typeface="PingFang SC"/>
                        </a:rPr>
                        <a:t>= [1, 3, 2, 5, 4]</a:t>
                      </a:r>
                      <a:endParaRPr lang="fr-MA" sz="1400" b="0" u="none" strike="noStrike">
                        <a:solidFill>
                          <a:srgbClr val="000000"/>
                        </a:solidFill>
                        <a:effectLst/>
                        <a:uFillTx/>
                        <a:latin typeface="Times New Roman"/>
                      </a:endParaRPr>
                    </a:p>
                  </a:txBody>
                  <a:tcPr marL="43539" marR="43539" marT="43539" marB="43539">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a:lstStyle/>
                    <a:p>
                      <a:pPr>
                        <a:lnSpc>
                          <a:spcPct val="100000"/>
                        </a:lnSpc>
                      </a:pPr>
                      <a:r>
                        <a:rPr lang="fr-MA" sz="1600" b="0" u="none" strike="noStrike" dirty="0">
                          <a:solidFill>
                            <a:srgbClr val="000000"/>
                          </a:solidFill>
                          <a:effectLst/>
                          <a:uFillTx/>
                          <a:latin typeface="Arial"/>
                        </a:rPr>
                        <a:t>23</a:t>
                      </a:r>
                      <a:endParaRPr lang="fr-MA" sz="1600" b="0" u="none" strike="noStrike" dirty="0">
                        <a:solidFill>
                          <a:srgbClr val="000000"/>
                        </a:solidFill>
                        <a:effectLst/>
                        <a:uFillTx/>
                        <a:latin typeface="Times New Roman"/>
                      </a:endParaRPr>
                    </a:p>
                  </a:txBody>
                  <a:tcPr marL="43539" marR="43539" marT="43539" marB="43539">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a:lstStyle/>
                    <a:p>
                      <a:pPr>
                        <a:lnSpc>
                          <a:spcPct val="100000"/>
                        </a:lnSpc>
                      </a:pPr>
                      <a:r>
                        <a:rPr lang="fr-MA" sz="1600" b="0" u="none" strike="noStrike">
                          <a:solidFill>
                            <a:srgbClr val="000000"/>
                          </a:solidFill>
                          <a:effectLst/>
                          <a:uFillTx/>
                          <a:latin typeface="Arial"/>
                        </a:rPr>
                        <a:t>1/24 ≈ 0.04167</a:t>
                      </a:r>
                      <a:endParaRPr lang="fr-MA" sz="1600" b="0" u="none" strike="noStrike">
                        <a:solidFill>
                          <a:srgbClr val="000000"/>
                        </a:solidFill>
                        <a:effectLst/>
                        <a:uFillTx/>
                        <a:latin typeface="Times New Roman"/>
                      </a:endParaRPr>
                    </a:p>
                  </a:txBody>
                  <a:tcPr marL="43539" marR="43539" marT="43539" marB="43539">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extLst>
                  <a:ext uri="{0D108BD9-81ED-4DB2-BD59-A6C34878D82A}">
                    <a16:rowId xmlns:a16="http://schemas.microsoft.com/office/drawing/2014/main" val="10002"/>
                  </a:ext>
                </a:extLst>
              </a:tr>
              <a:tr h="650928">
                <a:tc>
                  <a:txBody>
                    <a:bodyPr/>
                    <a:lstStyle/>
                    <a:p>
                      <a:pPr>
                        <a:lnSpc>
                          <a:spcPct val="100000"/>
                        </a:lnSpc>
                      </a:pPr>
                      <a:r>
                        <a:rPr lang="fr-MA" sz="1600" b="0" u="none" strike="noStrike">
                          <a:solidFill>
                            <a:srgbClr val="000000"/>
                          </a:solidFill>
                          <a:effectLst/>
                          <a:uFillTx/>
                          <a:latin typeface="Arial Narrow"/>
                          <a:ea typeface="PingFang SC"/>
                        </a:rPr>
                        <a:t>C= </a:t>
                      </a:r>
                      <a:r>
                        <a:rPr lang="fr-FR" sz="1400" b="0" u="none" strike="noStrike">
                          <a:solidFill>
                            <a:srgbClr val="000000"/>
                          </a:solidFill>
                          <a:effectLst/>
                          <a:uFillTx/>
                          <a:latin typeface="Arial Narrow"/>
                          <a:ea typeface="PingFang SC"/>
                        </a:rPr>
                        <a:t>[1, 4, 5, 2, 3]</a:t>
                      </a:r>
                      <a:endParaRPr lang="fr-MA" sz="1400" b="0" u="none" strike="noStrike">
                        <a:solidFill>
                          <a:srgbClr val="000000"/>
                        </a:solidFill>
                        <a:effectLst/>
                        <a:uFillTx/>
                        <a:latin typeface="Times New Roman"/>
                      </a:endParaRPr>
                    </a:p>
                  </a:txBody>
                  <a:tcPr marL="43539" marR="43539" marT="43539" marB="43539">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a:lstStyle/>
                    <a:p>
                      <a:pPr>
                        <a:lnSpc>
                          <a:spcPct val="100000"/>
                        </a:lnSpc>
                      </a:pPr>
                      <a:r>
                        <a:rPr lang="fr-MA" sz="1600" b="0" u="none" strike="noStrike" dirty="0">
                          <a:solidFill>
                            <a:srgbClr val="000000"/>
                          </a:solidFill>
                          <a:effectLst/>
                          <a:uFillTx/>
                          <a:latin typeface="Arial"/>
                        </a:rPr>
                        <a:t>23</a:t>
                      </a:r>
                      <a:endParaRPr lang="fr-MA" sz="1600" b="0" u="none" strike="noStrike" dirty="0">
                        <a:solidFill>
                          <a:srgbClr val="000000"/>
                        </a:solidFill>
                        <a:effectLst/>
                        <a:uFillTx/>
                        <a:latin typeface="Times New Roman"/>
                      </a:endParaRPr>
                    </a:p>
                  </a:txBody>
                  <a:tcPr marL="43539" marR="43539" marT="43539" marB="43539">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a:lstStyle/>
                    <a:p>
                      <a:pPr>
                        <a:lnSpc>
                          <a:spcPct val="100000"/>
                        </a:lnSpc>
                      </a:pPr>
                      <a:r>
                        <a:rPr lang="fr-MA" sz="1600" b="0" u="none" strike="noStrike">
                          <a:solidFill>
                            <a:srgbClr val="000000"/>
                          </a:solidFill>
                          <a:effectLst/>
                          <a:uFillTx/>
                          <a:latin typeface="Arial"/>
                        </a:rPr>
                        <a:t>1/24 ≈ 0.04167</a:t>
                      </a:r>
                      <a:endParaRPr lang="fr-MA" sz="1600" b="0" u="none" strike="noStrike">
                        <a:solidFill>
                          <a:srgbClr val="000000"/>
                        </a:solidFill>
                        <a:effectLst/>
                        <a:uFillTx/>
                        <a:latin typeface="Times New Roman"/>
                      </a:endParaRPr>
                    </a:p>
                  </a:txBody>
                  <a:tcPr marL="43539" marR="43539" marT="43539" marB="43539">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extLst>
                  <a:ext uri="{0D108BD9-81ED-4DB2-BD59-A6C34878D82A}">
                    <a16:rowId xmlns:a16="http://schemas.microsoft.com/office/drawing/2014/main" val="10003"/>
                  </a:ext>
                </a:extLst>
              </a:tr>
              <a:tr h="650928">
                <a:tc>
                  <a:txBody>
                    <a:bodyPr/>
                    <a:lstStyle/>
                    <a:p>
                      <a:pPr>
                        <a:lnSpc>
                          <a:spcPct val="100000"/>
                        </a:lnSpc>
                      </a:pPr>
                      <a:r>
                        <a:rPr lang="fr-MA" sz="1600" b="0" u="none" strike="noStrike">
                          <a:solidFill>
                            <a:srgbClr val="000000"/>
                          </a:solidFill>
                          <a:effectLst/>
                          <a:uFillTx/>
                          <a:latin typeface="Arial Narrow"/>
                          <a:ea typeface="PingFang SC"/>
                        </a:rPr>
                        <a:t>D= </a:t>
                      </a:r>
                      <a:r>
                        <a:rPr lang="fr-MA" sz="1400" b="0" u="none" strike="noStrike">
                          <a:solidFill>
                            <a:srgbClr val="000000"/>
                          </a:solidFill>
                          <a:effectLst/>
                          <a:uFillTx/>
                          <a:latin typeface="Arial Narrow"/>
                          <a:ea typeface="PingFang SC"/>
                        </a:rPr>
                        <a:t>[1, 5, 4, 3, 2]</a:t>
                      </a:r>
                      <a:endParaRPr lang="fr-MA" sz="1400" b="0" u="none" strike="noStrike">
                        <a:solidFill>
                          <a:srgbClr val="000000"/>
                        </a:solidFill>
                        <a:effectLst/>
                        <a:uFillTx/>
                        <a:latin typeface="Times New Roman"/>
                      </a:endParaRPr>
                    </a:p>
                  </a:txBody>
                  <a:tcPr marL="43539" marR="43539" marT="43539" marB="43539">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a:lstStyle/>
                    <a:p>
                      <a:pPr>
                        <a:lnSpc>
                          <a:spcPct val="100000"/>
                        </a:lnSpc>
                      </a:pPr>
                      <a:r>
                        <a:rPr lang="fr-MA" sz="1600" b="0" u="none" strike="noStrike" dirty="0">
                          <a:solidFill>
                            <a:srgbClr val="000000"/>
                          </a:solidFill>
                          <a:effectLst/>
                          <a:uFillTx/>
                          <a:latin typeface="Arial"/>
                        </a:rPr>
                        <a:t>42</a:t>
                      </a:r>
                      <a:endParaRPr lang="fr-MA" sz="1600" b="0" u="none" strike="noStrike" dirty="0">
                        <a:solidFill>
                          <a:srgbClr val="000000"/>
                        </a:solidFill>
                        <a:effectLst/>
                        <a:uFillTx/>
                        <a:latin typeface="Times New Roman"/>
                      </a:endParaRPr>
                    </a:p>
                  </a:txBody>
                  <a:tcPr marL="43539" marR="43539" marT="43539" marB="43539">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a:lstStyle/>
                    <a:p>
                      <a:pPr>
                        <a:lnSpc>
                          <a:spcPct val="100000"/>
                        </a:lnSpc>
                      </a:pPr>
                      <a:r>
                        <a:rPr lang="fr-MA" sz="1600" b="0" u="none" strike="noStrike" dirty="0">
                          <a:solidFill>
                            <a:srgbClr val="000000"/>
                          </a:solidFill>
                          <a:effectLst/>
                          <a:uFillTx/>
                          <a:latin typeface="Arial"/>
                        </a:rPr>
                        <a:t>1/43 ≈ 0.02326</a:t>
                      </a:r>
                      <a:endParaRPr lang="fr-MA" sz="1600" b="0" u="none" strike="noStrike" dirty="0">
                        <a:solidFill>
                          <a:srgbClr val="000000"/>
                        </a:solidFill>
                        <a:effectLst/>
                        <a:uFillTx/>
                        <a:latin typeface="Times New Roman"/>
                      </a:endParaRPr>
                    </a:p>
                  </a:txBody>
                  <a:tcPr marL="43539" marR="43539" marT="43539" marB="43539">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extLst>
                  <a:ext uri="{0D108BD9-81ED-4DB2-BD59-A6C34878D82A}">
                    <a16:rowId xmlns:a16="http://schemas.microsoft.com/office/drawing/2014/main" val="10004"/>
                  </a:ext>
                </a:extLst>
              </a:tr>
            </a:tbl>
          </a:graphicData>
        </a:graphic>
      </p:graphicFrame>
      <p:sp>
        <p:nvSpPr>
          <p:cNvPr id="553" name="Rectangle 552"/>
          <p:cNvSpPr/>
          <p:nvPr/>
        </p:nvSpPr>
        <p:spPr>
          <a:xfrm>
            <a:off x="10312115" y="3486139"/>
            <a:ext cx="1368419" cy="168495"/>
          </a:xfrm>
          <a:prstGeom prst="rect">
            <a:avLst/>
          </a:prstGeom>
          <a:blipFill rotWithShape="0">
            <a:blip r:embed="rId3"/>
            <a:srcRect/>
            <a:stretch/>
          </a:blipFill>
          <a:ln w="0">
            <a:noFill/>
          </a:ln>
        </p:spPr>
        <p:style>
          <a:lnRef idx="0">
            <a:scrgbClr r="0" g="0" b="0"/>
          </a:lnRef>
          <a:fillRef idx="0">
            <a:scrgbClr r="0" g="0" b="0"/>
          </a:fillRef>
          <a:effectRef idx="0">
            <a:scrgbClr r="0" g="0" b="0"/>
          </a:effectRef>
          <a:fontRef idx="minor"/>
        </p:style>
        <p:txBody>
          <a:bodyPr lIns="108847" tIns="54423" rIns="108847" bIns="54423" anchor="t">
            <a:noAutofit/>
          </a:bodyPr>
          <a:lstStyle/>
          <a:p>
            <a:endParaRPr lang="fr-MA" sz="2177">
              <a:solidFill>
                <a:srgbClr val="000000"/>
              </a:solidFill>
              <a:latin typeface="Arial"/>
              <a:ea typeface="DejaVu Sans"/>
            </a:endParaRPr>
          </a:p>
        </p:txBody>
      </p:sp>
      <p:graphicFrame>
        <p:nvGraphicFramePr>
          <p:cNvPr id="554" name="Tableau 553"/>
          <p:cNvGraphicFramePr/>
          <p:nvPr>
            <p:extLst>
              <p:ext uri="{D42A27DB-BD31-4B8C-83A1-F6EECF244321}">
                <p14:modId xmlns:p14="http://schemas.microsoft.com/office/powerpoint/2010/main" val="874275003"/>
              </p:ext>
            </p:extLst>
          </p:nvPr>
        </p:nvGraphicFramePr>
        <p:xfrm>
          <a:off x="2101713" y="2300364"/>
          <a:ext cx="6110758" cy="1806990"/>
        </p:xfrm>
        <a:graphic>
          <a:graphicData uri="http://schemas.openxmlformats.org/drawingml/2006/table">
            <a:tbl>
              <a:tblPr/>
              <a:tblGrid>
                <a:gridCol w="1843607">
                  <a:extLst>
                    <a:ext uri="{9D8B030D-6E8A-4147-A177-3AD203B41FA5}">
                      <a16:colId xmlns:a16="http://schemas.microsoft.com/office/drawing/2014/main" val="20000"/>
                    </a:ext>
                  </a:extLst>
                </a:gridCol>
                <a:gridCol w="1842655">
                  <a:extLst>
                    <a:ext uri="{9D8B030D-6E8A-4147-A177-3AD203B41FA5}">
                      <a16:colId xmlns:a16="http://schemas.microsoft.com/office/drawing/2014/main" val="20001"/>
                    </a:ext>
                  </a:extLst>
                </a:gridCol>
                <a:gridCol w="1212724">
                  <a:extLst>
                    <a:ext uri="{9D8B030D-6E8A-4147-A177-3AD203B41FA5}">
                      <a16:colId xmlns:a16="http://schemas.microsoft.com/office/drawing/2014/main" val="20002"/>
                    </a:ext>
                  </a:extLst>
                </a:gridCol>
                <a:gridCol w="1211772">
                  <a:extLst>
                    <a:ext uri="{9D8B030D-6E8A-4147-A177-3AD203B41FA5}">
                      <a16:colId xmlns:a16="http://schemas.microsoft.com/office/drawing/2014/main" val="20003"/>
                    </a:ext>
                  </a:extLst>
                </a:gridCol>
              </a:tblGrid>
              <a:tr h="243020">
                <a:tc>
                  <a:txBody>
                    <a:bodyPr/>
                    <a:lstStyle/>
                    <a:p>
                      <a:pPr algn="ctr">
                        <a:lnSpc>
                          <a:spcPct val="100000"/>
                        </a:lnSpc>
                      </a:pPr>
                      <a:r>
                        <a:rPr lang="fr-MA" sz="1500" b="0" u="none" strike="noStrike">
                          <a:solidFill>
                            <a:srgbClr val="000000"/>
                          </a:solidFill>
                          <a:effectLst/>
                          <a:uFillTx/>
                          <a:latin typeface="Arial"/>
                        </a:rPr>
                        <a:t>Individus</a:t>
                      </a:r>
                      <a:endParaRPr lang="fr-MA" sz="1500" b="0" u="none" strike="noStrike">
                        <a:solidFill>
                          <a:srgbClr val="000000"/>
                        </a:solidFill>
                        <a:effectLst/>
                        <a:uFillTx/>
                        <a:latin typeface="Times New Roman"/>
                      </a:endParaRPr>
                    </a:p>
                  </a:txBody>
                  <a:tcPr marL="43539" marR="43539" marT="43539" marB="43539">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a:lstStyle/>
                    <a:p>
                      <a:pPr algn="ctr">
                        <a:lnSpc>
                          <a:spcPct val="100000"/>
                        </a:lnSpc>
                      </a:pPr>
                      <a:r>
                        <a:rPr lang="fr-MA" sz="1500" b="0" u="none" strike="noStrike">
                          <a:solidFill>
                            <a:srgbClr val="000000"/>
                          </a:solidFill>
                          <a:effectLst/>
                          <a:uFillTx/>
                          <a:latin typeface="Arial"/>
                        </a:rPr>
                        <a:t>Chromosome</a:t>
                      </a:r>
                      <a:endParaRPr lang="fr-MA" sz="1500" b="0" u="none" strike="noStrike">
                        <a:solidFill>
                          <a:srgbClr val="000000"/>
                        </a:solidFill>
                        <a:effectLst/>
                        <a:uFillTx/>
                        <a:latin typeface="Times New Roman"/>
                      </a:endParaRPr>
                    </a:p>
                  </a:txBody>
                  <a:tcPr marL="43539" marR="43539" marT="43539" marB="43539">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a:lstStyle/>
                    <a:p>
                      <a:pPr algn="ctr">
                        <a:lnSpc>
                          <a:spcPct val="100000"/>
                        </a:lnSpc>
                      </a:pPr>
                      <a:r>
                        <a:rPr lang="fr-MA" sz="1500" b="0" u="none" strike="noStrike">
                          <a:solidFill>
                            <a:srgbClr val="000000"/>
                          </a:solidFill>
                          <a:effectLst/>
                          <a:uFillTx/>
                          <a:latin typeface="Arial"/>
                        </a:rPr>
                        <a:t>Distance</a:t>
                      </a:r>
                      <a:endParaRPr lang="fr-MA" sz="1500" b="0" u="none" strike="noStrike">
                        <a:solidFill>
                          <a:srgbClr val="000000"/>
                        </a:solidFill>
                        <a:effectLst/>
                        <a:uFillTx/>
                        <a:latin typeface="Times New Roman"/>
                      </a:endParaRPr>
                    </a:p>
                  </a:txBody>
                  <a:tcPr marL="43539" marR="43539" marT="43539" marB="43539">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a:lstStyle/>
                    <a:p>
                      <a:pPr algn="ctr">
                        <a:lnSpc>
                          <a:spcPct val="100000"/>
                        </a:lnSpc>
                      </a:pPr>
                      <a:r>
                        <a:rPr lang="fr-MA" sz="1500" b="0" u="none" strike="noStrike" dirty="0">
                          <a:solidFill>
                            <a:srgbClr val="000000"/>
                          </a:solidFill>
                          <a:effectLst/>
                          <a:uFillTx/>
                          <a:latin typeface="Arial"/>
                        </a:rPr>
                        <a:t>Origine</a:t>
                      </a:r>
                      <a:endParaRPr lang="fr-MA" sz="1500" b="0" u="none" strike="noStrike" dirty="0">
                        <a:solidFill>
                          <a:srgbClr val="000000"/>
                        </a:solidFill>
                        <a:effectLst/>
                        <a:uFillTx/>
                        <a:latin typeface="Times New Roman"/>
                      </a:endParaRPr>
                    </a:p>
                  </a:txBody>
                  <a:tcPr marL="43539" marR="43539" marT="43539" marB="43539">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extLst>
                  <a:ext uri="{0D108BD9-81ED-4DB2-BD59-A6C34878D82A}">
                    <a16:rowId xmlns:a16="http://schemas.microsoft.com/office/drawing/2014/main" val="10000"/>
                  </a:ext>
                </a:extLst>
              </a:tr>
              <a:tr h="243020">
                <a:tc>
                  <a:txBody>
                    <a:bodyPr/>
                    <a:lstStyle/>
                    <a:p>
                      <a:pPr algn="ctr">
                        <a:lnSpc>
                          <a:spcPct val="100000"/>
                        </a:lnSpc>
                      </a:pPr>
                      <a:r>
                        <a:rPr lang="fr-MA" sz="1500" b="0" u="none" strike="noStrike" dirty="0">
                          <a:solidFill>
                            <a:srgbClr val="000000"/>
                          </a:solidFill>
                          <a:effectLst/>
                          <a:uFillTx/>
                          <a:latin typeface="Arial"/>
                        </a:rPr>
                        <a:t>E</a:t>
                      </a:r>
                      <a:endParaRPr lang="fr-MA" sz="1500" b="0" u="none" strike="noStrike" dirty="0">
                        <a:solidFill>
                          <a:srgbClr val="000000"/>
                        </a:solidFill>
                        <a:effectLst/>
                        <a:uFillTx/>
                        <a:latin typeface="Times New Roman"/>
                      </a:endParaRPr>
                    </a:p>
                  </a:txBody>
                  <a:tcPr marL="43539" marR="43539" marT="43539" marB="43539">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a:lstStyle/>
                    <a:p>
                      <a:pPr algn="ctr">
                        <a:lnSpc>
                          <a:spcPct val="100000"/>
                        </a:lnSpc>
                      </a:pPr>
                      <a:r>
                        <a:rPr lang="fr-MA" sz="1500" b="0" u="none" strike="noStrike" dirty="0">
                          <a:solidFill>
                            <a:srgbClr val="000000"/>
                          </a:solidFill>
                          <a:effectLst/>
                          <a:uFillTx/>
                          <a:latin typeface="Arial"/>
                        </a:rPr>
                        <a:t>[1, 4, 2, 3, 5]</a:t>
                      </a:r>
                      <a:endParaRPr lang="fr-MA" sz="1500" b="0" u="none" strike="noStrike" dirty="0">
                        <a:solidFill>
                          <a:srgbClr val="000000"/>
                        </a:solidFill>
                        <a:effectLst/>
                        <a:uFillTx/>
                        <a:latin typeface="Times New Roman"/>
                      </a:endParaRPr>
                    </a:p>
                  </a:txBody>
                  <a:tcPr marL="43539" marR="43539" marT="43539" marB="43539">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a:lstStyle/>
                    <a:p>
                      <a:pPr algn="ctr">
                        <a:lnSpc>
                          <a:spcPct val="100000"/>
                        </a:lnSpc>
                      </a:pPr>
                      <a:r>
                        <a:rPr lang="fr-MA" sz="1500" b="0" u="none" strike="noStrike" dirty="0">
                          <a:solidFill>
                            <a:srgbClr val="000000"/>
                          </a:solidFill>
                          <a:effectLst/>
                          <a:uFillTx/>
                          <a:latin typeface="Arial"/>
                        </a:rPr>
                        <a:t>39</a:t>
                      </a:r>
                      <a:endParaRPr lang="fr-MA" sz="1500" b="0" u="none" strike="noStrike" dirty="0">
                        <a:solidFill>
                          <a:srgbClr val="000000"/>
                        </a:solidFill>
                        <a:effectLst/>
                        <a:uFillTx/>
                        <a:latin typeface="Times New Roman"/>
                      </a:endParaRPr>
                    </a:p>
                  </a:txBody>
                  <a:tcPr marL="43539" marR="43539" marT="43539" marB="43539">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a:lstStyle/>
                    <a:p>
                      <a:pPr algn="ctr">
                        <a:lnSpc>
                          <a:spcPct val="100000"/>
                        </a:lnSpc>
                      </a:pPr>
                      <a:r>
                        <a:rPr lang="fr-MA" sz="1500" b="0" u="none" strike="noStrike">
                          <a:solidFill>
                            <a:srgbClr val="000000"/>
                          </a:solidFill>
                          <a:effectLst/>
                          <a:uFillTx/>
                          <a:latin typeface="Arial"/>
                        </a:rPr>
                        <a:t>Enfant </a:t>
                      </a:r>
                      <a:endParaRPr lang="fr-MA" sz="1500" b="0" u="none" strike="noStrike">
                        <a:solidFill>
                          <a:srgbClr val="000000"/>
                        </a:solidFill>
                        <a:effectLst/>
                        <a:uFillTx/>
                        <a:latin typeface="Times New Roman"/>
                      </a:endParaRPr>
                    </a:p>
                  </a:txBody>
                  <a:tcPr marL="43539" marR="43539" marT="43539" marB="43539">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extLst>
                  <a:ext uri="{0D108BD9-81ED-4DB2-BD59-A6C34878D82A}">
                    <a16:rowId xmlns:a16="http://schemas.microsoft.com/office/drawing/2014/main" val="10001"/>
                  </a:ext>
                </a:extLst>
              </a:tr>
              <a:tr h="243020">
                <a:tc>
                  <a:txBody>
                    <a:bodyPr/>
                    <a:lstStyle/>
                    <a:p>
                      <a:pPr algn="ctr">
                        <a:lnSpc>
                          <a:spcPct val="100000"/>
                        </a:lnSpc>
                      </a:pPr>
                      <a:r>
                        <a:rPr lang="fr-MA" sz="1500" b="0" u="none" strike="noStrike" dirty="0">
                          <a:solidFill>
                            <a:srgbClr val="000000"/>
                          </a:solidFill>
                          <a:effectLst/>
                          <a:uFillTx/>
                          <a:latin typeface="Arial"/>
                        </a:rPr>
                        <a:t>F</a:t>
                      </a:r>
                      <a:endParaRPr lang="fr-MA" sz="1500" b="0" u="none" strike="noStrike" dirty="0">
                        <a:solidFill>
                          <a:srgbClr val="000000"/>
                        </a:solidFill>
                        <a:effectLst/>
                        <a:uFillTx/>
                        <a:latin typeface="Times New Roman"/>
                      </a:endParaRPr>
                    </a:p>
                  </a:txBody>
                  <a:tcPr marL="43539" marR="43539" marT="43539" marB="43539">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a:lstStyle/>
                    <a:p>
                      <a:pPr algn="ctr">
                        <a:lnSpc>
                          <a:spcPct val="100000"/>
                        </a:lnSpc>
                      </a:pPr>
                      <a:r>
                        <a:rPr lang="fr-MA" sz="1500" b="0" u="none" strike="noStrike" dirty="0">
                          <a:solidFill>
                            <a:srgbClr val="000000"/>
                          </a:solidFill>
                          <a:effectLst/>
                          <a:uFillTx/>
                          <a:latin typeface="Arial"/>
                        </a:rPr>
                        <a:t>[1, 3, 5, 2, 4]</a:t>
                      </a:r>
                      <a:endParaRPr lang="fr-MA" sz="1500" b="0" u="none" strike="noStrike" dirty="0">
                        <a:solidFill>
                          <a:srgbClr val="000000"/>
                        </a:solidFill>
                        <a:effectLst/>
                        <a:uFillTx/>
                        <a:latin typeface="Times New Roman"/>
                      </a:endParaRPr>
                    </a:p>
                  </a:txBody>
                  <a:tcPr marL="43539" marR="43539" marT="43539" marB="43539">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a:lstStyle/>
                    <a:p>
                      <a:pPr algn="ctr">
                        <a:lnSpc>
                          <a:spcPct val="100000"/>
                        </a:lnSpc>
                      </a:pPr>
                      <a:r>
                        <a:rPr lang="fr-MA" sz="1500" b="0" u="none" strike="noStrike" dirty="0">
                          <a:solidFill>
                            <a:srgbClr val="000000"/>
                          </a:solidFill>
                          <a:effectLst/>
                          <a:uFillTx/>
                          <a:latin typeface="Arial"/>
                        </a:rPr>
                        <a:t>28</a:t>
                      </a:r>
                      <a:endParaRPr lang="fr-MA" sz="1500" b="0" u="none" strike="noStrike" dirty="0">
                        <a:solidFill>
                          <a:srgbClr val="000000"/>
                        </a:solidFill>
                        <a:effectLst/>
                        <a:uFillTx/>
                        <a:latin typeface="Times New Roman"/>
                      </a:endParaRPr>
                    </a:p>
                  </a:txBody>
                  <a:tcPr marL="43539" marR="43539" marT="43539" marB="43539">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a:lstStyle/>
                    <a:p>
                      <a:pPr algn="ctr">
                        <a:lnSpc>
                          <a:spcPct val="100000"/>
                        </a:lnSpc>
                      </a:pPr>
                      <a:r>
                        <a:rPr lang="fr-MA" sz="1500" b="0" u="none" strike="noStrike" dirty="0">
                          <a:solidFill>
                            <a:srgbClr val="000000"/>
                          </a:solidFill>
                          <a:effectLst/>
                          <a:uFillTx/>
                          <a:latin typeface="Arial"/>
                        </a:rPr>
                        <a:t>Enfant </a:t>
                      </a:r>
                      <a:endParaRPr lang="fr-MA" sz="1500" b="0" u="none" strike="noStrike" dirty="0">
                        <a:solidFill>
                          <a:srgbClr val="000000"/>
                        </a:solidFill>
                        <a:effectLst/>
                        <a:uFillTx/>
                        <a:latin typeface="Times New Roman"/>
                      </a:endParaRPr>
                    </a:p>
                  </a:txBody>
                  <a:tcPr marL="43539" marR="43539" marT="43539" marB="43539">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extLst>
                  <a:ext uri="{0D108BD9-81ED-4DB2-BD59-A6C34878D82A}">
                    <a16:rowId xmlns:a16="http://schemas.microsoft.com/office/drawing/2014/main" val="10002"/>
                  </a:ext>
                </a:extLst>
              </a:tr>
              <a:tr h="243020">
                <a:tc>
                  <a:txBody>
                    <a:bodyPr/>
                    <a:lstStyle/>
                    <a:p>
                      <a:pPr algn="ctr">
                        <a:lnSpc>
                          <a:spcPct val="100000"/>
                        </a:lnSpc>
                      </a:pPr>
                      <a:r>
                        <a:rPr lang="fr-MA" sz="1500" b="1" u="none" strike="noStrike" dirty="0">
                          <a:solidFill>
                            <a:srgbClr val="000000"/>
                          </a:solidFill>
                          <a:effectLst/>
                          <a:uFillTx/>
                          <a:latin typeface="Arial"/>
                        </a:rPr>
                        <a:t>B</a:t>
                      </a:r>
                      <a:endParaRPr lang="fr-MA" sz="1500" b="0" u="none" strike="noStrike" dirty="0">
                        <a:solidFill>
                          <a:srgbClr val="000000"/>
                        </a:solidFill>
                        <a:effectLst/>
                        <a:uFillTx/>
                        <a:latin typeface="Times New Roman"/>
                      </a:endParaRPr>
                    </a:p>
                  </a:txBody>
                  <a:tcPr marL="43539" marR="43539" marT="43539" marB="43539">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a:lstStyle/>
                    <a:p>
                      <a:pPr algn="ctr">
                        <a:lnSpc>
                          <a:spcPct val="100000"/>
                        </a:lnSpc>
                      </a:pPr>
                      <a:r>
                        <a:rPr lang="fr-MA" sz="1500" b="1" u="none" strike="noStrike" dirty="0">
                          <a:solidFill>
                            <a:srgbClr val="000000"/>
                          </a:solidFill>
                          <a:effectLst/>
                          <a:uFillTx/>
                          <a:latin typeface="Arial"/>
                        </a:rPr>
                        <a:t>[1, 3, 2, 5, 4]</a:t>
                      </a:r>
                      <a:endParaRPr lang="fr-MA" sz="1500" b="0" u="none" strike="noStrike" dirty="0">
                        <a:solidFill>
                          <a:srgbClr val="000000"/>
                        </a:solidFill>
                        <a:effectLst/>
                        <a:uFillTx/>
                        <a:latin typeface="Times New Roman"/>
                      </a:endParaRPr>
                    </a:p>
                  </a:txBody>
                  <a:tcPr marL="43539" marR="43539" marT="43539" marB="43539">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a:lstStyle/>
                    <a:p>
                      <a:pPr algn="ctr">
                        <a:lnSpc>
                          <a:spcPct val="100000"/>
                        </a:lnSpc>
                      </a:pPr>
                      <a:r>
                        <a:rPr lang="fr-MA" sz="1500" b="1" u="none" strike="noStrike">
                          <a:solidFill>
                            <a:srgbClr val="000000"/>
                          </a:solidFill>
                          <a:effectLst/>
                          <a:uFillTx/>
                          <a:latin typeface="Arial"/>
                        </a:rPr>
                        <a:t>23</a:t>
                      </a:r>
                      <a:endParaRPr lang="fr-MA" sz="1500" b="0" u="none" strike="noStrike">
                        <a:solidFill>
                          <a:srgbClr val="000000"/>
                        </a:solidFill>
                        <a:effectLst/>
                        <a:uFillTx/>
                        <a:latin typeface="Times New Roman"/>
                      </a:endParaRPr>
                    </a:p>
                  </a:txBody>
                  <a:tcPr marL="43539" marR="43539" marT="43539" marB="43539">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a:lstStyle/>
                    <a:p>
                      <a:pPr algn="ctr">
                        <a:lnSpc>
                          <a:spcPct val="100000"/>
                        </a:lnSpc>
                      </a:pPr>
                      <a:r>
                        <a:rPr lang="fr-MA" sz="1500" b="1" u="none" strike="noStrike">
                          <a:solidFill>
                            <a:srgbClr val="000000"/>
                          </a:solidFill>
                          <a:effectLst/>
                          <a:uFillTx/>
                          <a:latin typeface="Arial"/>
                        </a:rPr>
                        <a:t>élitisme</a:t>
                      </a:r>
                      <a:endParaRPr lang="fr-MA" sz="1500" b="0" u="none" strike="noStrike">
                        <a:solidFill>
                          <a:srgbClr val="000000"/>
                        </a:solidFill>
                        <a:effectLst/>
                        <a:uFillTx/>
                        <a:latin typeface="Times New Roman"/>
                      </a:endParaRPr>
                    </a:p>
                  </a:txBody>
                  <a:tcPr marL="43539" marR="43539" marT="43539" marB="43539">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extLst>
                  <a:ext uri="{0D108BD9-81ED-4DB2-BD59-A6C34878D82A}">
                    <a16:rowId xmlns:a16="http://schemas.microsoft.com/office/drawing/2014/main" val="10003"/>
                  </a:ext>
                </a:extLst>
              </a:tr>
              <a:tr h="243020">
                <a:tc>
                  <a:txBody>
                    <a:bodyPr/>
                    <a:lstStyle/>
                    <a:p>
                      <a:pPr algn="ctr">
                        <a:lnSpc>
                          <a:spcPct val="100000"/>
                        </a:lnSpc>
                      </a:pPr>
                      <a:r>
                        <a:rPr lang="fr-MA" sz="1500" b="0" u="none" strike="noStrike">
                          <a:solidFill>
                            <a:srgbClr val="000000"/>
                          </a:solidFill>
                          <a:effectLst/>
                          <a:uFillTx/>
                          <a:latin typeface="Arial"/>
                        </a:rPr>
                        <a:t>D</a:t>
                      </a:r>
                      <a:endParaRPr lang="fr-MA" sz="1500" b="0" u="none" strike="noStrike">
                        <a:solidFill>
                          <a:srgbClr val="000000"/>
                        </a:solidFill>
                        <a:effectLst/>
                        <a:uFillTx/>
                        <a:latin typeface="Times New Roman"/>
                      </a:endParaRPr>
                    </a:p>
                  </a:txBody>
                  <a:tcPr marL="43539" marR="43539" marT="43539" marB="43539">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a:lstStyle/>
                    <a:p>
                      <a:pPr algn="ctr">
                        <a:lnSpc>
                          <a:spcPct val="100000"/>
                        </a:lnSpc>
                      </a:pPr>
                      <a:r>
                        <a:rPr lang="fr-MA" sz="1500" b="0" u="none" strike="noStrike" dirty="0">
                          <a:solidFill>
                            <a:srgbClr val="000000"/>
                          </a:solidFill>
                          <a:effectLst/>
                          <a:uFillTx/>
                          <a:latin typeface="Arial"/>
                        </a:rPr>
                        <a:t>[1, 3, 5, 2, 4] </a:t>
                      </a:r>
                      <a:endParaRPr lang="fr-MA" sz="1500" b="0" u="none" strike="noStrike" dirty="0">
                        <a:solidFill>
                          <a:srgbClr val="000000"/>
                        </a:solidFill>
                        <a:effectLst/>
                        <a:uFillTx/>
                        <a:latin typeface="Times New Roman"/>
                      </a:endParaRPr>
                    </a:p>
                  </a:txBody>
                  <a:tcPr marL="43539" marR="43539" marT="43539" marB="43539">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a:lstStyle/>
                    <a:p>
                      <a:pPr algn="ctr">
                        <a:lnSpc>
                          <a:spcPct val="100000"/>
                        </a:lnSpc>
                      </a:pPr>
                      <a:r>
                        <a:rPr lang="fr-MA" sz="1500" b="0" u="none" strike="noStrike">
                          <a:solidFill>
                            <a:srgbClr val="000000"/>
                          </a:solidFill>
                          <a:effectLst/>
                          <a:uFillTx/>
                          <a:latin typeface="Arial"/>
                        </a:rPr>
                        <a:t>28</a:t>
                      </a:r>
                      <a:endParaRPr lang="fr-MA" sz="1500" b="0" u="none" strike="noStrike">
                        <a:solidFill>
                          <a:srgbClr val="000000"/>
                        </a:solidFill>
                        <a:effectLst/>
                        <a:uFillTx/>
                        <a:latin typeface="Times New Roman"/>
                      </a:endParaRPr>
                    </a:p>
                  </a:txBody>
                  <a:tcPr marL="43539" marR="43539" marT="43539" marB="43539">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a:lstStyle/>
                    <a:p>
                      <a:pPr algn="ctr">
                        <a:lnSpc>
                          <a:spcPct val="100000"/>
                        </a:lnSpc>
                      </a:pPr>
                      <a:r>
                        <a:rPr lang="fr-MA" sz="1500" b="0" u="none" strike="noStrike" dirty="0">
                          <a:solidFill>
                            <a:srgbClr val="000000"/>
                          </a:solidFill>
                          <a:effectLst/>
                          <a:uFillTx/>
                          <a:latin typeface="Arial"/>
                        </a:rPr>
                        <a:t>Enfant (muté)</a:t>
                      </a:r>
                      <a:endParaRPr lang="fr-MA" sz="1500" b="0" u="none" strike="noStrike" dirty="0">
                        <a:solidFill>
                          <a:srgbClr val="000000"/>
                        </a:solidFill>
                        <a:effectLst/>
                        <a:uFillTx/>
                        <a:latin typeface="Times New Roman"/>
                      </a:endParaRPr>
                    </a:p>
                  </a:txBody>
                  <a:tcPr marL="43539" marR="43539" marT="43539" marB="43539">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extLst>
                  <a:ext uri="{0D108BD9-81ED-4DB2-BD59-A6C34878D82A}">
                    <a16:rowId xmlns:a16="http://schemas.microsoft.com/office/drawing/2014/main" val="10004"/>
                  </a:ext>
                </a:extLst>
              </a:tr>
            </a:tbl>
          </a:graphicData>
        </a:graphic>
      </p:graphicFrame>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58" name="Rectangle 557"/>
          <p:cNvSpPr/>
          <p:nvPr/>
        </p:nvSpPr>
        <p:spPr>
          <a:xfrm>
            <a:off x="2882472" y="2308419"/>
            <a:ext cx="8734564" cy="1450019"/>
          </a:xfrm>
          <a:prstGeom prst="rect">
            <a:avLst/>
          </a:prstGeom>
          <a:noFill/>
          <a:ln w="0">
            <a:noFill/>
          </a:ln>
        </p:spPr>
        <p:style>
          <a:lnRef idx="0">
            <a:scrgbClr r="0" g="0" b="0"/>
          </a:lnRef>
          <a:fillRef idx="0">
            <a:scrgbClr r="0" g="0" b="0"/>
          </a:fillRef>
          <a:effectRef idx="0">
            <a:scrgbClr r="0" g="0" b="0"/>
          </a:effectRef>
          <a:fontRef idx="minor"/>
        </p:style>
        <p:txBody>
          <a:bodyPr wrap="square" lIns="108847" tIns="54423" rIns="108847" bIns="54423" anchor="t">
            <a:spAutoFit/>
          </a:bodyPr>
          <a:lstStyle/>
          <a:p>
            <a:pPr>
              <a:lnSpc>
                <a:spcPct val="100000"/>
              </a:lnSpc>
            </a:pPr>
            <a:r>
              <a:rPr lang="fr-FR" sz="4354">
                <a:solidFill>
                  <a:srgbClr val="000000"/>
                </a:solidFill>
                <a:latin typeface="Times New Roman"/>
                <a:ea typeface="PingFang SC"/>
              </a:rPr>
              <a:t>Algorithme génétique :</a:t>
            </a:r>
            <a:br>
              <a:rPr sz="4354"/>
            </a:br>
            <a:r>
              <a:rPr lang="fr-FR" sz="4354">
                <a:solidFill>
                  <a:srgbClr val="000000"/>
                </a:solidFill>
                <a:latin typeface="Times New Roman"/>
                <a:ea typeface="PingFang SC"/>
              </a:rPr>
              <a:t>Exercice </a:t>
            </a:r>
            <a:endParaRPr lang="fr-MA" sz="4354">
              <a:solidFill>
                <a:srgbClr val="000000"/>
              </a:solidFill>
              <a:latin typeface="Arial"/>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59" name="PlaceHolder 1"/>
          <p:cNvSpPr>
            <a:spLocks noGrp="1"/>
          </p:cNvSpPr>
          <p:nvPr>
            <p:ph type="title"/>
          </p:nvPr>
        </p:nvSpPr>
        <p:spPr>
          <a:xfrm>
            <a:off x="-27178" y="671319"/>
            <a:ext cx="12067558" cy="615553"/>
          </a:xfrm>
          <a:prstGeom prst="rect">
            <a:avLst/>
          </a:prstGeom>
          <a:noFill/>
          <a:ln w="0">
            <a:noFill/>
          </a:ln>
        </p:spPr>
        <p:txBody>
          <a:bodyPr vert="horz" wrap="square" lIns="0" tIns="0" rIns="0" bIns="0" rtlCol="0" anchor="ctr">
            <a:spAutoFit/>
          </a:bodyPr>
          <a:lstStyle/>
          <a:p>
            <a:pPr algn="ctr"/>
            <a:r>
              <a:rPr lang="fr-FR" sz="4000" dirty="0">
                <a:solidFill>
                  <a:srgbClr val="000000"/>
                </a:solidFill>
                <a:latin typeface="Times New Roman"/>
                <a:ea typeface="PingFang SC"/>
              </a:rPr>
              <a:t>Exercice : Algorithme génétique :</a:t>
            </a:r>
            <a:endParaRPr lang="fr-MA" sz="4000" dirty="0">
              <a:solidFill>
                <a:srgbClr val="000000"/>
              </a:solidFill>
              <a:latin typeface="Arial"/>
            </a:endParaRPr>
          </a:p>
        </p:txBody>
      </p:sp>
      <p:sp>
        <p:nvSpPr>
          <p:cNvPr id="560" name="PlaceHolder 2"/>
          <p:cNvSpPr>
            <a:spLocks noGrp="1"/>
          </p:cNvSpPr>
          <p:nvPr>
            <p:ph/>
          </p:nvPr>
        </p:nvSpPr>
        <p:spPr>
          <a:xfrm>
            <a:off x="730793" y="1453330"/>
            <a:ext cx="7165152" cy="4888774"/>
          </a:xfrm>
          <a:prstGeom prst="rect">
            <a:avLst/>
          </a:prstGeom>
          <a:noFill/>
          <a:ln w="0">
            <a:noFill/>
          </a:ln>
        </p:spPr>
        <p:txBody>
          <a:bodyPr vert="horz" wrap="square" lIns="0" tIns="0" rIns="0" bIns="0" rtlCol="0" anchor="t">
            <a:spAutoFit/>
          </a:bodyPr>
          <a:lstStyle/>
          <a:p>
            <a:pPr algn="just">
              <a:lnSpc>
                <a:spcPct val="90000"/>
              </a:lnSpc>
              <a:spcBef>
                <a:spcPts val="600"/>
              </a:spcBef>
              <a:spcAft>
                <a:spcPts val="600"/>
              </a:spcAft>
            </a:pPr>
            <a:r>
              <a:rPr lang="fr-FR" sz="1693" cap="none" dirty="0">
                <a:solidFill>
                  <a:srgbClr val="000000"/>
                </a:solidFill>
                <a:latin typeface="Times New Roman"/>
                <a:ea typeface="PingFang SC"/>
              </a:rPr>
              <a:t>Considère la première génération créer À l’aide de la GA pour le problème du voyageur de commerce À droite. </a:t>
            </a:r>
            <a:endParaRPr lang="fr-MA" sz="1693" cap="none" dirty="0">
              <a:solidFill>
                <a:srgbClr val="000000"/>
              </a:solidFill>
              <a:latin typeface="Arial"/>
            </a:endParaRPr>
          </a:p>
          <a:p>
            <a:pPr algn="just">
              <a:lnSpc>
                <a:spcPct val="90000"/>
              </a:lnSpc>
              <a:spcBef>
                <a:spcPts val="600"/>
              </a:spcBef>
              <a:spcAft>
                <a:spcPts val="600"/>
              </a:spcAft>
            </a:pPr>
            <a:endParaRPr lang="fr-MA" sz="1935" dirty="0">
              <a:solidFill>
                <a:srgbClr val="000000"/>
              </a:solidFill>
              <a:latin typeface="Arial"/>
            </a:endParaRPr>
          </a:p>
          <a:p>
            <a:pPr algn="just">
              <a:lnSpc>
                <a:spcPct val="90000"/>
              </a:lnSpc>
              <a:spcBef>
                <a:spcPts val="600"/>
              </a:spcBef>
              <a:spcAft>
                <a:spcPts val="600"/>
              </a:spcAft>
            </a:pPr>
            <a:endParaRPr lang="fr-MA" sz="1693" dirty="0">
              <a:solidFill>
                <a:srgbClr val="000000"/>
              </a:solidFill>
              <a:latin typeface="Arial"/>
            </a:endParaRPr>
          </a:p>
          <a:p>
            <a:pPr algn="just">
              <a:lnSpc>
                <a:spcPct val="90000"/>
              </a:lnSpc>
              <a:spcBef>
                <a:spcPts val="600"/>
              </a:spcBef>
              <a:spcAft>
                <a:spcPts val="600"/>
              </a:spcAft>
            </a:pPr>
            <a:endParaRPr lang="fr-MA" sz="1693" dirty="0">
              <a:solidFill>
                <a:srgbClr val="000000"/>
              </a:solidFill>
              <a:latin typeface="Arial"/>
            </a:endParaRPr>
          </a:p>
          <a:p>
            <a:pPr algn="just">
              <a:lnSpc>
                <a:spcPct val="90000"/>
              </a:lnSpc>
              <a:spcBef>
                <a:spcPts val="600"/>
              </a:spcBef>
              <a:spcAft>
                <a:spcPts val="600"/>
              </a:spcAft>
            </a:pPr>
            <a:endParaRPr lang="fr-MA" sz="1935" dirty="0">
              <a:solidFill>
                <a:srgbClr val="000000"/>
              </a:solidFill>
              <a:latin typeface="Arial"/>
            </a:endParaRPr>
          </a:p>
          <a:p>
            <a:pPr algn="just">
              <a:lnSpc>
                <a:spcPct val="90000"/>
              </a:lnSpc>
              <a:spcBef>
                <a:spcPts val="600"/>
              </a:spcBef>
              <a:spcAft>
                <a:spcPts val="600"/>
              </a:spcAft>
            </a:pPr>
            <a:endParaRPr lang="fr-FR" sz="1693" cap="none" dirty="0">
              <a:solidFill>
                <a:srgbClr val="000000"/>
              </a:solidFill>
              <a:latin typeface="Times New Roman"/>
              <a:ea typeface="PingFang SC"/>
            </a:endParaRPr>
          </a:p>
          <a:p>
            <a:pPr algn="just">
              <a:lnSpc>
                <a:spcPct val="90000"/>
              </a:lnSpc>
              <a:spcBef>
                <a:spcPts val="600"/>
              </a:spcBef>
              <a:spcAft>
                <a:spcPts val="600"/>
              </a:spcAft>
            </a:pPr>
            <a:r>
              <a:rPr lang="fr-FR" sz="1693" cap="none" dirty="0">
                <a:solidFill>
                  <a:srgbClr val="000000"/>
                </a:solidFill>
                <a:latin typeface="Times New Roman"/>
                <a:ea typeface="PingFang SC"/>
              </a:rPr>
              <a:t>Développe à partir de première génération ci-dessus la deuxième et la troisième génération par la suite  en considérant : </a:t>
            </a:r>
            <a:endParaRPr lang="fr-MA" sz="1693" cap="none" dirty="0">
              <a:solidFill>
                <a:srgbClr val="000000"/>
              </a:solidFill>
              <a:latin typeface="Arial"/>
            </a:endParaRPr>
          </a:p>
          <a:p>
            <a:pPr marL="522461" indent="-391846" algn="just">
              <a:lnSpc>
                <a:spcPct val="90000"/>
              </a:lnSpc>
              <a:spcBef>
                <a:spcPts val="600"/>
              </a:spcBef>
              <a:spcAft>
                <a:spcPts val="600"/>
              </a:spcAft>
              <a:buClr>
                <a:srgbClr val="000000"/>
              </a:buClr>
              <a:buSzPct val="45000"/>
              <a:buFont typeface="Wingdings" charset="2"/>
              <a:buChar char=""/>
            </a:pPr>
            <a:r>
              <a:rPr lang="fr-FR" sz="1693" cap="none" dirty="0">
                <a:solidFill>
                  <a:srgbClr val="000000"/>
                </a:solidFill>
                <a:latin typeface="Times New Roman"/>
                <a:ea typeface="PingFang SC"/>
              </a:rPr>
              <a:t>La </a:t>
            </a:r>
            <a:r>
              <a:rPr lang="fr-FR" sz="1693" cap="none" dirty="0" err="1">
                <a:solidFill>
                  <a:srgbClr val="000000"/>
                </a:solidFill>
                <a:latin typeface="Times New Roman"/>
                <a:ea typeface="PingFang SC"/>
              </a:rPr>
              <a:t>selection</a:t>
            </a:r>
            <a:r>
              <a:rPr lang="fr-FR" sz="1693" cap="none" dirty="0">
                <a:solidFill>
                  <a:srgbClr val="000000"/>
                </a:solidFill>
                <a:latin typeface="Times New Roman"/>
                <a:ea typeface="PingFang SC"/>
              </a:rPr>
              <a:t> par tournoi entre 2 individus.</a:t>
            </a:r>
            <a:endParaRPr lang="fr-MA" sz="1693" cap="none" dirty="0">
              <a:solidFill>
                <a:srgbClr val="000000"/>
              </a:solidFill>
              <a:latin typeface="Arial"/>
            </a:endParaRPr>
          </a:p>
          <a:p>
            <a:pPr marL="522461" indent="-391846" algn="just">
              <a:lnSpc>
                <a:spcPct val="90000"/>
              </a:lnSpc>
              <a:spcBef>
                <a:spcPts val="600"/>
              </a:spcBef>
              <a:spcAft>
                <a:spcPts val="600"/>
              </a:spcAft>
              <a:buClr>
                <a:srgbClr val="000000"/>
              </a:buClr>
              <a:buSzPct val="45000"/>
              <a:buFont typeface="Wingdings" charset="2"/>
              <a:buChar char=""/>
            </a:pPr>
            <a:r>
              <a:rPr lang="fr-FR" sz="1693" cap="none" dirty="0">
                <a:solidFill>
                  <a:srgbClr val="000000"/>
                </a:solidFill>
                <a:latin typeface="Times New Roman"/>
                <a:ea typeface="PingFang SC"/>
              </a:rPr>
              <a:t>Le croisement 75 % et mutation a 25 %.</a:t>
            </a:r>
            <a:endParaRPr lang="fr-MA" sz="1693" cap="none" dirty="0">
              <a:solidFill>
                <a:srgbClr val="000000"/>
              </a:solidFill>
              <a:latin typeface="Arial"/>
            </a:endParaRPr>
          </a:p>
          <a:p>
            <a:pPr marL="522461" indent="-391846" algn="just">
              <a:lnSpc>
                <a:spcPct val="90000"/>
              </a:lnSpc>
              <a:spcBef>
                <a:spcPts val="600"/>
              </a:spcBef>
              <a:spcAft>
                <a:spcPts val="600"/>
              </a:spcAft>
              <a:buClr>
                <a:srgbClr val="000000"/>
              </a:buClr>
              <a:buSzPct val="45000"/>
              <a:buFont typeface="Wingdings" charset="2"/>
              <a:buChar char=""/>
            </a:pPr>
            <a:r>
              <a:rPr lang="fr-FR" sz="1693" cap="none" dirty="0">
                <a:solidFill>
                  <a:srgbClr val="000000"/>
                </a:solidFill>
                <a:latin typeface="Times New Roman"/>
                <a:ea typeface="PingFang SC"/>
              </a:rPr>
              <a:t>Élitisme.</a:t>
            </a:r>
            <a:endParaRPr lang="fr-MA" sz="1693" cap="none" dirty="0">
              <a:solidFill>
                <a:srgbClr val="000000"/>
              </a:solidFill>
              <a:latin typeface="Arial"/>
            </a:endParaRPr>
          </a:p>
          <a:p>
            <a:pPr algn="just">
              <a:lnSpc>
                <a:spcPct val="90000"/>
              </a:lnSpc>
              <a:spcBef>
                <a:spcPts val="600"/>
              </a:spcBef>
              <a:spcAft>
                <a:spcPts val="600"/>
              </a:spcAft>
            </a:pPr>
            <a:r>
              <a:rPr lang="fr-FR" sz="1693" cap="none" dirty="0">
                <a:solidFill>
                  <a:srgbClr val="000000"/>
                </a:solidFill>
                <a:latin typeface="Times New Roman"/>
                <a:ea typeface="PingFang SC"/>
              </a:rPr>
              <a:t>Quel est le meilleur individu que vous avez trouver à la fin de la troisième génération ?</a:t>
            </a:r>
            <a:endParaRPr lang="fr-MA" sz="1693" dirty="0">
              <a:solidFill>
                <a:srgbClr val="000000"/>
              </a:solidFill>
              <a:latin typeface="Arial"/>
            </a:endParaRPr>
          </a:p>
        </p:txBody>
      </p:sp>
      <p:sp>
        <p:nvSpPr>
          <p:cNvPr id="561" name="Ellipse 560"/>
          <p:cNvSpPr/>
          <p:nvPr/>
        </p:nvSpPr>
        <p:spPr>
          <a:xfrm>
            <a:off x="11371201" y="1153686"/>
            <a:ext cx="445400" cy="445400"/>
          </a:xfrm>
          <a:prstGeom prst="ellipse">
            <a:avLst/>
          </a:prstGeom>
          <a:solidFill>
            <a:srgbClr val="729FCF">
              <a:alpha val="1000"/>
            </a:srgbClr>
          </a:solidFill>
          <a:ln w="0">
            <a:solidFill>
              <a:srgbClr val="3465A4"/>
            </a:solidFill>
          </a:ln>
        </p:spPr>
        <p:style>
          <a:lnRef idx="0">
            <a:scrgbClr r="0" g="0" b="0"/>
          </a:lnRef>
          <a:fillRef idx="0">
            <a:scrgbClr r="0" g="0" b="0"/>
          </a:fillRef>
          <a:effectRef idx="0">
            <a:scrgbClr r="0" g="0" b="0"/>
          </a:effectRef>
          <a:fontRef idx="minor"/>
        </p:style>
        <p:txBody>
          <a:bodyPr lIns="108847" tIns="54423" rIns="108847" bIns="54423" anchor="ctr">
            <a:noAutofit/>
          </a:bodyPr>
          <a:lstStyle/>
          <a:p>
            <a:endParaRPr lang="fr-MA" sz="2177">
              <a:solidFill>
                <a:srgbClr val="000000"/>
              </a:solidFill>
              <a:latin typeface="Arial"/>
              <a:ea typeface="DejaVu Sans"/>
            </a:endParaRPr>
          </a:p>
        </p:txBody>
      </p:sp>
      <p:sp>
        <p:nvSpPr>
          <p:cNvPr id="562" name="Ellipse 561"/>
          <p:cNvSpPr/>
          <p:nvPr/>
        </p:nvSpPr>
        <p:spPr>
          <a:xfrm>
            <a:off x="11371201" y="1897761"/>
            <a:ext cx="445400" cy="445400"/>
          </a:xfrm>
          <a:prstGeom prst="ellipse">
            <a:avLst/>
          </a:prstGeom>
          <a:solidFill>
            <a:srgbClr val="729FCF">
              <a:alpha val="1000"/>
            </a:srgbClr>
          </a:solidFill>
          <a:ln w="0">
            <a:solidFill>
              <a:srgbClr val="3465A4"/>
            </a:solidFill>
          </a:ln>
        </p:spPr>
        <p:style>
          <a:lnRef idx="0">
            <a:scrgbClr r="0" g="0" b="0"/>
          </a:lnRef>
          <a:fillRef idx="0">
            <a:scrgbClr r="0" g="0" b="0"/>
          </a:fillRef>
          <a:effectRef idx="0">
            <a:scrgbClr r="0" g="0" b="0"/>
          </a:effectRef>
          <a:fontRef idx="minor"/>
        </p:style>
        <p:txBody>
          <a:bodyPr lIns="108847" tIns="54423" rIns="108847" bIns="54423" anchor="ctr">
            <a:noAutofit/>
          </a:bodyPr>
          <a:lstStyle/>
          <a:p>
            <a:endParaRPr lang="fr-MA" sz="2177">
              <a:solidFill>
                <a:srgbClr val="000000"/>
              </a:solidFill>
              <a:latin typeface="Arial"/>
              <a:ea typeface="DejaVu Sans"/>
            </a:endParaRPr>
          </a:p>
        </p:txBody>
      </p:sp>
      <p:sp>
        <p:nvSpPr>
          <p:cNvPr id="563" name="Ellipse 562"/>
          <p:cNvSpPr/>
          <p:nvPr/>
        </p:nvSpPr>
        <p:spPr>
          <a:xfrm>
            <a:off x="10627125" y="1153686"/>
            <a:ext cx="445400" cy="445400"/>
          </a:xfrm>
          <a:prstGeom prst="ellipse">
            <a:avLst/>
          </a:prstGeom>
          <a:solidFill>
            <a:srgbClr val="729FCF">
              <a:alpha val="1000"/>
            </a:srgbClr>
          </a:solidFill>
          <a:ln w="0">
            <a:solidFill>
              <a:srgbClr val="3465A4"/>
            </a:solidFill>
          </a:ln>
        </p:spPr>
        <p:style>
          <a:lnRef idx="0">
            <a:scrgbClr r="0" g="0" b="0"/>
          </a:lnRef>
          <a:fillRef idx="0">
            <a:scrgbClr r="0" g="0" b="0"/>
          </a:fillRef>
          <a:effectRef idx="0">
            <a:scrgbClr r="0" g="0" b="0"/>
          </a:effectRef>
          <a:fontRef idx="minor"/>
        </p:style>
        <p:txBody>
          <a:bodyPr lIns="108847" tIns="54423" rIns="108847" bIns="54423" anchor="ctr">
            <a:noAutofit/>
          </a:bodyPr>
          <a:lstStyle/>
          <a:p>
            <a:endParaRPr lang="fr-MA" sz="2177">
              <a:solidFill>
                <a:srgbClr val="000000"/>
              </a:solidFill>
              <a:latin typeface="Arial"/>
              <a:ea typeface="DejaVu Sans"/>
            </a:endParaRPr>
          </a:p>
        </p:txBody>
      </p:sp>
      <p:sp>
        <p:nvSpPr>
          <p:cNvPr id="564" name="Ellipse 563"/>
          <p:cNvSpPr/>
          <p:nvPr/>
        </p:nvSpPr>
        <p:spPr>
          <a:xfrm>
            <a:off x="10627125" y="1897761"/>
            <a:ext cx="445400" cy="445400"/>
          </a:xfrm>
          <a:prstGeom prst="ellipse">
            <a:avLst/>
          </a:prstGeom>
          <a:solidFill>
            <a:srgbClr val="729FCF">
              <a:alpha val="1000"/>
            </a:srgbClr>
          </a:solidFill>
          <a:ln w="0">
            <a:solidFill>
              <a:srgbClr val="3465A4"/>
            </a:solidFill>
          </a:ln>
        </p:spPr>
        <p:style>
          <a:lnRef idx="0">
            <a:scrgbClr r="0" g="0" b="0"/>
          </a:lnRef>
          <a:fillRef idx="0">
            <a:scrgbClr r="0" g="0" b="0"/>
          </a:fillRef>
          <a:effectRef idx="0">
            <a:scrgbClr r="0" g="0" b="0"/>
          </a:effectRef>
          <a:fontRef idx="minor"/>
        </p:style>
        <p:txBody>
          <a:bodyPr lIns="108847" tIns="54423" rIns="108847" bIns="54423" anchor="ctr">
            <a:noAutofit/>
          </a:bodyPr>
          <a:lstStyle/>
          <a:p>
            <a:endParaRPr lang="fr-MA" sz="2177">
              <a:solidFill>
                <a:srgbClr val="000000"/>
              </a:solidFill>
              <a:latin typeface="Arial"/>
              <a:ea typeface="DejaVu Sans"/>
            </a:endParaRPr>
          </a:p>
        </p:txBody>
      </p:sp>
      <p:cxnSp>
        <p:nvCxnSpPr>
          <p:cNvPr id="565" name="Connecteur droit avec flèche 564"/>
          <p:cNvCxnSpPr>
            <a:stCxn id="563" idx="4"/>
            <a:endCxn id="564" idx="0"/>
          </p:cNvCxnSpPr>
          <p:nvPr/>
        </p:nvCxnSpPr>
        <p:spPr>
          <a:xfrm>
            <a:off x="10850043" y="1599086"/>
            <a:ext cx="435" cy="299110"/>
          </a:xfrm>
          <a:prstGeom prst="straightConnector1">
            <a:avLst/>
          </a:prstGeom>
          <a:ln w="0">
            <a:solidFill>
              <a:srgbClr val="3465A4"/>
            </a:solidFill>
          </a:ln>
        </p:spPr>
      </p:cxnSp>
      <p:cxnSp>
        <p:nvCxnSpPr>
          <p:cNvPr id="566" name="Connecteur droit avec flèche 565"/>
          <p:cNvCxnSpPr>
            <a:stCxn id="563" idx="6"/>
            <a:endCxn id="561" idx="2"/>
          </p:cNvCxnSpPr>
          <p:nvPr/>
        </p:nvCxnSpPr>
        <p:spPr>
          <a:xfrm>
            <a:off x="11072526" y="1376604"/>
            <a:ext cx="299110" cy="435"/>
          </a:xfrm>
          <a:prstGeom prst="straightConnector1">
            <a:avLst/>
          </a:prstGeom>
          <a:ln w="0">
            <a:solidFill>
              <a:srgbClr val="3465A4"/>
            </a:solidFill>
          </a:ln>
        </p:spPr>
      </p:cxnSp>
      <p:cxnSp>
        <p:nvCxnSpPr>
          <p:cNvPr id="567" name="Connecteur : en angle 566"/>
          <p:cNvCxnSpPr>
            <a:stCxn id="561" idx="4"/>
            <a:endCxn id="562" idx="0"/>
          </p:cNvCxnSpPr>
          <p:nvPr/>
        </p:nvCxnSpPr>
        <p:spPr>
          <a:xfrm rot="16200000">
            <a:off x="11444781" y="1748424"/>
            <a:ext cx="299110" cy="435"/>
          </a:xfrm>
          <a:prstGeom prst="bentConnector2">
            <a:avLst/>
          </a:prstGeom>
          <a:ln w="0">
            <a:solidFill>
              <a:srgbClr val="3465A4"/>
            </a:solidFill>
          </a:ln>
        </p:spPr>
      </p:cxnSp>
      <p:cxnSp>
        <p:nvCxnSpPr>
          <p:cNvPr id="568" name="Connecteur : en angle 567"/>
          <p:cNvCxnSpPr>
            <a:stCxn id="562" idx="2"/>
            <a:endCxn id="564" idx="6"/>
          </p:cNvCxnSpPr>
          <p:nvPr/>
        </p:nvCxnSpPr>
        <p:spPr>
          <a:xfrm rot="10800000">
            <a:off x="11072526" y="2120679"/>
            <a:ext cx="299110" cy="435"/>
          </a:xfrm>
          <a:prstGeom prst="bentConnector2">
            <a:avLst/>
          </a:prstGeom>
          <a:ln w="0">
            <a:solidFill>
              <a:srgbClr val="3465A4"/>
            </a:solidFill>
          </a:ln>
        </p:spPr>
      </p:cxnSp>
      <p:cxnSp>
        <p:nvCxnSpPr>
          <p:cNvPr id="569" name="Connecteur droit avec flèche 568"/>
          <p:cNvCxnSpPr>
            <a:stCxn id="564" idx="7"/>
            <a:endCxn id="561" idx="3"/>
          </p:cNvCxnSpPr>
          <p:nvPr/>
        </p:nvCxnSpPr>
        <p:spPr>
          <a:xfrm flipV="1">
            <a:off x="11007653" y="1534213"/>
            <a:ext cx="428856" cy="428856"/>
          </a:xfrm>
          <a:prstGeom prst="straightConnector1">
            <a:avLst/>
          </a:prstGeom>
          <a:ln w="0">
            <a:solidFill>
              <a:srgbClr val="3465A4"/>
            </a:solidFill>
          </a:ln>
        </p:spPr>
      </p:cxnSp>
      <p:cxnSp>
        <p:nvCxnSpPr>
          <p:cNvPr id="570" name="Connecteur droit avec flèche 569"/>
          <p:cNvCxnSpPr>
            <a:stCxn id="562" idx="1"/>
            <a:endCxn id="563" idx="5"/>
          </p:cNvCxnSpPr>
          <p:nvPr/>
        </p:nvCxnSpPr>
        <p:spPr>
          <a:xfrm flipH="1" flipV="1">
            <a:off x="11007653" y="1534213"/>
            <a:ext cx="428856" cy="428856"/>
          </a:xfrm>
          <a:prstGeom prst="straightConnector1">
            <a:avLst/>
          </a:prstGeom>
          <a:ln w="0">
            <a:solidFill>
              <a:srgbClr val="3465A4"/>
            </a:solidFill>
          </a:ln>
        </p:spPr>
      </p:cxnSp>
      <p:sp>
        <p:nvSpPr>
          <p:cNvPr id="571" name="Ellipse 570"/>
          <p:cNvSpPr/>
          <p:nvPr/>
        </p:nvSpPr>
        <p:spPr>
          <a:xfrm>
            <a:off x="8525949" y="1636617"/>
            <a:ext cx="445400" cy="445400"/>
          </a:xfrm>
          <a:prstGeom prst="ellipse">
            <a:avLst/>
          </a:prstGeom>
          <a:solidFill>
            <a:srgbClr val="729FCF">
              <a:alpha val="1000"/>
            </a:srgbClr>
          </a:solidFill>
          <a:ln w="0">
            <a:solidFill>
              <a:srgbClr val="3465A4"/>
            </a:solidFill>
          </a:ln>
        </p:spPr>
        <p:style>
          <a:lnRef idx="0">
            <a:scrgbClr r="0" g="0" b="0"/>
          </a:lnRef>
          <a:fillRef idx="0">
            <a:scrgbClr r="0" g="0" b="0"/>
          </a:fillRef>
          <a:effectRef idx="0">
            <a:scrgbClr r="0" g="0" b="0"/>
          </a:effectRef>
          <a:fontRef idx="minor"/>
        </p:style>
        <p:txBody>
          <a:bodyPr lIns="108847" tIns="54423" rIns="108847" bIns="54423" anchor="ctr">
            <a:noAutofit/>
          </a:bodyPr>
          <a:lstStyle/>
          <a:p>
            <a:endParaRPr lang="fr-MA" sz="2177">
              <a:solidFill>
                <a:srgbClr val="000000"/>
              </a:solidFill>
              <a:latin typeface="Arial"/>
              <a:ea typeface="DejaVu Sans"/>
            </a:endParaRPr>
          </a:p>
        </p:txBody>
      </p:sp>
      <p:cxnSp>
        <p:nvCxnSpPr>
          <p:cNvPr id="572" name="Connecteur droit avec flèche 571"/>
          <p:cNvCxnSpPr>
            <a:cxnSpLocks/>
            <a:stCxn id="564" idx="4"/>
          </p:cNvCxnSpPr>
          <p:nvPr/>
        </p:nvCxnSpPr>
        <p:spPr>
          <a:xfrm>
            <a:off x="10850043" y="2343161"/>
            <a:ext cx="229013" cy="215081"/>
          </a:xfrm>
          <a:prstGeom prst="straightConnector1">
            <a:avLst/>
          </a:prstGeom>
          <a:ln w="0">
            <a:solidFill>
              <a:srgbClr val="3465A4"/>
            </a:solidFill>
          </a:ln>
        </p:spPr>
      </p:cxnSp>
      <p:cxnSp>
        <p:nvCxnSpPr>
          <p:cNvPr id="573" name="Connecteur droit avec flèche 572"/>
          <p:cNvCxnSpPr>
            <a:cxnSpLocks/>
            <a:stCxn id="562" idx="4"/>
          </p:cNvCxnSpPr>
          <p:nvPr/>
        </p:nvCxnSpPr>
        <p:spPr>
          <a:xfrm flipH="1">
            <a:off x="11394276" y="2343161"/>
            <a:ext cx="200278" cy="215081"/>
          </a:xfrm>
          <a:prstGeom prst="straightConnector1">
            <a:avLst/>
          </a:prstGeom>
          <a:ln w="0">
            <a:solidFill>
              <a:srgbClr val="3465A4"/>
            </a:solidFill>
          </a:ln>
        </p:spPr>
      </p:cxnSp>
      <p:cxnSp>
        <p:nvCxnSpPr>
          <p:cNvPr id="574" name="Connecteur : en arc 573"/>
          <p:cNvCxnSpPr>
            <a:cxnSpLocks/>
            <a:stCxn id="561" idx="6"/>
          </p:cNvCxnSpPr>
          <p:nvPr/>
        </p:nvCxnSpPr>
        <p:spPr>
          <a:xfrm flipH="1">
            <a:off x="11459148" y="1376604"/>
            <a:ext cx="357888" cy="1339684"/>
          </a:xfrm>
          <a:prstGeom prst="curvedConnector3">
            <a:avLst>
              <a:gd name="adj1" fmla="val -78197"/>
            </a:avLst>
          </a:prstGeom>
          <a:ln w="0">
            <a:solidFill>
              <a:srgbClr val="3465A4"/>
            </a:solidFill>
          </a:ln>
        </p:spPr>
      </p:cxnSp>
      <p:cxnSp>
        <p:nvCxnSpPr>
          <p:cNvPr id="575" name="Connecteur : en arc 574"/>
          <p:cNvCxnSpPr>
            <a:cxnSpLocks/>
            <a:stCxn id="563" idx="2"/>
          </p:cNvCxnSpPr>
          <p:nvPr/>
        </p:nvCxnSpPr>
        <p:spPr>
          <a:xfrm rot="10800000" flipH="1" flipV="1">
            <a:off x="10627125" y="1376604"/>
            <a:ext cx="387058" cy="1339684"/>
          </a:xfrm>
          <a:prstGeom prst="curvedConnector3">
            <a:avLst>
              <a:gd name="adj1" fmla="val -72409"/>
            </a:avLst>
          </a:prstGeom>
          <a:ln w="0">
            <a:solidFill>
              <a:srgbClr val="3465A4"/>
            </a:solidFill>
          </a:ln>
        </p:spPr>
      </p:cxnSp>
      <p:sp>
        <p:nvSpPr>
          <p:cNvPr id="576" name="Rectangle 575"/>
          <p:cNvSpPr/>
          <p:nvPr/>
        </p:nvSpPr>
        <p:spPr>
          <a:xfrm>
            <a:off x="10722039" y="1242505"/>
            <a:ext cx="231626" cy="387229"/>
          </a:xfrm>
          <a:prstGeom prst="rect">
            <a:avLst/>
          </a:prstGeom>
          <a:noFill/>
          <a:ln w="0">
            <a:noFill/>
          </a:ln>
        </p:spPr>
        <p:style>
          <a:lnRef idx="0">
            <a:scrgbClr r="0" g="0" b="0"/>
          </a:lnRef>
          <a:fillRef idx="0">
            <a:scrgbClr r="0" g="0" b="0"/>
          </a:fillRef>
          <a:effectRef idx="0">
            <a:scrgbClr r="0" g="0" b="0"/>
          </a:effectRef>
          <a:fontRef idx="minor"/>
        </p:style>
        <p:txBody>
          <a:bodyPr lIns="108847" tIns="54423" rIns="108847" bIns="54423" anchor="t">
            <a:spAutoFit/>
          </a:bodyPr>
          <a:lstStyle/>
          <a:p>
            <a:pPr>
              <a:lnSpc>
                <a:spcPct val="100000"/>
              </a:lnSpc>
            </a:pPr>
            <a:r>
              <a:rPr lang="fr-MA" sz="1802">
                <a:solidFill>
                  <a:srgbClr val="000000"/>
                </a:solidFill>
                <a:latin typeface="Arial"/>
                <a:ea typeface="DejaVu Sans"/>
              </a:rPr>
              <a:t>1</a:t>
            </a:r>
            <a:endParaRPr lang="fr-MA" sz="1802">
              <a:solidFill>
                <a:srgbClr val="000000"/>
              </a:solidFill>
              <a:latin typeface="Arial"/>
            </a:endParaRPr>
          </a:p>
        </p:txBody>
      </p:sp>
      <p:sp>
        <p:nvSpPr>
          <p:cNvPr id="577" name="Rectangle 576"/>
          <p:cNvSpPr/>
          <p:nvPr/>
        </p:nvSpPr>
        <p:spPr>
          <a:xfrm>
            <a:off x="11460019" y="1248601"/>
            <a:ext cx="231626" cy="387229"/>
          </a:xfrm>
          <a:prstGeom prst="rect">
            <a:avLst/>
          </a:prstGeom>
          <a:noFill/>
          <a:ln w="0">
            <a:noFill/>
          </a:ln>
        </p:spPr>
        <p:style>
          <a:lnRef idx="0">
            <a:scrgbClr r="0" g="0" b="0"/>
          </a:lnRef>
          <a:fillRef idx="0">
            <a:scrgbClr r="0" g="0" b="0"/>
          </a:fillRef>
          <a:effectRef idx="0">
            <a:scrgbClr r="0" g="0" b="0"/>
          </a:effectRef>
          <a:fontRef idx="minor"/>
        </p:style>
        <p:txBody>
          <a:bodyPr lIns="108847" tIns="54423" rIns="108847" bIns="54423" anchor="t">
            <a:spAutoFit/>
          </a:bodyPr>
          <a:lstStyle/>
          <a:p>
            <a:pPr>
              <a:lnSpc>
                <a:spcPct val="100000"/>
              </a:lnSpc>
            </a:pPr>
            <a:r>
              <a:rPr lang="fr-MA" sz="1802">
                <a:solidFill>
                  <a:srgbClr val="000000"/>
                </a:solidFill>
                <a:latin typeface="Arial"/>
                <a:ea typeface="DejaVu Sans"/>
              </a:rPr>
              <a:t>2</a:t>
            </a:r>
            <a:endParaRPr lang="fr-MA" sz="1802">
              <a:solidFill>
                <a:srgbClr val="000000"/>
              </a:solidFill>
              <a:latin typeface="Arial"/>
            </a:endParaRPr>
          </a:p>
        </p:txBody>
      </p:sp>
      <p:sp>
        <p:nvSpPr>
          <p:cNvPr id="578" name="Rectangle 577"/>
          <p:cNvSpPr/>
          <p:nvPr/>
        </p:nvSpPr>
        <p:spPr>
          <a:xfrm>
            <a:off x="10741632" y="1977873"/>
            <a:ext cx="231626" cy="387229"/>
          </a:xfrm>
          <a:prstGeom prst="rect">
            <a:avLst/>
          </a:prstGeom>
          <a:noFill/>
          <a:ln w="0">
            <a:noFill/>
          </a:ln>
        </p:spPr>
        <p:style>
          <a:lnRef idx="0">
            <a:scrgbClr r="0" g="0" b="0"/>
          </a:lnRef>
          <a:fillRef idx="0">
            <a:scrgbClr r="0" g="0" b="0"/>
          </a:fillRef>
          <a:effectRef idx="0">
            <a:scrgbClr r="0" g="0" b="0"/>
          </a:effectRef>
          <a:fontRef idx="minor"/>
        </p:style>
        <p:txBody>
          <a:bodyPr lIns="108847" tIns="54423" rIns="108847" bIns="54423" anchor="t">
            <a:spAutoFit/>
          </a:bodyPr>
          <a:lstStyle/>
          <a:p>
            <a:pPr>
              <a:lnSpc>
                <a:spcPct val="100000"/>
              </a:lnSpc>
            </a:pPr>
            <a:r>
              <a:rPr lang="fr-MA" sz="1802">
                <a:solidFill>
                  <a:srgbClr val="000000"/>
                </a:solidFill>
                <a:latin typeface="Arial"/>
                <a:ea typeface="DejaVu Sans"/>
              </a:rPr>
              <a:t>3</a:t>
            </a:r>
            <a:endParaRPr lang="fr-MA" sz="1802">
              <a:solidFill>
                <a:srgbClr val="000000"/>
              </a:solidFill>
              <a:latin typeface="Arial"/>
            </a:endParaRPr>
          </a:p>
        </p:txBody>
      </p:sp>
      <p:sp>
        <p:nvSpPr>
          <p:cNvPr id="579" name="Rectangle 578"/>
          <p:cNvSpPr/>
          <p:nvPr/>
        </p:nvSpPr>
        <p:spPr>
          <a:xfrm>
            <a:off x="11460019" y="1962634"/>
            <a:ext cx="231626" cy="387229"/>
          </a:xfrm>
          <a:prstGeom prst="rect">
            <a:avLst/>
          </a:prstGeom>
          <a:noFill/>
          <a:ln w="0">
            <a:noFill/>
          </a:ln>
        </p:spPr>
        <p:style>
          <a:lnRef idx="0">
            <a:scrgbClr r="0" g="0" b="0"/>
          </a:lnRef>
          <a:fillRef idx="0">
            <a:scrgbClr r="0" g="0" b="0"/>
          </a:fillRef>
          <a:effectRef idx="0">
            <a:scrgbClr r="0" g="0" b="0"/>
          </a:effectRef>
          <a:fontRef idx="minor"/>
        </p:style>
        <p:txBody>
          <a:bodyPr lIns="108847" tIns="54423" rIns="108847" bIns="54423" anchor="t">
            <a:spAutoFit/>
          </a:bodyPr>
          <a:lstStyle/>
          <a:p>
            <a:pPr>
              <a:lnSpc>
                <a:spcPct val="100000"/>
              </a:lnSpc>
            </a:pPr>
            <a:r>
              <a:rPr lang="fr-MA" sz="1802">
                <a:solidFill>
                  <a:srgbClr val="000000"/>
                </a:solidFill>
                <a:latin typeface="Arial"/>
                <a:ea typeface="DejaVu Sans"/>
              </a:rPr>
              <a:t>4</a:t>
            </a:r>
            <a:endParaRPr lang="fr-MA" sz="1802">
              <a:solidFill>
                <a:srgbClr val="000000"/>
              </a:solidFill>
              <a:latin typeface="Arial"/>
            </a:endParaRPr>
          </a:p>
        </p:txBody>
      </p:sp>
      <p:sp>
        <p:nvSpPr>
          <p:cNvPr id="580" name="Rectangle 579"/>
          <p:cNvSpPr/>
          <p:nvPr/>
        </p:nvSpPr>
        <p:spPr>
          <a:xfrm>
            <a:off x="11106268" y="2468943"/>
            <a:ext cx="231626" cy="387229"/>
          </a:xfrm>
          <a:prstGeom prst="rect">
            <a:avLst/>
          </a:prstGeom>
          <a:noFill/>
          <a:ln w="0">
            <a:noFill/>
          </a:ln>
        </p:spPr>
        <p:style>
          <a:lnRef idx="0">
            <a:scrgbClr r="0" g="0" b="0"/>
          </a:lnRef>
          <a:fillRef idx="0">
            <a:scrgbClr r="0" g="0" b="0"/>
          </a:fillRef>
          <a:effectRef idx="0">
            <a:scrgbClr r="0" g="0" b="0"/>
          </a:effectRef>
          <a:fontRef idx="minor"/>
        </p:style>
        <p:txBody>
          <a:bodyPr lIns="108847" tIns="54423" rIns="108847" bIns="54423" anchor="t">
            <a:spAutoFit/>
          </a:bodyPr>
          <a:lstStyle/>
          <a:p>
            <a:pPr>
              <a:lnSpc>
                <a:spcPct val="100000"/>
              </a:lnSpc>
            </a:pPr>
            <a:r>
              <a:rPr lang="fr-MA" sz="1802" dirty="0">
                <a:solidFill>
                  <a:srgbClr val="000000"/>
                </a:solidFill>
                <a:latin typeface="Arial"/>
                <a:ea typeface="DejaVu Sans"/>
              </a:rPr>
              <a:t>5</a:t>
            </a:r>
            <a:endParaRPr lang="fr-MA" sz="1802" dirty="0">
              <a:solidFill>
                <a:srgbClr val="000000"/>
              </a:solidFill>
              <a:latin typeface="Arial"/>
            </a:endParaRPr>
          </a:p>
        </p:txBody>
      </p:sp>
      <p:graphicFrame>
        <p:nvGraphicFramePr>
          <p:cNvPr id="581" name="Tableau 580"/>
          <p:cNvGraphicFramePr/>
          <p:nvPr>
            <p:extLst>
              <p:ext uri="{D42A27DB-BD31-4B8C-83A1-F6EECF244321}">
                <p14:modId xmlns:p14="http://schemas.microsoft.com/office/powerpoint/2010/main" val="1407665569"/>
              </p:ext>
            </p:extLst>
          </p:nvPr>
        </p:nvGraphicFramePr>
        <p:xfrm>
          <a:off x="8807837" y="4359561"/>
          <a:ext cx="2989523" cy="2468153"/>
        </p:xfrm>
        <a:graphic>
          <a:graphicData uri="http://schemas.openxmlformats.org/drawingml/2006/table">
            <a:tbl>
              <a:tblPr/>
              <a:tblGrid>
                <a:gridCol w="1270908">
                  <a:extLst>
                    <a:ext uri="{9D8B030D-6E8A-4147-A177-3AD203B41FA5}">
                      <a16:colId xmlns:a16="http://schemas.microsoft.com/office/drawing/2014/main" val="20000"/>
                    </a:ext>
                  </a:extLst>
                </a:gridCol>
                <a:gridCol w="845779">
                  <a:extLst>
                    <a:ext uri="{9D8B030D-6E8A-4147-A177-3AD203B41FA5}">
                      <a16:colId xmlns:a16="http://schemas.microsoft.com/office/drawing/2014/main" val="20001"/>
                    </a:ext>
                  </a:extLst>
                </a:gridCol>
                <a:gridCol w="872836">
                  <a:extLst>
                    <a:ext uri="{9D8B030D-6E8A-4147-A177-3AD203B41FA5}">
                      <a16:colId xmlns:a16="http://schemas.microsoft.com/office/drawing/2014/main" val="20002"/>
                    </a:ext>
                  </a:extLst>
                </a:gridCol>
              </a:tblGrid>
              <a:tr h="412961">
                <a:tc>
                  <a:txBody>
                    <a:bodyPr/>
                    <a:lstStyle/>
                    <a:p>
                      <a:pPr>
                        <a:lnSpc>
                          <a:spcPct val="100000"/>
                        </a:lnSpc>
                      </a:pPr>
                      <a:r>
                        <a:rPr lang="fr-MA" sz="1400" b="0" u="none" strike="noStrike">
                          <a:solidFill>
                            <a:srgbClr val="000000"/>
                          </a:solidFill>
                          <a:effectLst/>
                          <a:uFillTx/>
                          <a:latin typeface="Arial"/>
                        </a:rPr>
                        <a:t>Individus</a:t>
                      </a:r>
                      <a:endParaRPr lang="fr-MA" sz="1400" b="0" u="none" strike="noStrike">
                        <a:solidFill>
                          <a:srgbClr val="000000"/>
                        </a:solidFill>
                        <a:effectLst/>
                        <a:uFillTx/>
                        <a:latin typeface="Times New Roman"/>
                      </a:endParaRPr>
                    </a:p>
                  </a:txBody>
                  <a:tcPr marL="43539" marR="43539" marT="43539" marB="43539">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a:lstStyle/>
                    <a:p>
                      <a:pPr>
                        <a:lnSpc>
                          <a:spcPct val="100000"/>
                        </a:lnSpc>
                      </a:pPr>
                      <a:r>
                        <a:rPr lang="fr-MA" sz="1400" b="0" u="none" strike="noStrike" dirty="0">
                          <a:solidFill>
                            <a:srgbClr val="000000"/>
                          </a:solidFill>
                          <a:effectLst/>
                          <a:uFillTx/>
                          <a:latin typeface="Arial"/>
                        </a:rPr>
                        <a:t>distance</a:t>
                      </a:r>
                      <a:endParaRPr lang="fr-MA" sz="1400" b="0" u="none" strike="noStrike" dirty="0">
                        <a:solidFill>
                          <a:srgbClr val="000000"/>
                        </a:solidFill>
                        <a:effectLst/>
                        <a:uFillTx/>
                        <a:latin typeface="Times New Roman"/>
                      </a:endParaRPr>
                    </a:p>
                  </a:txBody>
                  <a:tcPr marL="43539" marR="43539" marT="43539" marB="43539">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a:lstStyle/>
                    <a:p>
                      <a:pPr>
                        <a:lnSpc>
                          <a:spcPct val="100000"/>
                        </a:lnSpc>
                      </a:pPr>
                      <a:r>
                        <a:rPr lang="fr-MA" sz="1400" b="0" u="none" strike="noStrike">
                          <a:solidFill>
                            <a:srgbClr val="000000"/>
                          </a:solidFill>
                          <a:effectLst/>
                          <a:uFillTx/>
                          <a:latin typeface="Arial"/>
                        </a:rPr>
                        <a:t>fitness</a:t>
                      </a:r>
                      <a:endParaRPr lang="fr-MA" sz="1400" b="0" u="none" strike="noStrike">
                        <a:solidFill>
                          <a:srgbClr val="000000"/>
                        </a:solidFill>
                        <a:effectLst/>
                        <a:uFillTx/>
                        <a:latin typeface="Times New Roman"/>
                      </a:endParaRPr>
                    </a:p>
                  </a:txBody>
                  <a:tcPr marL="43539" marR="43539" marT="43539" marB="43539">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extLst>
                  <a:ext uri="{0D108BD9-81ED-4DB2-BD59-A6C34878D82A}">
                    <a16:rowId xmlns:a16="http://schemas.microsoft.com/office/drawing/2014/main" val="10000"/>
                  </a:ext>
                </a:extLst>
              </a:tr>
              <a:tr h="412961">
                <a:tc>
                  <a:txBody>
                    <a:bodyPr/>
                    <a:lstStyle/>
                    <a:p>
                      <a:pPr>
                        <a:lnSpc>
                          <a:spcPct val="100000"/>
                        </a:lnSpc>
                      </a:pPr>
                      <a:r>
                        <a:rPr lang="fr-MA" sz="1400" b="0" u="none" strike="noStrike">
                          <a:solidFill>
                            <a:srgbClr val="000000"/>
                          </a:solidFill>
                          <a:effectLst/>
                          <a:uFillTx/>
                          <a:latin typeface="Arial Narrow"/>
                          <a:ea typeface="PingFang SC"/>
                        </a:rPr>
                        <a:t>A=[1, 2, 3, 4, 5]</a:t>
                      </a:r>
                      <a:endParaRPr lang="fr-MA" sz="1400" b="0" u="none" strike="noStrike">
                        <a:solidFill>
                          <a:srgbClr val="000000"/>
                        </a:solidFill>
                        <a:effectLst/>
                        <a:uFillTx/>
                        <a:latin typeface="Times New Roman"/>
                      </a:endParaRPr>
                    </a:p>
                  </a:txBody>
                  <a:tcPr marL="43539" marR="43539" marT="43539" marB="43539">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a:lstStyle/>
                    <a:p>
                      <a:pPr>
                        <a:lnSpc>
                          <a:spcPct val="100000"/>
                        </a:lnSpc>
                      </a:pPr>
                      <a:r>
                        <a:rPr lang="fr-MA" sz="1400" b="0" u="none" strike="noStrike">
                          <a:solidFill>
                            <a:srgbClr val="000000"/>
                          </a:solidFill>
                          <a:effectLst/>
                          <a:uFillTx/>
                          <a:latin typeface="Arial"/>
                        </a:rPr>
                        <a:t>42</a:t>
                      </a:r>
                      <a:endParaRPr lang="fr-MA" sz="1400" b="0" u="none" strike="noStrike">
                        <a:solidFill>
                          <a:srgbClr val="000000"/>
                        </a:solidFill>
                        <a:effectLst/>
                        <a:uFillTx/>
                        <a:latin typeface="Times New Roman"/>
                      </a:endParaRPr>
                    </a:p>
                  </a:txBody>
                  <a:tcPr marL="43539" marR="43539" marT="43539" marB="43539">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a:lstStyle/>
                    <a:p>
                      <a:pPr>
                        <a:lnSpc>
                          <a:spcPct val="100000"/>
                        </a:lnSpc>
                      </a:pPr>
                      <a:r>
                        <a:rPr lang="fr-MA" sz="1400" b="0" u="none" strike="noStrike">
                          <a:solidFill>
                            <a:srgbClr val="000000"/>
                          </a:solidFill>
                          <a:effectLst/>
                          <a:uFillTx/>
                          <a:latin typeface="Arial"/>
                        </a:rPr>
                        <a:t>1/43 ≈ 0.02326</a:t>
                      </a:r>
                      <a:endParaRPr lang="fr-MA" sz="1400" b="0" u="none" strike="noStrike">
                        <a:solidFill>
                          <a:srgbClr val="000000"/>
                        </a:solidFill>
                        <a:effectLst/>
                        <a:uFillTx/>
                        <a:latin typeface="Times New Roman"/>
                      </a:endParaRPr>
                    </a:p>
                  </a:txBody>
                  <a:tcPr marL="43539" marR="43539" marT="43539" marB="43539">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extLst>
                  <a:ext uri="{0D108BD9-81ED-4DB2-BD59-A6C34878D82A}">
                    <a16:rowId xmlns:a16="http://schemas.microsoft.com/office/drawing/2014/main" val="10001"/>
                  </a:ext>
                </a:extLst>
              </a:tr>
              <a:tr h="412961">
                <a:tc>
                  <a:txBody>
                    <a:bodyPr/>
                    <a:lstStyle/>
                    <a:p>
                      <a:pPr>
                        <a:lnSpc>
                          <a:spcPct val="100000"/>
                        </a:lnSpc>
                      </a:pPr>
                      <a:r>
                        <a:rPr lang="fr-MA" sz="1400" b="0" u="none" strike="noStrike">
                          <a:solidFill>
                            <a:srgbClr val="000000"/>
                          </a:solidFill>
                          <a:effectLst/>
                          <a:uFillTx/>
                          <a:latin typeface="Arial Narrow"/>
                          <a:ea typeface="PingFang SC"/>
                        </a:rPr>
                        <a:t>B</a:t>
                      </a:r>
                      <a:r>
                        <a:rPr lang="fr-FR" sz="1400" b="0" u="none" strike="noStrike">
                          <a:solidFill>
                            <a:srgbClr val="000000"/>
                          </a:solidFill>
                          <a:effectLst/>
                          <a:uFillTx/>
                          <a:latin typeface="Arial Narrow"/>
                          <a:ea typeface="PingFang SC"/>
                        </a:rPr>
                        <a:t>= [1, 3, 2, 5, 4]</a:t>
                      </a:r>
                      <a:endParaRPr lang="fr-MA" sz="1400" b="0" u="none" strike="noStrike">
                        <a:solidFill>
                          <a:srgbClr val="000000"/>
                        </a:solidFill>
                        <a:effectLst/>
                        <a:uFillTx/>
                        <a:latin typeface="Times New Roman"/>
                      </a:endParaRPr>
                    </a:p>
                  </a:txBody>
                  <a:tcPr marL="43539" marR="43539" marT="43539" marB="43539">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a:lstStyle/>
                    <a:p>
                      <a:pPr>
                        <a:lnSpc>
                          <a:spcPct val="100000"/>
                        </a:lnSpc>
                      </a:pPr>
                      <a:r>
                        <a:rPr lang="fr-MA" sz="1400" b="0" u="none" strike="noStrike">
                          <a:solidFill>
                            <a:srgbClr val="000000"/>
                          </a:solidFill>
                          <a:effectLst/>
                          <a:uFillTx/>
                          <a:latin typeface="Arial"/>
                        </a:rPr>
                        <a:t>23</a:t>
                      </a:r>
                      <a:endParaRPr lang="fr-MA" sz="1400" b="0" u="none" strike="noStrike">
                        <a:solidFill>
                          <a:srgbClr val="000000"/>
                        </a:solidFill>
                        <a:effectLst/>
                        <a:uFillTx/>
                        <a:latin typeface="Times New Roman"/>
                      </a:endParaRPr>
                    </a:p>
                  </a:txBody>
                  <a:tcPr marL="43539" marR="43539" marT="43539" marB="43539">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a:lstStyle/>
                    <a:p>
                      <a:pPr>
                        <a:lnSpc>
                          <a:spcPct val="100000"/>
                        </a:lnSpc>
                      </a:pPr>
                      <a:r>
                        <a:rPr lang="fr-MA" sz="1400" b="0" u="none" strike="noStrike">
                          <a:solidFill>
                            <a:srgbClr val="000000"/>
                          </a:solidFill>
                          <a:effectLst/>
                          <a:uFillTx/>
                          <a:latin typeface="Arial"/>
                        </a:rPr>
                        <a:t>1/24 ≈ 0.04167</a:t>
                      </a:r>
                      <a:endParaRPr lang="fr-MA" sz="1400" b="0" u="none" strike="noStrike">
                        <a:solidFill>
                          <a:srgbClr val="000000"/>
                        </a:solidFill>
                        <a:effectLst/>
                        <a:uFillTx/>
                        <a:latin typeface="Times New Roman"/>
                      </a:endParaRPr>
                    </a:p>
                  </a:txBody>
                  <a:tcPr marL="43539" marR="43539" marT="43539" marB="43539">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extLst>
                  <a:ext uri="{0D108BD9-81ED-4DB2-BD59-A6C34878D82A}">
                    <a16:rowId xmlns:a16="http://schemas.microsoft.com/office/drawing/2014/main" val="10002"/>
                  </a:ext>
                </a:extLst>
              </a:tr>
              <a:tr h="412961">
                <a:tc>
                  <a:txBody>
                    <a:bodyPr/>
                    <a:lstStyle/>
                    <a:p>
                      <a:pPr>
                        <a:lnSpc>
                          <a:spcPct val="100000"/>
                        </a:lnSpc>
                      </a:pPr>
                      <a:r>
                        <a:rPr lang="fr-MA" sz="1400" b="0" u="none" strike="noStrike">
                          <a:solidFill>
                            <a:srgbClr val="000000"/>
                          </a:solidFill>
                          <a:effectLst/>
                          <a:uFillTx/>
                          <a:latin typeface="Arial Narrow"/>
                          <a:ea typeface="PingFang SC"/>
                        </a:rPr>
                        <a:t>C= </a:t>
                      </a:r>
                      <a:r>
                        <a:rPr lang="fr-FR" sz="1400" b="0" u="none" strike="noStrike">
                          <a:solidFill>
                            <a:srgbClr val="000000"/>
                          </a:solidFill>
                          <a:effectLst/>
                          <a:uFillTx/>
                          <a:latin typeface="Arial Narrow"/>
                          <a:ea typeface="PingFang SC"/>
                        </a:rPr>
                        <a:t>[1, 4, 5, 2, 3]</a:t>
                      </a:r>
                      <a:endParaRPr lang="fr-MA" sz="1400" b="0" u="none" strike="noStrike">
                        <a:solidFill>
                          <a:srgbClr val="000000"/>
                        </a:solidFill>
                        <a:effectLst/>
                        <a:uFillTx/>
                        <a:latin typeface="Times New Roman"/>
                      </a:endParaRPr>
                    </a:p>
                  </a:txBody>
                  <a:tcPr marL="43539" marR="43539" marT="43539" marB="43539">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a:lstStyle/>
                    <a:p>
                      <a:pPr>
                        <a:lnSpc>
                          <a:spcPct val="100000"/>
                        </a:lnSpc>
                      </a:pPr>
                      <a:r>
                        <a:rPr lang="fr-MA" sz="1400" b="0" u="none" strike="noStrike">
                          <a:solidFill>
                            <a:srgbClr val="000000"/>
                          </a:solidFill>
                          <a:effectLst/>
                          <a:uFillTx/>
                          <a:latin typeface="Arial"/>
                        </a:rPr>
                        <a:t>23</a:t>
                      </a:r>
                      <a:endParaRPr lang="fr-MA" sz="1400" b="0" u="none" strike="noStrike">
                        <a:solidFill>
                          <a:srgbClr val="000000"/>
                        </a:solidFill>
                        <a:effectLst/>
                        <a:uFillTx/>
                        <a:latin typeface="Times New Roman"/>
                      </a:endParaRPr>
                    </a:p>
                  </a:txBody>
                  <a:tcPr marL="43539" marR="43539" marT="43539" marB="43539">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a:lstStyle/>
                    <a:p>
                      <a:pPr>
                        <a:lnSpc>
                          <a:spcPct val="100000"/>
                        </a:lnSpc>
                      </a:pPr>
                      <a:r>
                        <a:rPr lang="fr-MA" sz="1400" b="0" u="none" strike="noStrike">
                          <a:solidFill>
                            <a:srgbClr val="000000"/>
                          </a:solidFill>
                          <a:effectLst/>
                          <a:uFillTx/>
                          <a:latin typeface="Arial"/>
                        </a:rPr>
                        <a:t>1/24 ≈ 0.04167</a:t>
                      </a:r>
                      <a:endParaRPr lang="fr-MA" sz="1400" b="0" u="none" strike="noStrike">
                        <a:solidFill>
                          <a:srgbClr val="000000"/>
                        </a:solidFill>
                        <a:effectLst/>
                        <a:uFillTx/>
                        <a:latin typeface="Times New Roman"/>
                      </a:endParaRPr>
                    </a:p>
                  </a:txBody>
                  <a:tcPr marL="43539" marR="43539" marT="43539" marB="43539">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extLst>
                  <a:ext uri="{0D108BD9-81ED-4DB2-BD59-A6C34878D82A}">
                    <a16:rowId xmlns:a16="http://schemas.microsoft.com/office/drawing/2014/main" val="10003"/>
                  </a:ext>
                </a:extLst>
              </a:tr>
              <a:tr h="412961">
                <a:tc>
                  <a:txBody>
                    <a:bodyPr/>
                    <a:lstStyle/>
                    <a:p>
                      <a:pPr>
                        <a:lnSpc>
                          <a:spcPct val="100000"/>
                        </a:lnSpc>
                      </a:pPr>
                      <a:r>
                        <a:rPr lang="fr-MA" sz="1400" b="0" u="none" strike="noStrike">
                          <a:solidFill>
                            <a:srgbClr val="000000"/>
                          </a:solidFill>
                          <a:effectLst/>
                          <a:uFillTx/>
                          <a:latin typeface="Arial Narrow"/>
                          <a:ea typeface="PingFang SC"/>
                        </a:rPr>
                        <a:t>D= [1, 5, 4, 3, 2]</a:t>
                      </a:r>
                      <a:endParaRPr lang="fr-MA" sz="1400" b="0" u="none" strike="noStrike">
                        <a:solidFill>
                          <a:srgbClr val="000000"/>
                        </a:solidFill>
                        <a:effectLst/>
                        <a:uFillTx/>
                        <a:latin typeface="Times New Roman"/>
                      </a:endParaRPr>
                    </a:p>
                  </a:txBody>
                  <a:tcPr marL="43539" marR="43539" marT="43539" marB="43539">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a:lstStyle/>
                    <a:p>
                      <a:pPr>
                        <a:lnSpc>
                          <a:spcPct val="100000"/>
                        </a:lnSpc>
                      </a:pPr>
                      <a:r>
                        <a:rPr lang="fr-MA" sz="1400" b="0" u="none" strike="noStrike">
                          <a:solidFill>
                            <a:srgbClr val="000000"/>
                          </a:solidFill>
                          <a:effectLst/>
                          <a:uFillTx/>
                          <a:latin typeface="Arial"/>
                        </a:rPr>
                        <a:t>42</a:t>
                      </a:r>
                      <a:endParaRPr lang="fr-MA" sz="1400" b="0" u="none" strike="noStrike">
                        <a:solidFill>
                          <a:srgbClr val="000000"/>
                        </a:solidFill>
                        <a:effectLst/>
                        <a:uFillTx/>
                        <a:latin typeface="Times New Roman"/>
                      </a:endParaRPr>
                    </a:p>
                  </a:txBody>
                  <a:tcPr marL="43539" marR="43539" marT="43539" marB="43539">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a:lstStyle/>
                    <a:p>
                      <a:pPr>
                        <a:lnSpc>
                          <a:spcPct val="100000"/>
                        </a:lnSpc>
                      </a:pPr>
                      <a:r>
                        <a:rPr lang="fr-MA" sz="1400" b="0" u="none" strike="noStrike" dirty="0">
                          <a:solidFill>
                            <a:srgbClr val="000000"/>
                          </a:solidFill>
                          <a:effectLst/>
                          <a:uFillTx/>
                          <a:latin typeface="Arial"/>
                        </a:rPr>
                        <a:t>1/43 ≈ 0.02326</a:t>
                      </a:r>
                      <a:endParaRPr lang="fr-MA" sz="1400" b="0" u="none" strike="noStrike" dirty="0">
                        <a:solidFill>
                          <a:srgbClr val="000000"/>
                        </a:solidFill>
                        <a:effectLst/>
                        <a:uFillTx/>
                        <a:latin typeface="Times New Roman"/>
                      </a:endParaRPr>
                    </a:p>
                  </a:txBody>
                  <a:tcPr marL="43539" marR="43539" marT="43539" marB="43539">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extLst>
                  <a:ext uri="{0D108BD9-81ED-4DB2-BD59-A6C34878D82A}">
                    <a16:rowId xmlns:a16="http://schemas.microsoft.com/office/drawing/2014/main" val="10004"/>
                  </a:ext>
                </a:extLst>
              </a:tr>
            </a:tbl>
          </a:graphicData>
        </a:graphic>
      </p:graphicFrame>
      <p:sp>
        <p:nvSpPr>
          <p:cNvPr id="582" name="Rectangle 581"/>
          <p:cNvSpPr/>
          <p:nvPr/>
        </p:nvSpPr>
        <p:spPr>
          <a:xfrm>
            <a:off x="10479450" y="4220237"/>
            <a:ext cx="1131134" cy="139324"/>
          </a:xfrm>
          <a:prstGeom prst="rect">
            <a:avLst/>
          </a:prstGeom>
          <a:blipFill rotWithShape="0">
            <a:blip r:embed="rId3"/>
            <a:srcRect/>
            <a:stretch/>
          </a:blipFill>
          <a:ln w="0">
            <a:noFill/>
          </a:ln>
        </p:spPr>
        <p:style>
          <a:lnRef idx="0">
            <a:scrgbClr r="0" g="0" b="0"/>
          </a:lnRef>
          <a:fillRef idx="0">
            <a:scrgbClr r="0" g="0" b="0"/>
          </a:fillRef>
          <a:effectRef idx="0">
            <a:scrgbClr r="0" g="0" b="0"/>
          </a:effectRef>
          <a:fontRef idx="minor"/>
        </p:style>
        <p:txBody>
          <a:bodyPr lIns="108847" tIns="54423" rIns="108847" bIns="54423" anchor="t">
            <a:noAutofit/>
          </a:bodyPr>
          <a:lstStyle/>
          <a:p>
            <a:endParaRPr lang="fr-MA" sz="2177">
              <a:solidFill>
                <a:srgbClr val="000000"/>
              </a:solidFill>
              <a:latin typeface="Arial"/>
              <a:ea typeface="DejaVu Sans"/>
            </a:endParaRPr>
          </a:p>
        </p:txBody>
      </p:sp>
      <p:graphicFrame>
        <p:nvGraphicFramePr>
          <p:cNvPr id="583" name="Tableau 582"/>
          <p:cNvGraphicFramePr/>
          <p:nvPr>
            <p:extLst>
              <p:ext uri="{D42A27DB-BD31-4B8C-83A1-F6EECF244321}">
                <p14:modId xmlns:p14="http://schemas.microsoft.com/office/powerpoint/2010/main" val="1970494397"/>
              </p:ext>
            </p:extLst>
          </p:nvPr>
        </p:nvGraphicFramePr>
        <p:xfrm>
          <a:off x="2151022" y="2075439"/>
          <a:ext cx="4195383" cy="1578390"/>
        </p:xfrm>
        <a:graphic>
          <a:graphicData uri="http://schemas.openxmlformats.org/drawingml/2006/table">
            <a:tbl>
              <a:tblPr/>
              <a:tblGrid>
                <a:gridCol w="1265668">
                  <a:extLst>
                    <a:ext uri="{9D8B030D-6E8A-4147-A177-3AD203B41FA5}">
                      <a16:colId xmlns:a16="http://schemas.microsoft.com/office/drawing/2014/main" val="20000"/>
                    </a:ext>
                  </a:extLst>
                </a:gridCol>
                <a:gridCol w="1265233">
                  <a:extLst>
                    <a:ext uri="{9D8B030D-6E8A-4147-A177-3AD203B41FA5}">
                      <a16:colId xmlns:a16="http://schemas.microsoft.com/office/drawing/2014/main" val="20001"/>
                    </a:ext>
                  </a:extLst>
                </a:gridCol>
                <a:gridCol w="832894">
                  <a:extLst>
                    <a:ext uri="{9D8B030D-6E8A-4147-A177-3AD203B41FA5}">
                      <a16:colId xmlns:a16="http://schemas.microsoft.com/office/drawing/2014/main" val="20002"/>
                    </a:ext>
                  </a:extLst>
                </a:gridCol>
                <a:gridCol w="831588">
                  <a:extLst>
                    <a:ext uri="{9D8B030D-6E8A-4147-A177-3AD203B41FA5}">
                      <a16:colId xmlns:a16="http://schemas.microsoft.com/office/drawing/2014/main" val="20003"/>
                    </a:ext>
                  </a:extLst>
                </a:gridCol>
              </a:tblGrid>
              <a:tr h="308689">
                <a:tc>
                  <a:txBody>
                    <a:bodyPr/>
                    <a:lstStyle/>
                    <a:p>
                      <a:pPr algn="ctr">
                        <a:lnSpc>
                          <a:spcPct val="100000"/>
                        </a:lnSpc>
                      </a:pPr>
                      <a:r>
                        <a:rPr lang="fr-MA" sz="1500" b="0" u="none" strike="noStrike">
                          <a:solidFill>
                            <a:srgbClr val="000000"/>
                          </a:solidFill>
                          <a:effectLst/>
                          <a:uFillTx/>
                          <a:latin typeface="Arial"/>
                        </a:rPr>
                        <a:t>Individus</a:t>
                      </a:r>
                      <a:endParaRPr lang="fr-MA" sz="1500" b="0" u="none" strike="noStrike">
                        <a:solidFill>
                          <a:srgbClr val="000000"/>
                        </a:solidFill>
                        <a:effectLst/>
                        <a:uFillTx/>
                        <a:latin typeface="Times New Roman"/>
                      </a:endParaRPr>
                    </a:p>
                  </a:txBody>
                  <a:tcPr marL="43539" marR="43539" marT="43539" marB="43539">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a:lstStyle/>
                    <a:p>
                      <a:pPr algn="ctr">
                        <a:lnSpc>
                          <a:spcPct val="100000"/>
                        </a:lnSpc>
                      </a:pPr>
                      <a:r>
                        <a:rPr lang="fr-MA" sz="1500" b="0" u="none" strike="noStrike">
                          <a:solidFill>
                            <a:srgbClr val="000000"/>
                          </a:solidFill>
                          <a:effectLst/>
                          <a:uFillTx/>
                          <a:latin typeface="Arial"/>
                        </a:rPr>
                        <a:t>Chromosome</a:t>
                      </a:r>
                      <a:endParaRPr lang="fr-MA" sz="1500" b="0" u="none" strike="noStrike">
                        <a:solidFill>
                          <a:srgbClr val="000000"/>
                        </a:solidFill>
                        <a:effectLst/>
                        <a:uFillTx/>
                        <a:latin typeface="Times New Roman"/>
                      </a:endParaRPr>
                    </a:p>
                  </a:txBody>
                  <a:tcPr marL="43539" marR="43539" marT="43539" marB="43539">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a:lstStyle/>
                    <a:p>
                      <a:pPr algn="ctr">
                        <a:lnSpc>
                          <a:spcPct val="100000"/>
                        </a:lnSpc>
                      </a:pPr>
                      <a:r>
                        <a:rPr lang="fr-MA" sz="1500" b="0" u="none" strike="noStrike">
                          <a:solidFill>
                            <a:srgbClr val="000000"/>
                          </a:solidFill>
                          <a:effectLst/>
                          <a:uFillTx/>
                          <a:latin typeface="Arial"/>
                        </a:rPr>
                        <a:t>Distance</a:t>
                      </a:r>
                      <a:endParaRPr lang="fr-MA" sz="1500" b="0" u="none" strike="noStrike">
                        <a:solidFill>
                          <a:srgbClr val="000000"/>
                        </a:solidFill>
                        <a:effectLst/>
                        <a:uFillTx/>
                        <a:latin typeface="Times New Roman"/>
                      </a:endParaRPr>
                    </a:p>
                  </a:txBody>
                  <a:tcPr marL="43539" marR="43539" marT="43539" marB="43539">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a:lstStyle/>
                    <a:p>
                      <a:pPr algn="ctr">
                        <a:lnSpc>
                          <a:spcPct val="100000"/>
                        </a:lnSpc>
                      </a:pPr>
                      <a:r>
                        <a:rPr lang="fr-MA" sz="1500" b="0" u="none" strike="noStrike" dirty="0">
                          <a:solidFill>
                            <a:srgbClr val="000000"/>
                          </a:solidFill>
                          <a:effectLst/>
                          <a:uFillTx/>
                          <a:latin typeface="Arial"/>
                        </a:rPr>
                        <a:t>Origine</a:t>
                      </a:r>
                      <a:endParaRPr lang="fr-MA" sz="1500" b="0" u="none" strike="noStrike" dirty="0">
                        <a:solidFill>
                          <a:srgbClr val="000000"/>
                        </a:solidFill>
                        <a:effectLst/>
                        <a:uFillTx/>
                        <a:latin typeface="Times New Roman"/>
                      </a:endParaRPr>
                    </a:p>
                  </a:txBody>
                  <a:tcPr marL="43539" marR="43539" marT="43539" marB="43539">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extLst>
                  <a:ext uri="{0D108BD9-81ED-4DB2-BD59-A6C34878D82A}">
                    <a16:rowId xmlns:a16="http://schemas.microsoft.com/office/drawing/2014/main" val="10000"/>
                  </a:ext>
                </a:extLst>
              </a:tr>
              <a:tr h="308689">
                <a:tc>
                  <a:txBody>
                    <a:bodyPr/>
                    <a:lstStyle/>
                    <a:p>
                      <a:pPr algn="ctr">
                        <a:lnSpc>
                          <a:spcPct val="100000"/>
                        </a:lnSpc>
                      </a:pPr>
                      <a:r>
                        <a:rPr lang="fr-MA" sz="1500" b="0" u="none" strike="noStrike">
                          <a:solidFill>
                            <a:srgbClr val="000000"/>
                          </a:solidFill>
                          <a:effectLst/>
                          <a:uFillTx/>
                          <a:latin typeface="Arial"/>
                        </a:rPr>
                        <a:t>E</a:t>
                      </a:r>
                      <a:endParaRPr lang="fr-MA" sz="1500" b="0" u="none" strike="noStrike">
                        <a:solidFill>
                          <a:srgbClr val="000000"/>
                        </a:solidFill>
                        <a:effectLst/>
                        <a:uFillTx/>
                        <a:latin typeface="Times New Roman"/>
                      </a:endParaRPr>
                    </a:p>
                  </a:txBody>
                  <a:tcPr marL="43539" marR="43539" marT="43539" marB="43539">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a:lstStyle/>
                    <a:p>
                      <a:pPr algn="ctr">
                        <a:lnSpc>
                          <a:spcPct val="100000"/>
                        </a:lnSpc>
                      </a:pPr>
                      <a:r>
                        <a:rPr lang="fr-MA" sz="1500" b="0" u="none" strike="noStrike">
                          <a:solidFill>
                            <a:srgbClr val="000000"/>
                          </a:solidFill>
                          <a:effectLst/>
                          <a:uFillTx/>
                          <a:latin typeface="Arial"/>
                        </a:rPr>
                        <a:t>[1, 4, 2, 3, 5]</a:t>
                      </a:r>
                      <a:endParaRPr lang="fr-MA" sz="1500" b="0" u="none" strike="noStrike">
                        <a:solidFill>
                          <a:srgbClr val="000000"/>
                        </a:solidFill>
                        <a:effectLst/>
                        <a:uFillTx/>
                        <a:latin typeface="Times New Roman"/>
                      </a:endParaRPr>
                    </a:p>
                  </a:txBody>
                  <a:tcPr marL="43539" marR="43539" marT="43539" marB="43539">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a:lstStyle/>
                    <a:p>
                      <a:pPr algn="ctr">
                        <a:lnSpc>
                          <a:spcPct val="100000"/>
                        </a:lnSpc>
                      </a:pPr>
                      <a:r>
                        <a:rPr lang="fr-MA" sz="1500" b="0" u="none" strike="noStrike">
                          <a:solidFill>
                            <a:srgbClr val="000000"/>
                          </a:solidFill>
                          <a:effectLst/>
                          <a:uFillTx/>
                          <a:latin typeface="Arial"/>
                        </a:rPr>
                        <a:t>39</a:t>
                      </a:r>
                      <a:endParaRPr lang="fr-MA" sz="1500" b="0" u="none" strike="noStrike">
                        <a:solidFill>
                          <a:srgbClr val="000000"/>
                        </a:solidFill>
                        <a:effectLst/>
                        <a:uFillTx/>
                        <a:latin typeface="Times New Roman"/>
                      </a:endParaRPr>
                    </a:p>
                  </a:txBody>
                  <a:tcPr marL="43539" marR="43539" marT="43539" marB="43539">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a:lstStyle/>
                    <a:p>
                      <a:pPr algn="ctr">
                        <a:lnSpc>
                          <a:spcPct val="100000"/>
                        </a:lnSpc>
                      </a:pPr>
                      <a:r>
                        <a:rPr lang="fr-MA" sz="1500" b="0" u="none" strike="noStrike">
                          <a:solidFill>
                            <a:srgbClr val="000000"/>
                          </a:solidFill>
                          <a:effectLst/>
                          <a:uFillTx/>
                          <a:latin typeface="Arial"/>
                        </a:rPr>
                        <a:t>Enfant </a:t>
                      </a:r>
                      <a:endParaRPr lang="fr-MA" sz="1500" b="0" u="none" strike="noStrike">
                        <a:solidFill>
                          <a:srgbClr val="000000"/>
                        </a:solidFill>
                        <a:effectLst/>
                        <a:uFillTx/>
                        <a:latin typeface="Times New Roman"/>
                      </a:endParaRPr>
                    </a:p>
                  </a:txBody>
                  <a:tcPr marL="43539" marR="43539" marT="43539" marB="43539">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extLst>
                  <a:ext uri="{0D108BD9-81ED-4DB2-BD59-A6C34878D82A}">
                    <a16:rowId xmlns:a16="http://schemas.microsoft.com/office/drawing/2014/main" val="10001"/>
                  </a:ext>
                </a:extLst>
              </a:tr>
              <a:tr h="308689">
                <a:tc>
                  <a:txBody>
                    <a:bodyPr/>
                    <a:lstStyle/>
                    <a:p>
                      <a:pPr algn="ctr">
                        <a:lnSpc>
                          <a:spcPct val="100000"/>
                        </a:lnSpc>
                      </a:pPr>
                      <a:r>
                        <a:rPr lang="fr-MA" sz="1500" b="0" u="none" strike="noStrike">
                          <a:solidFill>
                            <a:srgbClr val="000000"/>
                          </a:solidFill>
                          <a:effectLst/>
                          <a:uFillTx/>
                          <a:latin typeface="Arial"/>
                        </a:rPr>
                        <a:t>F</a:t>
                      </a:r>
                      <a:endParaRPr lang="fr-MA" sz="1500" b="0" u="none" strike="noStrike">
                        <a:solidFill>
                          <a:srgbClr val="000000"/>
                        </a:solidFill>
                        <a:effectLst/>
                        <a:uFillTx/>
                        <a:latin typeface="Times New Roman"/>
                      </a:endParaRPr>
                    </a:p>
                  </a:txBody>
                  <a:tcPr marL="43539" marR="43539" marT="43539" marB="43539">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a:lstStyle/>
                    <a:p>
                      <a:pPr algn="ctr">
                        <a:lnSpc>
                          <a:spcPct val="100000"/>
                        </a:lnSpc>
                      </a:pPr>
                      <a:r>
                        <a:rPr lang="fr-MA" sz="1500" b="0" u="none" strike="noStrike">
                          <a:solidFill>
                            <a:srgbClr val="000000"/>
                          </a:solidFill>
                          <a:effectLst/>
                          <a:uFillTx/>
                          <a:latin typeface="Arial"/>
                        </a:rPr>
                        <a:t>[1, 3, 5, 2, 4]</a:t>
                      </a:r>
                      <a:endParaRPr lang="fr-MA" sz="1500" b="0" u="none" strike="noStrike">
                        <a:solidFill>
                          <a:srgbClr val="000000"/>
                        </a:solidFill>
                        <a:effectLst/>
                        <a:uFillTx/>
                        <a:latin typeface="Times New Roman"/>
                      </a:endParaRPr>
                    </a:p>
                  </a:txBody>
                  <a:tcPr marL="43539" marR="43539" marT="43539" marB="43539">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a:lstStyle/>
                    <a:p>
                      <a:pPr algn="ctr">
                        <a:lnSpc>
                          <a:spcPct val="100000"/>
                        </a:lnSpc>
                      </a:pPr>
                      <a:r>
                        <a:rPr lang="fr-MA" sz="1500" b="0" u="none" strike="noStrike">
                          <a:solidFill>
                            <a:srgbClr val="000000"/>
                          </a:solidFill>
                          <a:effectLst/>
                          <a:uFillTx/>
                          <a:latin typeface="Arial"/>
                        </a:rPr>
                        <a:t>28</a:t>
                      </a:r>
                      <a:endParaRPr lang="fr-MA" sz="1500" b="0" u="none" strike="noStrike">
                        <a:solidFill>
                          <a:srgbClr val="000000"/>
                        </a:solidFill>
                        <a:effectLst/>
                        <a:uFillTx/>
                        <a:latin typeface="Times New Roman"/>
                      </a:endParaRPr>
                    </a:p>
                  </a:txBody>
                  <a:tcPr marL="43539" marR="43539" marT="43539" marB="43539">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a:lstStyle/>
                    <a:p>
                      <a:pPr algn="ctr">
                        <a:lnSpc>
                          <a:spcPct val="100000"/>
                        </a:lnSpc>
                      </a:pPr>
                      <a:r>
                        <a:rPr lang="fr-MA" sz="1500" b="0" u="none" strike="noStrike">
                          <a:solidFill>
                            <a:srgbClr val="000000"/>
                          </a:solidFill>
                          <a:effectLst/>
                          <a:uFillTx/>
                          <a:latin typeface="Arial"/>
                        </a:rPr>
                        <a:t>Enfant </a:t>
                      </a:r>
                      <a:endParaRPr lang="fr-MA" sz="1500" b="0" u="none" strike="noStrike">
                        <a:solidFill>
                          <a:srgbClr val="000000"/>
                        </a:solidFill>
                        <a:effectLst/>
                        <a:uFillTx/>
                        <a:latin typeface="Times New Roman"/>
                      </a:endParaRPr>
                    </a:p>
                  </a:txBody>
                  <a:tcPr marL="43539" marR="43539" marT="43539" marB="43539">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extLst>
                  <a:ext uri="{0D108BD9-81ED-4DB2-BD59-A6C34878D82A}">
                    <a16:rowId xmlns:a16="http://schemas.microsoft.com/office/drawing/2014/main" val="10002"/>
                  </a:ext>
                </a:extLst>
              </a:tr>
              <a:tr h="308689">
                <a:tc>
                  <a:txBody>
                    <a:bodyPr/>
                    <a:lstStyle/>
                    <a:p>
                      <a:pPr algn="ctr">
                        <a:lnSpc>
                          <a:spcPct val="100000"/>
                        </a:lnSpc>
                      </a:pPr>
                      <a:r>
                        <a:rPr lang="fr-MA" sz="1500" b="0" u="none" strike="noStrike">
                          <a:solidFill>
                            <a:srgbClr val="000000"/>
                          </a:solidFill>
                          <a:effectLst/>
                          <a:uFillTx/>
                          <a:latin typeface="Arial"/>
                        </a:rPr>
                        <a:t>B</a:t>
                      </a:r>
                      <a:endParaRPr lang="fr-MA" sz="1500" b="0" u="none" strike="noStrike">
                        <a:solidFill>
                          <a:srgbClr val="000000"/>
                        </a:solidFill>
                        <a:effectLst/>
                        <a:uFillTx/>
                        <a:latin typeface="Times New Roman"/>
                      </a:endParaRPr>
                    </a:p>
                  </a:txBody>
                  <a:tcPr marL="43539" marR="43539" marT="43539" marB="43539">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a:lstStyle/>
                    <a:p>
                      <a:pPr algn="ctr">
                        <a:lnSpc>
                          <a:spcPct val="100000"/>
                        </a:lnSpc>
                      </a:pPr>
                      <a:r>
                        <a:rPr lang="fr-MA" sz="1500" b="0" u="none" strike="noStrike">
                          <a:solidFill>
                            <a:srgbClr val="000000"/>
                          </a:solidFill>
                          <a:effectLst/>
                          <a:uFillTx/>
                          <a:latin typeface="Arial"/>
                        </a:rPr>
                        <a:t>[1, 3, 2, 5, 4]</a:t>
                      </a:r>
                      <a:endParaRPr lang="fr-MA" sz="1500" b="0" u="none" strike="noStrike">
                        <a:solidFill>
                          <a:srgbClr val="000000"/>
                        </a:solidFill>
                        <a:effectLst/>
                        <a:uFillTx/>
                        <a:latin typeface="Times New Roman"/>
                      </a:endParaRPr>
                    </a:p>
                  </a:txBody>
                  <a:tcPr marL="43539" marR="43539" marT="43539" marB="43539">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a:lstStyle/>
                    <a:p>
                      <a:pPr algn="ctr">
                        <a:lnSpc>
                          <a:spcPct val="100000"/>
                        </a:lnSpc>
                      </a:pPr>
                      <a:r>
                        <a:rPr lang="fr-MA" sz="1500" b="0" u="none" strike="noStrike">
                          <a:solidFill>
                            <a:srgbClr val="000000"/>
                          </a:solidFill>
                          <a:effectLst/>
                          <a:uFillTx/>
                          <a:latin typeface="Arial"/>
                        </a:rPr>
                        <a:t>23</a:t>
                      </a:r>
                      <a:endParaRPr lang="fr-MA" sz="1500" b="0" u="none" strike="noStrike">
                        <a:solidFill>
                          <a:srgbClr val="000000"/>
                        </a:solidFill>
                        <a:effectLst/>
                        <a:uFillTx/>
                        <a:latin typeface="Times New Roman"/>
                      </a:endParaRPr>
                    </a:p>
                  </a:txBody>
                  <a:tcPr marL="43539" marR="43539" marT="43539" marB="43539">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a:lstStyle/>
                    <a:p>
                      <a:pPr algn="ctr">
                        <a:lnSpc>
                          <a:spcPct val="100000"/>
                        </a:lnSpc>
                      </a:pPr>
                      <a:r>
                        <a:rPr lang="fr-MA" sz="1500" b="0" u="none" strike="noStrike">
                          <a:solidFill>
                            <a:srgbClr val="000000"/>
                          </a:solidFill>
                          <a:effectLst/>
                          <a:uFillTx/>
                          <a:latin typeface="Arial"/>
                        </a:rPr>
                        <a:t>élitisme</a:t>
                      </a:r>
                      <a:endParaRPr lang="fr-MA" sz="1500" b="0" u="none" strike="noStrike">
                        <a:solidFill>
                          <a:srgbClr val="000000"/>
                        </a:solidFill>
                        <a:effectLst/>
                        <a:uFillTx/>
                        <a:latin typeface="Times New Roman"/>
                      </a:endParaRPr>
                    </a:p>
                  </a:txBody>
                  <a:tcPr marL="43539" marR="43539" marT="43539" marB="43539">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extLst>
                  <a:ext uri="{0D108BD9-81ED-4DB2-BD59-A6C34878D82A}">
                    <a16:rowId xmlns:a16="http://schemas.microsoft.com/office/drawing/2014/main" val="10003"/>
                  </a:ext>
                </a:extLst>
              </a:tr>
              <a:tr h="308689">
                <a:tc>
                  <a:txBody>
                    <a:bodyPr/>
                    <a:lstStyle/>
                    <a:p>
                      <a:pPr algn="ctr">
                        <a:lnSpc>
                          <a:spcPct val="100000"/>
                        </a:lnSpc>
                      </a:pPr>
                      <a:r>
                        <a:rPr lang="fr-MA" sz="1500" b="0" u="none" strike="noStrike">
                          <a:solidFill>
                            <a:srgbClr val="000000"/>
                          </a:solidFill>
                          <a:effectLst/>
                          <a:uFillTx/>
                          <a:latin typeface="Arial"/>
                        </a:rPr>
                        <a:t>D</a:t>
                      </a:r>
                      <a:endParaRPr lang="fr-MA" sz="1500" b="0" u="none" strike="noStrike">
                        <a:solidFill>
                          <a:srgbClr val="000000"/>
                        </a:solidFill>
                        <a:effectLst/>
                        <a:uFillTx/>
                        <a:latin typeface="Times New Roman"/>
                      </a:endParaRPr>
                    </a:p>
                  </a:txBody>
                  <a:tcPr marL="43539" marR="43539" marT="43539" marB="43539">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a:lstStyle/>
                    <a:p>
                      <a:pPr algn="ctr">
                        <a:lnSpc>
                          <a:spcPct val="100000"/>
                        </a:lnSpc>
                      </a:pPr>
                      <a:r>
                        <a:rPr lang="fr-MA" sz="1500" b="0" u="none" strike="noStrike">
                          <a:solidFill>
                            <a:srgbClr val="000000"/>
                          </a:solidFill>
                          <a:effectLst/>
                          <a:uFillTx/>
                          <a:latin typeface="Arial"/>
                        </a:rPr>
                        <a:t>[1, 3, 5, 2, 4]</a:t>
                      </a:r>
                      <a:endParaRPr lang="fr-MA" sz="1500" b="0" u="none" strike="noStrike">
                        <a:solidFill>
                          <a:srgbClr val="000000"/>
                        </a:solidFill>
                        <a:effectLst/>
                        <a:uFillTx/>
                        <a:latin typeface="Times New Roman"/>
                      </a:endParaRPr>
                    </a:p>
                  </a:txBody>
                  <a:tcPr marL="43539" marR="43539" marT="43539" marB="43539">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a:lstStyle/>
                    <a:p>
                      <a:pPr algn="ctr">
                        <a:lnSpc>
                          <a:spcPct val="100000"/>
                        </a:lnSpc>
                      </a:pPr>
                      <a:r>
                        <a:rPr lang="fr-MA" sz="1500" b="0" u="none" strike="noStrike">
                          <a:solidFill>
                            <a:srgbClr val="000000"/>
                          </a:solidFill>
                          <a:effectLst/>
                          <a:uFillTx/>
                          <a:latin typeface="Arial"/>
                        </a:rPr>
                        <a:t>28</a:t>
                      </a:r>
                      <a:endParaRPr lang="fr-MA" sz="1500" b="0" u="none" strike="noStrike">
                        <a:solidFill>
                          <a:srgbClr val="000000"/>
                        </a:solidFill>
                        <a:effectLst/>
                        <a:uFillTx/>
                        <a:latin typeface="Times New Roman"/>
                      </a:endParaRPr>
                    </a:p>
                  </a:txBody>
                  <a:tcPr marL="43539" marR="43539" marT="43539" marB="43539">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a:lstStyle/>
                    <a:p>
                      <a:pPr algn="ctr">
                        <a:lnSpc>
                          <a:spcPct val="100000"/>
                        </a:lnSpc>
                      </a:pPr>
                      <a:r>
                        <a:rPr lang="fr-MA" sz="1500" b="0" u="none" strike="noStrike" dirty="0">
                          <a:solidFill>
                            <a:srgbClr val="000000"/>
                          </a:solidFill>
                          <a:effectLst/>
                          <a:uFillTx/>
                          <a:latin typeface="Arial"/>
                        </a:rPr>
                        <a:t>Enfant </a:t>
                      </a:r>
                      <a:endParaRPr lang="fr-MA" sz="1500" b="0" u="none" strike="noStrike" dirty="0">
                        <a:solidFill>
                          <a:srgbClr val="000000"/>
                        </a:solidFill>
                        <a:effectLst/>
                        <a:uFillTx/>
                        <a:latin typeface="Times New Roman"/>
                      </a:endParaRPr>
                    </a:p>
                  </a:txBody>
                  <a:tcPr marL="43539" marR="43539" marT="43539" marB="43539">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extLst>
                  <a:ext uri="{0D108BD9-81ED-4DB2-BD59-A6C34878D82A}">
                    <a16:rowId xmlns:a16="http://schemas.microsoft.com/office/drawing/2014/main" val="10004"/>
                  </a:ext>
                </a:extLst>
              </a:tr>
            </a:tbl>
          </a:graphicData>
        </a:graphic>
      </p:graphicFrame>
      <p:graphicFrame>
        <p:nvGraphicFramePr>
          <p:cNvPr id="584" name="Tableau 583"/>
          <p:cNvGraphicFramePr/>
          <p:nvPr>
            <p:extLst>
              <p:ext uri="{D42A27DB-BD31-4B8C-83A1-F6EECF244321}">
                <p14:modId xmlns:p14="http://schemas.microsoft.com/office/powerpoint/2010/main" val="1550830507"/>
              </p:ext>
            </p:extLst>
          </p:nvPr>
        </p:nvGraphicFramePr>
        <p:xfrm>
          <a:off x="8139326" y="2468943"/>
          <a:ext cx="2244418" cy="1817300"/>
        </p:xfrm>
        <a:graphic>
          <a:graphicData uri="http://schemas.openxmlformats.org/drawingml/2006/table">
            <a:tbl>
              <a:tblPr/>
              <a:tblGrid>
                <a:gridCol w="374868">
                  <a:extLst>
                    <a:ext uri="{9D8B030D-6E8A-4147-A177-3AD203B41FA5}">
                      <a16:colId xmlns:a16="http://schemas.microsoft.com/office/drawing/2014/main" val="20000"/>
                    </a:ext>
                  </a:extLst>
                </a:gridCol>
                <a:gridCol w="374868">
                  <a:extLst>
                    <a:ext uri="{9D8B030D-6E8A-4147-A177-3AD203B41FA5}">
                      <a16:colId xmlns:a16="http://schemas.microsoft.com/office/drawing/2014/main" val="20001"/>
                    </a:ext>
                  </a:extLst>
                </a:gridCol>
                <a:gridCol w="374868">
                  <a:extLst>
                    <a:ext uri="{9D8B030D-6E8A-4147-A177-3AD203B41FA5}">
                      <a16:colId xmlns:a16="http://schemas.microsoft.com/office/drawing/2014/main" val="20002"/>
                    </a:ext>
                  </a:extLst>
                </a:gridCol>
                <a:gridCol w="374868">
                  <a:extLst>
                    <a:ext uri="{9D8B030D-6E8A-4147-A177-3AD203B41FA5}">
                      <a16:colId xmlns:a16="http://schemas.microsoft.com/office/drawing/2014/main" val="20003"/>
                    </a:ext>
                  </a:extLst>
                </a:gridCol>
                <a:gridCol w="374868">
                  <a:extLst>
                    <a:ext uri="{9D8B030D-6E8A-4147-A177-3AD203B41FA5}">
                      <a16:colId xmlns:a16="http://schemas.microsoft.com/office/drawing/2014/main" val="20004"/>
                    </a:ext>
                  </a:extLst>
                </a:gridCol>
                <a:gridCol w="370078">
                  <a:extLst>
                    <a:ext uri="{9D8B030D-6E8A-4147-A177-3AD203B41FA5}">
                      <a16:colId xmlns:a16="http://schemas.microsoft.com/office/drawing/2014/main" val="20005"/>
                    </a:ext>
                  </a:extLst>
                </a:gridCol>
              </a:tblGrid>
              <a:tr h="456720">
                <a:tc>
                  <a:txBody>
                    <a:bodyPr/>
                    <a:lstStyle/>
                    <a:p>
                      <a:pPr algn="ctr">
                        <a:lnSpc>
                          <a:spcPct val="100000"/>
                        </a:lnSpc>
                      </a:pPr>
                      <a:r>
                        <a:rPr lang="fr-MA" sz="1200" b="0" u="none" strike="noStrike">
                          <a:solidFill>
                            <a:srgbClr val="000000"/>
                          </a:solidFill>
                          <a:effectLst/>
                          <a:uFillTx/>
                          <a:latin typeface="Arial"/>
                        </a:rPr>
                        <a:t>Ville</a:t>
                      </a:r>
                      <a:endParaRPr lang="fr-MA" sz="1200" b="0" u="none" strike="noStrike">
                        <a:solidFill>
                          <a:srgbClr val="000000"/>
                        </a:solidFill>
                        <a:effectLst/>
                        <a:uFillTx/>
                        <a:latin typeface="Times New Roman"/>
                      </a:endParaRPr>
                    </a:p>
                  </a:txBody>
                  <a:tcPr marL="43539" marR="43539" marT="43539" marB="43539">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a:lstStyle/>
                    <a:p>
                      <a:pPr algn="ctr">
                        <a:lnSpc>
                          <a:spcPct val="100000"/>
                        </a:lnSpc>
                      </a:pPr>
                      <a:r>
                        <a:rPr lang="fr-MA" sz="1200" b="0" u="none" strike="noStrike">
                          <a:solidFill>
                            <a:srgbClr val="000000"/>
                          </a:solidFill>
                          <a:effectLst/>
                          <a:uFillTx/>
                          <a:latin typeface="Arial"/>
                        </a:rPr>
                        <a:t>1</a:t>
                      </a:r>
                      <a:endParaRPr lang="fr-MA" sz="1200" b="0" u="none" strike="noStrike">
                        <a:solidFill>
                          <a:srgbClr val="000000"/>
                        </a:solidFill>
                        <a:effectLst/>
                        <a:uFillTx/>
                        <a:latin typeface="Times New Roman"/>
                      </a:endParaRPr>
                    </a:p>
                  </a:txBody>
                  <a:tcPr marL="43539" marR="43539" marT="43539" marB="43539">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a:lstStyle/>
                    <a:p>
                      <a:pPr algn="ctr">
                        <a:lnSpc>
                          <a:spcPct val="100000"/>
                        </a:lnSpc>
                      </a:pPr>
                      <a:r>
                        <a:rPr lang="fr-MA" sz="1200" b="0" u="none" strike="noStrike">
                          <a:solidFill>
                            <a:srgbClr val="000000"/>
                          </a:solidFill>
                          <a:effectLst/>
                          <a:uFillTx/>
                          <a:latin typeface="Arial"/>
                        </a:rPr>
                        <a:t>2</a:t>
                      </a:r>
                      <a:endParaRPr lang="fr-MA" sz="1200" b="0" u="none" strike="noStrike">
                        <a:solidFill>
                          <a:srgbClr val="000000"/>
                        </a:solidFill>
                        <a:effectLst/>
                        <a:uFillTx/>
                        <a:latin typeface="Times New Roman"/>
                      </a:endParaRPr>
                    </a:p>
                  </a:txBody>
                  <a:tcPr marL="43539" marR="43539" marT="43539" marB="43539">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a:lstStyle/>
                    <a:p>
                      <a:pPr algn="ctr">
                        <a:lnSpc>
                          <a:spcPct val="100000"/>
                        </a:lnSpc>
                      </a:pPr>
                      <a:r>
                        <a:rPr lang="fr-MA" sz="1200" b="0" u="none" strike="noStrike">
                          <a:solidFill>
                            <a:srgbClr val="000000"/>
                          </a:solidFill>
                          <a:effectLst/>
                          <a:uFillTx/>
                          <a:latin typeface="Arial"/>
                        </a:rPr>
                        <a:t>3</a:t>
                      </a:r>
                      <a:endParaRPr lang="fr-MA" sz="1200" b="0" u="none" strike="noStrike">
                        <a:solidFill>
                          <a:srgbClr val="000000"/>
                        </a:solidFill>
                        <a:effectLst/>
                        <a:uFillTx/>
                        <a:latin typeface="Times New Roman"/>
                      </a:endParaRPr>
                    </a:p>
                  </a:txBody>
                  <a:tcPr marL="43539" marR="43539" marT="43539" marB="43539">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a:lstStyle/>
                    <a:p>
                      <a:pPr algn="ctr">
                        <a:lnSpc>
                          <a:spcPct val="100000"/>
                        </a:lnSpc>
                      </a:pPr>
                      <a:r>
                        <a:rPr lang="fr-MA" sz="1200" b="0" u="none" strike="noStrike" dirty="0">
                          <a:solidFill>
                            <a:srgbClr val="000000"/>
                          </a:solidFill>
                          <a:effectLst/>
                          <a:uFillTx/>
                          <a:latin typeface="Arial"/>
                        </a:rPr>
                        <a:t>4</a:t>
                      </a:r>
                      <a:endParaRPr lang="fr-MA" sz="1200" b="0" u="none" strike="noStrike" dirty="0">
                        <a:solidFill>
                          <a:srgbClr val="000000"/>
                        </a:solidFill>
                        <a:effectLst/>
                        <a:uFillTx/>
                        <a:latin typeface="Times New Roman"/>
                      </a:endParaRPr>
                    </a:p>
                  </a:txBody>
                  <a:tcPr marL="43539" marR="43539" marT="43539" marB="43539">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a:lstStyle/>
                    <a:p>
                      <a:pPr algn="ctr">
                        <a:lnSpc>
                          <a:spcPct val="100000"/>
                        </a:lnSpc>
                      </a:pPr>
                      <a:r>
                        <a:rPr lang="fr-MA" sz="1200" b="0" u="none" strike="noStrike">
                          <a:solidFill>
                            <a:srgbClr val="000000"/>
                          </a:solidFill>
                          <a:effectLst/>
                          <a:uFillTx/>
                          <a:latin typeface="Arial"/>
                        </a:rPr>
                        <a:t>5</a:t>
                      </a:r>
                      <a:endParaRPr lang="fr-MA" sz="1200" b="0" u="none" strike="noStrike">
                        <a:solidFill>
                          <a:srgbClr val="000000"/>
                        </a:solidFill>
                        <a:effectLst/>
                        <a:uFillTx/>
                        <a:latin typeface="Times New Roman"/>
                      </a:endParaRPr>
                    </a:p>
                  </a:txBody>
                  <a:tcPr marL="43539" marR="43539" marT="43539" marB="43539">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extLst>
                  <a:ext uri="{0D108BD9-81ED-4DB2-BD59-A6C34878D82A}">
                    <a16:rowId xmlns:a16="http://schemas.microsoft.com/office/drawing/2014/main" val="10000"/>
                  </a:ext>
                </a:extLst>
              </a:tr>
              <a:tr h="272116">
                <a:tc>
                  <a:txBody>
                    <a:bodyPr/>
                    <a:lstStyle/>
                    <a:p>
                      <a:pPr algn="ctr">
                        <a:lnSpc>
                          <a:spcPct val="100000"/>
                        </a:lnSpc>
                      </a:pPr>
                      <a:r>
                        <a:rPr lang="fr-MA" sz="1200" b="0" u="none" strike="noStrike">
                          <a:solidFill>
                            <a:srgbClr val="000000"/>
                          </a:solidFill>
                          <a:effectLst/>
                          <a:uFillTx/>
                          <a:latin typeface="Arial"/>
                        </a:rPr>
                        <a:t>1</a:t>
                      </a:r>
                      <a:endParaRPr lang="fr-MA" sz="1200" b="0" u="none" strike="noStrike">
                        <a:solidFill>
                          <a:srgbClr val="000000"/>
                        </a:solidFill>
                        <a:effectLst/>
                        <a:uFillTx/>
                        <a:latin typeface="Times New Roman"/>
                      </a:endParaRPr>
                    </a:p>
                  </a:txBody>
                  <a:tcPr marL="43539" marR="43539" marT="43539" marB="43539">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a:lstStyle/>
                    <a:p>
                      <a:pPr algn="ctr">
                        <a:lnSpc>
                          <a:spcPct val="100000"/>
                        </a:lnSpc>
                      </a:pPr>
                      <a:r>
                        <a:rPr lang="fr-MA" sz="1200" b="0" u="none" strike="noStrike">
                          <a:solidFill>
                            <a:srgbClr val="000000"/>
                          </a:solidFill>
                          <a:effectLst/>
                          <a:uFillTx/>
                          <a:latin typeface="Arial"/>
                        </a:rPr>
                        <a:t>X</a:t>
                      </a:r>
                      <a:endParaRPr lang="fr-MA" sz="1200" b="0" u="none" strike="noStrike">
                        <a:solidFill>
                          <a:srgbClr val="000000"/>
                        </a:solidFill>
                        <a:effectLst/>
                        <a:uFillTx/>
                        <a:latin typeface="Times New Roman"/>
                      </a:endParaRPr>
                    </a:p>
                  </a:txBody>
                  <a:tcPr marL="43539" marR="43539" marT="43539" marB="43539">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a:lstStyle/>
                    <a:p>
                      <a:pPr algn="ctr">
                        <a:lnSpc>
                          <a:spcPct val="100000"/>
                        </a:lnSpc>
                      </a:pPr>
                      <a:r>
                        <a:rPr lang="fr-MA" sz="1200" b="0" u="none" strike="noStrike">
                          <a:solidFill>
                            <a:srgbClr val="000000"/>
                          </a:solidFill>
                          <a:effectLst/>
                          <a:uFillTx/>
                          <a:latin typeface="Arial"/>
                        </a:rPr>
                        <a:t>15</a:t>
                      </a:r>
                      <a:endParaRPr lang="fr-MA" sz="1200" b="0" u="none" strike="noStrike">
                        <a:solidFill>
                          <a:srgbClr val="000000"/>
                        </a:solidFill>
                        <a:effectLst/>
                        <a:uFillTx/>
                        <a:latin typeface="Times New Roman"/>
                      </a:endParaRPr>
                    </a:p>
                  </a:txBody>
                  <a:tcPr marL="43539" marR="43539" marT="43539" marB="43539">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a:lstStyle/>
                    <a:p>
                      <a:pPr algn="ctr">
                        <a:lnSpc>
                          <a:spcPct val="100000"/>
                        </a:lnSpc>
                      </a:pPr>
                      <a:r>
                        <a:rPr lang="fr-MA" sz="1200" b="0" u="none" strike="noStrike">
                          <a:solidFill>
                            <a:srgbClr val="000000"/>
                          </a:solidFill>
                          <a:effectLst/>
                          <a:uFillTx/>
                          <a:latin typeface="Arial"/>
                        </a:rPr>
                        <a:t>3</a:t>
                      </a:r>
                      <a:endParaRPr lang="fr-MA" sz="1200" b="0" u="none" strike="noStrike">
                        <a:solidFill>
                          <a:srgbClr val="000000"/>
                        </a:solidFill>
                        <a:effectLst/>
                        <a:uFillTx/>
                        <a:latin typeface="Times New Roman"/>
                      </a:endParaRPr>
                    </a:p>
                  </a:txBody>
                  <a:tcPr marL="43539" marR="43539" marT="43539" marB="43539">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a:lstStyle/>
                    <a:p>
                      <a:pPr algn="ctr">
                        <a:lnSpc>
                          <a:spcPct val="100000"/>
                        </a:lnSpc>
                      </a:pPr>
                      <a:r>
                        <a:rPr lang="fr-MA" sz="1200" b="0" u="none" strike="noStrike">
                          <a:solidFill>
                            <a:srgbClr val="000000"/>
                          </a:solidFill>
                          <a:effectLst/>
                          <a:uFillTx/>
                          <a:latin typeface="Arial"/>
                        </a:rPr>
                        <a:t>10</a:t>
                      </a:r>
                      <a:endParaRPr lang="fr-MA" sz="1200" b="0" u="none" strike="noStrike">
                        <a:solidFill>
                          <a:srgbClr val="000000"/>
                        </a:solidFill>
                        <a:effectLst/>
                        <a:uFillTx/>
                        <a:latin typeface="Times New Roman"/>
                      </a:endParaRPr>
                    </a:p>
                  </a:txBody>
                  <a:tcPr marL="43539" marR="43539" marT="43539" marB="43539">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a:lstStyle/>
                    <a:p>
                      <a:pPr algn="ctr">
                        <a:lnSpc>
                          <a:spcPct val="100000"/>
                        </a:lnSpc>
                      </a:pPr>
                      <a:r>
                        <a:rPr lang="fr-MA" sz="1200" b="0" u="none" strike="noStrike">
                          <a:solidFill>
                            <a:srgbClr val="000000"/>
                          </a:solidFill>
                          <a:effectLst/>
                          <a:uFillTx/>
                          <a:latin typeface="Arial"/>
                        </a:rPr>
                        <a:t>11</a:t>
                      </a:r>
                      <a:endParaRPr lang="fr-MA" sz="1200" b="0" u="none" strike="noStrike">
                        <a:solidFill>
                          <a:srgbClr val="000000"/>
                        </a:solidFill>
                        <a:effectLst/>
                        <a:uFillTx/>
                        <a:latin typeface="Times New Roman"/>
                      </a:endParaRPr>
                    </a:p>
                  </a:txBody>
                  <a:tcPr marL="43539" marR="43539" marT="43539" marB="43539">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extLst>
                  <a:ext uri="{0D108BD9-81ED-4DB2-BD59-A6C34878D82A}">
                    <a16:rowId xmlns:a16="http://schemas.microsoft.com/office/drawing/2014/main" val="10001"/>
                  </a:ext>
                </a:extLst>
              </a:tr>
              <a:tr h="272116">
                <a:tc>
                  <a:txBody>
                    <a:bodyPr/>
                    <a:lstStyle/>
                    <a:p>
                      <a:pPr algn="ctr">
                        <a:lnSpc>
                          <a:spcPct val="100000"/>
                        </a:lnSpc>
                      </a:pPr>
                      <a:r>
                        <a:rPr lang="fr-MA" sz="1200" b="0" u="none" strike="noStrike">
                          <a:solidFill>
                            <a:srgbClr val="000000"/>
                          </a:solidFill>
                          <a:effectLst/>
                          <a:uFillTx/>
                          <a:latin typeface="Arial"/>
                        </a:rPr>
                        <a:t>2</a:t>
                      </a:r>
                      <a:endParaRPr lang="fr-MA" sz="1200" b="0" u="none" strike="noStrike">
                        <a:solidFill>
                          <a:srgbClr val="000000"/>
                        </a:solidFill>
                        <a:effectLst/>
                        <a:uFillTx/>
                        <a:latin typeface="Times New Roman"/>
                      </a:endParaRPr>
                    </a:p>
                  </a:txBody>
                  <a:tcPr marL="43539" marR="43539" marT="43539" marB="43539">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a:lstStyle/>
                    <a:p>
                      <a:pPr algn="ctr">
                        <a:lnSpc>
                          <a:spcPct val="100000"/>
                        </a:lnSpc>
                      </a:pPr>
                      <a:r>
                        <a:rPr lang="fr-MA" sz="1200" b="0" u="none" strike="noStrike">
                          <a:solidFill>
                            <a:srgbClr val="000000"/>
                          </a:solidFill>
                          <a:effectLst/>
                          <a:uFillTx/>
                          <a:latin typeface="Arial"/>
                        </a:rPr>
                        <a:t>15</a:t>
                      </a:r>
                      <a:endParaRPr lang="fr-MA" sz="1200" b="0" u="none" strike="noStrike">
                        <a:solidFill>
                          <a:srgbClr val="000000"/>
                        </a:solidFill>
                        <a:effectLst/>
                        <a:uFillTx/>
                        <a:latin typeface="Times New Roman"/>
                      </a:endParaRPr>
                    </a:p>
                  </a:txBody>
                  <a:tcPr marL="43539" marR="43539" marT="43539" marB="43539">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a:lstStyle/>
                    <a:p>
                      <a:pPr algn="ctr">
                        <a:lnSpc>
                          <a:spcPct val="100000"/>
                        </a:lnSpc>
                      </a:pPr>
                      <a:r>
                        <a:rPr lang="fr-MA" sz="1200" b="0" u="none" strike="noStrike">
                          <a:solidFill>
                            <a:srgbClr val="000000"/>
                          </a:solidFill>
                          <a:effectLst/>
                          <a:uFillTx/>
                          <a:latin typeface="Arial"/>
                        </a:rPr>
                        <a:t>X</a:t>
                      </a:r>
                      <a:endParaRPr lang="fr-MA" sz="1200" b="0" u="none" strike="noStrike">
                        <a:solidFill>
                          <a:srgbClr val="000000"/>
                        </a:solidFill>
                        <a:effectLst/>
                        <a:uFillTx/>
                        <a:latin typeface="Times New Roman"/>
                      </a:endParaRPr>
                    </a:p>
                  </a:txBody>
                  <a:tcPr marL="43539" marR="43539" marT="43539" marB="43539">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a:lstStyle/>
                    <a:p>
                      <a:pPr algn="ctr">
                        <a:lnSpc>
                          <a:spcPct val="100000"/>
                        </a:lnSpc>
                      </a:pPr>
                      <a:r>
                        <a:rPr lang="fr-MA" sz="1200" b="0" u="none" strike="noStrike">
                          <a:solidFill>
                            <a:srgbClr val="000000"/>
                          </a:solidFill>
                          <a:effectLst/>
                          <a:uFillTx/>
                          <a:latin typeface="Arial"/>
                        </a:rPr>
                        <a:t>5</a:t>
                      </a:r>
                      <a:endParaRPr lang="fr-MA" sz="1200" b="0" u="none" strike="noStrike">
                        <a:solidFill>
                          <a:srgbClr val="000000"/>
                        </a:solidFill>
                        <a:effectLst/>
                        <a:uFillTx/>
                        <a:latin typeface="Times New Roman"/>
                      </a:endParaRPr>
                    </a:p>
                  </a:txBody>
                  <a:tcPr marL="43539" marR="43539" marT="43539" marB="43539">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a:lstStyle/>
                    <a:p>
                      <a:pPr algn="ctr">
                        <a:lnSpc>
                          <a:spcPct val="100000"/>
                        </a:lnSpc>
                      </a:pPr>
                      <a:r>
                        <a:rPr lang="fr-MA" sz="1200" b="0" u="none" strike="noStrike">
                          <a:solidFill>
                            <a:srgbClr val="000000"/>
                          </a:solidFill>
                          <a:effectLst/>
                          <a:uFillTx/>
                          <a:latin typeface="Arial"/>
                        </a:rPr>
                        <a:t>6</a:t>
                      </a:r>
                      <a:endParaRPr lang="fr-MA" sz="1200" b="0" u="none" strike="noStrike">
                        <a:solidFill>
                          <a:srgbClr val="000000"/>
                        </a:solidFill>
                        <a:effectLst/>
                        <a:uFillTx/>
                        <a:latin typeface="Times New Roman"/>
                      </a:endParaRPr>
                    </a:p>
                  </a:txBody>
                  <a:tcPr marL="43539" marR="43539" marT="43539" marB="43539">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a:lstStyle/>
                    <a:p>
                      <a:pPr algn="ctr">
                        <a:lnSpc>
                          <a:spcPct val="100000"/>
                        </a:lnSpc>
                      </a:pPr>
                      <a:r>
                        <a:rPr lang="fr-MA" sz="1200" b="0" u="none" strike="noStrike">
                          <a:solidFill>
                            <a:srgbClr val="000000"/>
                          </a:solidFill>
                          <a:effectLst/>
                          <a:uFillTx/>
                          <a:latin typeface="Arial"/>
                        </a:rPr>
                        <a:t>2</a:t>
                      </a:r>
                      <a:endParaRPr lang="fr-MA" sz="1200" b="0" u="none" strike="noStrike">
                        <a:solidFill>
                          <a:srgbClr val="000000"/>
                        </a:solidFill>
                        <a:effectLst/>
                        <a:uFillTx/>
                        <a:latin typeface="Times New Roman"/>
                      </a:endParaRPr>
                    </a:p>
                  </a:txBody>
                  <a:tcPr marL="43539" marR="43539" marT="43539" marB="43539">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extLst>
                  <a:ext uri="{0D108BD9-81ED-4DB2-BD59-A6C34878D82A}">
                    <a16:rowId xmlns:a16="http://schemas.microsoft.com/office/drawing/2014/main" val="10002"/>
                  </a:ext>
                </a:extLst>
              </a:tr>
              <a:tr h="272116">
                <a:tc>
                  <a:txBody>
                    <a:bodyPr/>
                    <a:lstStyle/>
                    <a:p>
                      <a:pPr algn="ctr">
                        <a:lnSpc>
                          <a:spcPct val="100000"/>
                        </a:lnSpc>
                      </a:pPr>
                      <a:r>
                        <a:rPr lang="fr-MA" sz="1200" b="0" u="none" strike="noStrike">
                          <a:solidFill>
                            <a:srgbClr val="000000"/>
                          </a:solidFill>
                          <a:effectLst/>
                          <a:uFillTx/>
                          <a:latin typeface="Arial"/>
                        </a:rPr>
                        <a:t>3</a:t>
                      </a:r>
                      <a:endParaRPr lang="fr-MA" sz="1200" b="0" u="none" strike="noStrike">
                        <a:solidFill>
                          <a:srgbClr val="000000"/>
                        </a:solidFill>
                        <a:effectLst/>
                        <a:uFillTx/>
                        <a:latin typeface="Times New Roman"/>
                      </a:endParaRPr>
                    </a:p>
                  </a:txBody>
                  <a:tcPr marL="43539" marR="43539" marT="43539" marB="43539">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a:lstStyle/>
                    <a:p>
                      <a:pPr algn="ctr">
                        <a:lnSpc>
                          <a:spcPct val="100000"/>
                        </a:lnSpc>
                      </a:pPr>
                      <a:r>
                        <a:rPr lang="fr-MA" sz="1200" b="0" u="none" strike="noStrike">
                          <a:solidFill>
                            <a:srgbClr val="000000"/>
                          </a:solidFill>
                          <a:effectLst/>
                          <a:uFillTx/>
                          <a:latin typeface="Arial"/>
                        </a:rPr>
                        <a:t>3</a:t>
                      </a:r>
                      <a:endParaRPr lang="fr-MA" sz="1200" b="0" u="none" strike="noStrike">
                        <a:solidFill>
                          <a:srgbClr val="000000"/>
                        </a:solidFill>
                        <a:effectLst/>
                        <a:uFillTx/>
                        <a:latin typeface="Times New Roman"/>
                      </a:endParaRPr>
                    </a:p>
                  </a:txBody>
                  <a:tcPr marL="43539" marR="43539" marT="43539" marB="43539">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a:lstStyle/>
                    <a:p>
                      <a:pPr algn="ctr">
                        <a:lnSpc>
                          <a:spcPct val="100000"/>
                        </a:lnSpc>
                      </a:pPr>
                      <a:r>
                        <a:rPr lang="fr-MA" sz="1200" b="0" u="none" strike="noStrike">
                          <a:solidFill>
                            <a:srgbClr val="000000"/>
                          </a:solidFill>
                          <a:effectLst/>
                          <a:uFillTx/>
                          <a:latin typeface="Arial"/>
                        </a:rPr>
                        <a:t>5</a:t>
                      </a:r>
                      <a:endParaRPr lang="fr-MA" sz="1200" b="0" u="none" strike="noStrike">
                        <a:solidFill>
                          <a:srgbClr val="000000"/>
                        </a:solidFill>
                        <a:effectLst/>
                        <a:uFillTx/>
                        <a:latin typeface="Times New Roman"/>
                      </a:endParaRPr>
                    </a:p>
                  </a:txBody>
                  <a:tcPr marL="43539" marR="43539" marT="43539" marB="43539">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a:lstStyle/>
                    <a:p>
                      <a:pPr algn="ctr">
                        <a:lnSpc>
                          <a:spcPct val="100000"/>
                        </a:lnSpc>
                      </a:pPr>
                      <a:r>
                        <a:rPr lang="fr-MA" sz="1200" b="0" u="none" strike="noStrike">
                          <a:solidFill>
                            <a:srgbClr val="000000"/>
                          </a:solidFill>
                          <a:effectLst/>
                          <a:uFillTx/>
                          <a:latin typeface="Arial"/>
                        </a:rPr>
                        <a:t>X</a:t>
                      </a:r>
                      <a:endParaRPr lang="fr-MA" sz="1200" b="0" u="none" strike="noStrike">
                        <a:solidFill>
                          <a:srgbClr val="000000"/>
                        </a:solidFill>
                        <a:effectLst/>
                        <a:uFillTx/>
                        <a:latin typeface="Times New Roman"/>
                      </a:endParaRPr>
                    </a:p>
                  </a:txBody>
                  <a:tcPr marL="43539" marR="43539" marT="43539" marB="43539">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a:lstStyle/>
                    <a:p>
                      <a:pPr algn="ctr">
                        <a:lnSpc>
                          <a:spcPct val="100000"/>
                        </a:lnSpc>
                      </a:pPr>
                      <a:r>
                        <a:rPr lang="fr-MA" sz="1200" b="0" u="none" strike="noStrike">
                          <a:solidFill>
                            <a:srgbClr val="000000"/>
                          </a:solidFill>
                          <a:effectLst/>
                          <a:uFillTx/>
                          <a:latin typeface="Arial"/>
                        </a:rPr>
                        <a:t>8</a:t>
                      </a:r>
                      <a:endParaRPr lang="fr-MA" sz="1200" b="0" u="none" strike="noStrike">
                        <a:solidFill>
                          <a:srgbClr val="000000"/>
                        </a:solidFill>
                        <a:effectLst/>
                        <a:uFillTx/>
                        <a:latin typeface="Times New Roman"/>
                      </a:endParaRPr>
                    </a:p>
                  </a:txBody>
                  <a:tcPr marL="43539" marR="43539" marT="43539" marB="43539">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a:lstStyle/>
                    <a:p>
                      <a:pPr algn="ctr">
                        <a:lnSpc>
                          <a:spcPct val="100000"/>
                        </a:lnSpc>
                      </a:pPr>
                      <a:r>
                        <a:rPr lang="fr-MA" sz="1200" b="0" u="none" strike="noStrike">
                          <a:solidFill>
                            <a:srgbClr val="000000"/>
                          </a:solidFill>
                          <a:effectLst/>
                          <a:uFillTx/>
                          <a:latin typeface="Arial"/>
                        </a:rPr>
                        <a:t>7</a:t>
                      </a:r>
                      <a:endParaRPr lang="fr-MA" sz="1200" b="0" u="none" strike="noStrike">
                        <a:solidFill>
                          <a:srgbClr val="000000"/>
                        </a:solidFill>
                        <a:effectLst/>
                        <a:uFillTx/>
                        <a:latin typeface="Times New Roman"/>
                      </a:endParaRPr>
                    </a:p>
                  </a:txBody>
                  <a:tcPr marL="43539" marR="43539" marT="43539" marB="43539">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extLst>
                  <a:ext uri="{0D108BD9-81ED-4DB2-BD59-A6C34878D82A}">
                    <a16:rowId xmlns:a16="http://schemas.microsoft.com/office/drawing/2014/main" val="10003"/>
                  </a:ext>
                </a:extLst>
              </a:tr>
              <a:tr h="272116">
                <a:tc>
                  <a:txBody>
                    <a:bodyPr/>
                    <a:lstStyle/>
                    <a:p>
                      <a:pPr algn="ctr">
                        <a:lnSpc>
                          <a:spcPct val="100000"/>
                        </a:lnSpc>
                      </a:pPr>
                      <a:r>
                        <a:rPr lang="fr-MA" sz="1200" b="0" u="none" strike="noStrike">
                          <a:solidFill>
                            <a:srgbClr val="000000"/>
                          </a:solidFill>
                          <a:effectLst/>
                          <a:uFillTx/>
                          <a:latin typeface="Arial"/>
                        </a:rPr>
                        <a:t>4</a:t>
                      </a:r>
                      <a:endParaRPr lang="fr-MA" sz="1200" b="0" u="none" strike="noStrike">
                        <a:solidFill>
                          <a:srgbClr val="000000"/>
                        </a:solidFill>
                        <a:effectLst/>
                        <a:uFillTx/>
                        <a:latin typeface="Times New Roman"/>
                      </a:endParaRPr>
                    </a:p>
                  </a:txBody>
                  <a:tcPr marL="43539" marR="43539" marT="43539" marB="43539">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a:lstStyle/>
                    <a:p>
                      <a:pPr algn="ctr">
                        <a:lnSpc>
                          <a:spcPct val="100000"/>
                        </a:lnSpc>
                      </a:pPr>
                      <a:r>
                        <a:rPr lang="fr-MA" sz="1200" b="0" u="none" strike="noStrike">
                          <a:solidFill>
                            <a:srgbClr val="000000"/>
                          </a:solidFill>
                          <a:effectLst/>
                          <a:uFillTx/>
                          <a:latin typeface="Arial"/>
                        </a:rPr>
                        <a:t>10</a:t>
                      </a:r>
                      <a:endParaRPr lang="fr-MA" sz="1200" b="0" u="none" strike="noStrike">
                        <a:solidFill>
                          <a:srgbClr val="000000"/>
                        </a:solidFill>
                        <a:effectLst/>
                        <a:uFillTx/>
                        <a:latin typeface="Times New Roman"/>
                      </a:endParaRPr>
                    </a:p>
                  </a:txBody>
                  <a:tcPr marL="43539" marR="43539" marT="43539" marB="43539">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a:lstStyle/>
                    <a:p>
                      <a:pPr algn="ctr">
                        <a:lnSpc>
                          <a:spcPct val="100000"/>
                        </a:lnSpc>
                      </a:pPr>
                      <a:r>
                        <a:rPr lang="fr-MA" sz="1200" b="0" u="none" strike="noStrike">
                          <a:solidFill>
                            <a:srgbClr val="000000"/>
                          </a:solidFill>
                          <a:effectLst/>
                          <a:uFillTx/>
                          <a:latin typeface="Arial"/>
                        </a:rPr>
                        <a:t>6</a:t>
                      </a:r>
                      <a:endParaRPr lang="fr-MA" sz="1200" b="0" u="none" strike="noStrike">
                        <a:solidFill>
                          <a:srgbClr val="000000"/>
                        </a:solidFill>
                        <a:effectLst/>
                        <a:uFillTx/>
                        <a:latin typeface="Times New Roman"/>
                      </a:endParaRPr>
                    </a:p>
                  </a:txBody>
                  <a:tcPr marL="43539" marR="43539" marT="43539" marB="43539">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a:lstStyle/>
                    <a:p>
                      <a:pPr algn="ctr">
                        <a:lnSpc>
                          <a:spcPct val="100000"/>
                        </a:lnSpc>
                      </a:pPr>
                      <a:r>
                        <a:rPr lang="fr-MA" sz="1200" b="0" u="none" strike="noStrike">
                          <a:solidFill>
                            <a:srgbClr val="000000"/>
                          </a:solidFill>
                          <a:effectLst/>
                          <a:uFillTx/>
                          <a:latin typeface="Arial"/>
                        </a:rPr>
                        <a:t>8</a:t>
                      </a:r>
                      <a:endParaRPr lang="fr-MA" sz="1200" b="0" u="none" strike="noStrike">
                        <a:solidFill>
                          <a:srgbClr val="000000"/>
                        </a:solidFill>
                        <a:effectLst/>
                        <a:uFillTx/>
                        <a:latin typeface="Times New Roman"/>
                      </a:endParaRPr>
                    </a:p>
                  </a:txBody>
                  <a:tcPr marL="43539" marR="43539" marT="43539" marB="43539">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a:lstStyle/>
                    <a:p>
                      <a:pPr algn="ctr">
                        <a:lnSpc>
                          <a:spcPct val="100000"/>
                        </a:lnSpc>
                      </a:pPr>
                      <a:r>
                        <a:rPr lang="fr-MA" sz="1200" b="0" u="none" strike="noStrike">
                          <a:solidFill>
                            <a:srgbClr val="000000"/>
                          </a:solidFill>
                          <a:effectLst/>
                          <a:uFillTx/>
                          <a:latin typeface="Arial"/>
                        </a:rPr>
                        <a:t>X</a:t>
                      </a:r>
                      <a:endParaRPr lang="fr-MA" sz="1200" b="0" u="none" strike="noStrike">
                        <a:solidFill>
                          <a:srgbClr val="000000"/>
                        </a:solidFill>
                        <a:effectLst/>
                        <a:uFillTx/>
                        <a:latin typeface="Times New Roman"/>
                      </a:endParaRPr>
                    </a:p>
                  </a:txBody>
                  <a:tcPr marL="43539" marR="43539" marT="43539" marB="43539">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a:lstStyle/>
                    <a:p>
                      <a:pPr algn="ctr">
                        <a:lnSpc>
                          <a:spcPct val="100000"/>
                        </a:lnSpc>
                      </a:pPr>
                      <a:r>
                        <a:rPr lang="fr-MA" sz="1200" b="0" u="none" strike="noStrike">
                          <a:solidFill>
                            <a:srgbClr val="000000"/>
                          </a:solidFill>
                          <a:effectLst/>
                          <a:uFillTx/>
                          <a:latin typeface="Arial"/>
                        </a:rPr>
                        <a:t>3</a:t>
                      </a:r>
                      <a:endParaRPr lang="fr-MA" sz="1200" b="0" u="none" strike="noStrike">
                        <a:solidFill>
                          <a:srgbClr val="000000"/>
                        </a:solidFill>
                        <a:effectLst/>
                        <a:uFillTx/>
                        <a:latin typeface="Times New Roman"/>
                      </a:endParaRPr>
                    </a:p>
                  </a:txBody>
                  <a:tcPr marL="43539" marR="43539" marT="43539" marB="43539">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extLst>
                  <a:ext uri="{0D108BD9-81ED-4DB2-BD59-A6C34878D82A}">
                    <a16:rowId xmlns:a16="http://schemas.microsoft.com/office/drawing/2014/main" val="10004"/>
                  </a:ext>
                </a:extLst>
              </a:tr>
              <a:tr h="272116">
                <a:tc>
                  <a:txBody>
                    <a:bodyPr/>
                    <a:lstStyle/>
                    <a:p>
                      <a:pPr algn="ctr">
                        <a:lnSpc>
                          <a:spcPct val="100000"/>
                        </a:lnSpc>
                      </a:pPr>
                      <a:r>
                        <a:rPr lang="fr-MA" sz="1200" b="0" u="none" strike="noStrike">
                          <a:solidFill>
                            <a:srgbClr val="000000"/>
                          </a:solidFill>
                          <a:effectLst/>
                          <a:uFillTx/>
                          <a:latin typeface="Arial"/>
                        </a:rPr>
                        <a:t>5</a:t>
                      </a:r>
                      <a:endParaRPr lang="fr-MA" sz="1200" b="0" u="none" strike="noStrike">
                        <a:solidFill>
                          <a:srgbClr val="000000"/>
                        </a:solidFill>
                        <a:effectLst/>
                        <a:uFillTx/>
                        <a:latin typeface="Times New Roman"/>
                      </a:endParaRPr>
                    </a:p>
                  </a:txBody>
                  <a:tcPr marL="43539" marR="43539" marT="43539" marB="43539">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a:lstStyle/>
                    <a:p>
                      <a:pPr algn="ctr">
                        <a:lnSpc>
                          <a:spcPct val="100000"/>
                        </a:lnSpc>
                      </a:pPr>
                      <a:r>
                        <a:rPr lang="fr-MA" sz="1200" b="0" u="none" strike="noStrike">
                          <a:solidFill>
                            <a:srgbClr val="000000"/>
                          </a:solidFill>
                          <a:effectLst/>
                          <a:uFillTx/>
                          <a:latin typeface="Arial"/>
                        </a:rPr>
                        <a:t>11</a:t>
                      </a:r>
                      <a:endParaRPr lang="fr-MA" sz="1200" b="0" u="none" strike="noStrike">
                        <a:solidFill>
                          <a:srgbClr val="000000"/>
                        </a:solidFill>
                        <a:effectLst/>
                        <a:uFillTx/>
                        <a:latin typeface="Times New Roman"/>
                      </a:endParaRPr>
                    </a:p>
                  </a:txBody>
                  <a:tcPr marL="43539" marR="43539" marT="43539" marB="43539">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a:lstStyle/>
                    <a:p>
                      <a:pPr algn="ctr">
                        <a:lnSpc>
                          <a:spcPct val="100000"/>
                        </a:lnSpc>
                      </a:pPr>
                      <a:r>
                        <a:rPr lang="fr-MA" sz="1200" b="0" u="none" strike="noStrike" dirty="0">
                          <a:solidFill>
                            <a:srgbClr val="000000"/>
                          </a:solidFill>
                          <a:effectLst/>
                          <a:uFillTx/>
                          <a:latin typeface="Arial"/>
                        </a:rPr>
                        <a:t>2</a:t>
                      </a:r>
                      <a:endParaRPr lang="fr-MA" sz="1200" b="0" u="none" strike="noStrike" dirty="0">
                        <a:solidFill>
                          <a:srgbClr val="000000"/>
                        </a:solidFill>
                        <a:effectLst/>
                        <a:uFillTx/>
                        <a:latin typeface="Times New Roman"/>
                      </a:endParaRPr>
                    </a:p>
                  </a:txBody>
                  <a:tcPr marL="43539" marR="43539" marT="43539" marB="43539">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a:lstStyle/>
                    <a:p>
                      <a:pPr algn="ctr">
                        <a:lnSpc>
                          <a:spcPct val="100000"/>
                        </a:lnSpc>
                      </a:pPr>
                      <a:r>
                        <a:rPr lang="fr-MA" sz="1200" b="0" u="none" strike="noStrike">
                          <a:solidFill>
                            <a:srgbClr val="000000"/>
                          </a:solidFill>
                          <a:effectLst/>
                          <a:uFillTx/>
                          <a:latin typeface="Arial"/>
                        </a:rPr>
                        <a:t>7</a:t>
                      </a:r>
                      <a:endParaRPr lang="fr-MA" sz="1200" b="0" u="none" strike="noStrike">
                        <a:solidFill>
                          <a:srgbClr val="000000"/>
                        </a:solidFill>
                        <a:effectLst/>
                        <a:uFillTx/>
                        <a:latin typeface="Times New Roman"/>
                      </a:endParaRPr>
                    </a:p>
                  </a:txBody>
                  <a:tcPr marL="43539" marR="43539" marT="43539" marB="43539">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a:lstStyle/>
                    <a:p>
                      <a:pPr algn="ctr">
                        <a:lnSpc>
                          <a:spcPct val="100000"/>
                        </a:lnSpc>
                      </a:pPr>
                      <a:r>
                        <a:rPr lang="fr-MA" sz="1200" b="0" u="none" strike="noStrike" dirty="0">
                          <a:solidFill>
                            <a:srgbClr val="000000"/>
                          </a:solidFill>
                          <a:effectLst/>
                          <a:uFillTx/>
                          <a:latin typeface="Arial"/>
                        </a:rPr>
                        <a:t>3</a:t>
                      </a:r>
                      <a:endParaRPr lang="fr-MA" sz="1200" b="0" u="none" strike="noStrike" dirty="0">
                        <a:solidFill>
                          <a:srgbClr val="000000"/>
                        </a:solidFill>
                        <a:effectLst/>
                        <a:uFillTx/>
                        <a:latin typeface="Times New Roman"/>
                      </a:endParaRPr>
                    </a:p>
                  </a:txBody>
                  <a:tcPr marL="43539" marR="43539" marT="43539" marB="43539">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a:lstStyle/>
                    <a:p>
                      <a:pPr algn="ctr">
                        <a:lnSpc>
                          <a:spcPct val="100000"/>
                        </a:lnSpc>
                      </a:pPr>
                      <a:r>
                        <a:rPr lang="fr-MA" sz="1200" b="0" u="none" strike="noStrike" dirty="0">
                          <a:solidFill>
                            <a:srgbClr val="000000"/>
                          </a:solidFill>
                          <a:effectLst/>
                          <a:uFillTx/>
                          <a:latin typeface="Arial"/>
                        </a:rPr>
                        <a:t>X</a:t>
                      </a:r>
                      <a:endParaRPr lang="fr-MA" sz="1200" b="0" u="none" strike="noStrike" dirty="0">
                        <a:solidFill>
                          <a:srgbClr val="000000"/>
                        </a:solidFill>
                        <a:effectLst/>
                        <a:uFillTx/>
                        <a:latin typeface="Times New Roman"/>
                      </a:endParaRPr>
                    </a:p>
                  </a:txBody>
                  <a:tcPr marL="43539" marR="43539" marT="43539" marB="43539">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extLst>
                  <a:ext uri="{0D108BD9-81ED-4DB2-BD59-A6C34878D82A}">
                    <a16:rowId xmlns:a16="http://schemas.microsoft.com/office/drawing/2014/main" val="10005"/>
                  </a:ext>
                </a:extLst>
              </a:tr>
            </a:tbl>
          </a:graphicData>
        </a:graphic>
      </p:graphicFrame>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normAutofit/>
          </a:bodyPr>
          <a:lstStyle/>
          <a:p>
            <a:r>
              <a:rPr lang="en-US" altLang="fr-FR" dirty="0"/>
              <a:t>Apprentissage automatique</a:t>
            </a:r>
            <a:br>
              <a:rPr lang="en-US" altLang="fr-FR" dirty="0"/>
            </a:br>
            <a:r>
              <a:rPr lang="en-US" altLang="fr-FR" dirty="0"/>
              <a:t>(Machine LEarning)</a:t>
            </a:r>
          </a:p>
        </p:txBody>
      </p:sp>
      <p:sp>
        <p:nvSpPr>
          <p:cNvPr id="5" name="Espace réservé du texte 4"/>
          <p:cNvSpPr>
            <a:spLocks noGrp="1"/>
          </p:cNvSpPr>
          <p:nvPr>
            <p:ph type="body" idx="1"/>
          </p:nvPr>
        </p:nvSpPr>
        <p:spPr/>
        <p:txBody>
          <a:bodyPr/>
          <a:lstStyle/>
          <a:p>
            <a:endParaRPr lang="fr-F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fr-FR" dirty="0">
                <a:sym typeface="+mn-ea"/>
              </a:rPr>
              <a:t>Machine LEarning</a:t>
            </a:r>
            <a:endParaRPr lang="en-US"/>
          </a:p>
        </p:txBody>
      </p:sp>
      <p:sp>
        <p:nvSpPr>
          <p:cNvPr id="3" name="Content Placeholder 2"/>
          <p:cNvSpPr>
            <a:spLocks noGrp="1"/>
          </p:cNvSpPr>
          <p:nvPr>
            <p:ph sz="half" idx="1"/>
          </p:nvPr>
        </p:nvSpPr>
        <p:spPr/>
        <p:txBody>
          <a:bodyPr/>
          <a:lstStyle/>
          <a:p>
            <a:pPr>
              <a:buFont typeface="Wingdings" panose="05000000000000000000" charset="0"/>
              <a:buChar char="§"/>
            </a:pPr>
            <a:r>
              <a:rPr lang="en-US" altLang="en-US" dirty="0" err="1">
                <a:solidFill>
                  <a:srgbClr val="C00000"/>
                </a:solidFill>
                <a:sym typeface="+mn-ea"/>
              </a:rPr>
              <a:t>A</a:t>
            </a:r>
            <a:r>
              <a:rPr lang="en-US" altLang="en-US" dirty="0" err="1">
                <a:sym typeface="+mn-ea"/>
              </a:rPr>
              <a:t>pprentissage</a:t>
            </a:r>
            <a:r>
              <a:rPr lang="en-US" altLang="en-US" dirty="0">
                <a:sym typeface="+mn-ea"/>
              </a:rPr>
              <a:t> </a:t>
            </a:r>
            <a:r>
              <a:rPr lang="en-US" altLang="en-US" dirty="0" err="1">
                <a:solidFill>
                  <a:srgbClr val="C00000"/>
                </a:solidFill>
                <a:sym typeface="+mn-ea"/>
              </a:rPr>
              <a:t>A</a:t>
            </a:r>
            <a:r>
              <a:rPr lang="en-US" altLang="en-US" dirty="0" err="1">
                <a:sym typeface="+mn-ea"/>
              </a:rPr>
              <a:t>utomatique</a:t>
            </a:r>
            <a:r>
              <a:rPr lang="en-US" altLang="en-US" dirty="0">
                <a:sym typeface="+mn-ea"/>
              </a:rPr>
              <a:t> (</a:t>
            </a:r>
            <a:r>
              <a:rPr lang="en-US" altLang="en-US" dirty="0">
                <a:solidFill>
                  <a:srgbClr val="C00000"/>
                </a:solidFill>
                <a:sym typeface="+mn-ea"/>
              </a:rPr>
              <a:t>A.A</a:t>
            </a:r>
            <a:r>
              <a:rPr lang="en-US" altLang="en-US" dirty="0">
                <a:sym typeface="+mn-ea"/>
              </a:rPr>
              <a:t>) = </a:t>
            </a:r>
            <a:r>
              <a:rPr lang="en-US" altLang="en-US" dirty="0">
                <a:solidFill>
                  <a:schemeClr val="accent2"/>
                </a:solidFill>
                <a:sym typeface="+mn-ea"/>
              </a:rPr>
              <a:t>Machine Learning (</a:t>
            </a:r>
            <a:r>
              <a:rPr lang="en-US" altLang="en-US" dirty="0" err="1">
                <a:sym typeface="+mn-ea"/>
              </a:rPr>
              <a:t>en</a:t>
            </a:r>
            <a:r>
              <a:rPr lang="en-US" altLang="en-US" dirty="0">
                <a:sym typeface="+mn-ea"/>
              </a:rPr>
              <a:t> </a:t>
            </a:r>
            <a:r>
              <a:rPr lang="en-US" altLang="en-US" dirty="0" err="1">
                <a:sym typeface="+mn-ea"/>
              </a:rPr>
              <a:t>anglais</a:t>
            </a:r>
            <a:r>
              <a:rPr lang="en-US" altLang="en-US" dirty="0">
                <a:sym typeface="+mn-ea"/>
              </a:rPr>
              <a:t>) </a:t>
            </a:r>
          </a:p>
          <a:p>
            <a:pPr>
              <a:buFont typeface="Wingdings" panose="05000000000000000000" charset="0"/>
              <a:buChar char="§"/>
            </a:pPr>
            <a:r>
              <a:rPr lang="en-US" altLang="en-US" dirty="0">
                <a:sym typeface="+mn-ea"/>
              </a:rPr>
              <a:t>AA </a:t>
            </a:r>
            <a:r>
              <a:rPr lang="en-US" altLang="en-US" dirty="0" err="1">
                <a:sym typeface="+mn-ea"/>
              </a:rPr>
              <a:t>est</a:t>
            </a:r>
            <a:r>
              <a:rPr lang="en-US" altLang="en-US" dirty="0">
                <a:sym typeface="+mn-ea"/>
              </a:rPr>
              <a:t> un </a:t>
            </a:r>
            <a:r>
              <a:rPr lang="en-US" altLang="en-US" dirty="0">
                <a:solidFill>
                  <a:schemeClr val="accent5"/>
                </a:solidFill>
                <a:sym typeface="+mn-ea"/>
              </a:rPr>
              <a:t>sous </a:t>
            </a:r>
            <a:r>
              <a:rPr lang="en-US" altLang="en-US" dirty="0" err="1">
                <a:solidFill>
                  <a:schemeClr val="accent5"/>
                </a:solidFill>
                <a:sym typeface="+mn-ea"/>
              </a:rPr>
              <a:t>domaine</a:t>
            </a:r>
            <a:r>
              <a:rPr lang="en-US" altLang="en-US" dirty="0">
                <a:solidFill>
                  <a:schemeClr val="accent5"/>
                </a:solidFill>
                <a:sym typeface="+mn-ea"/>
              </a:rPr>
              <a:t> </a:t>
            </a:r>
            <a:r>
              <a:rPr lang="en-US" altLang="en-US" dirty="0" err="1">
                <a:solidFill>
                  <a:schemeClr val="accent5"/>
                </a:solidFill>
                <a:sym typeface="+mn-ea"/>
              </a:rPr>
              <a:t>d’étude</a:t>
            </a:r>
            <a:r>
              <a:rPr lang="en-US" altLang="en-US" dirty="0">
                <a:solidFill>
                  <a:schemeClr val="accent5"/>
                </a:solidFill>
                <a:sym typeface="+mn-ea"/>
              </a:rPr>
              <a:t> de </a:t>
            </a:r>
            <a:r>
              <a:rPr lang="en-US" altLang="en-US" dirty="0" err="1">
                <a:solidFill>
                  <a:schemeClr val="accent5"/>
                </a:solidFill>
                <a:sym typeface="+mn-ea"/>
              </a:rPr>
              <a:t>l’intelligence</a:t>
            </a:r>
            <a:r>
              <a:rPr lang="en-US" altLang="en-US" dirty="0">
                <a:solidFill>
                  <a:schemeClr val="accent5"/>
                </a:solidFill>
                <a:sym typeface="+mn-ea"/>
              </a:rPr>
              <a:t> </a:t>
            </a:r>
            <a:r>
              <a:rPr lang="en-US" altLang="en-US" dirty="0" err="1">
                <a:solidFill>
                  <a:schemeClr val="accent5"/>
                </a:solidFill>
                <a:sym typeface="+mn-ea"/>
              </a:rPr>
              <a:t>artificielle</a:t>
            </a:r>
            <a:endParaRPr lang="en-US" altLang="en-US" dirty="0">
              <a:solidFill>
                <a:schemeClr val="accent2"/>
              </a:solidFill>
              <a:sym typeface="+mn-ea"/>
            </a:endParaRPr>
          </a:p>
          <a:p>
            <a:pPr>
              <a:buFont typeface="Wingdings" panose="05000000000000000000" charset="0"/>
              <a:buChar char="§"/>
            </a:pPr>
            <a:r>
              <a:rPr lang="en-US" altLang="en-US" dirty="0">
                <a:sym typeface="+mn-ea"/>
              </a:rPr>
              <a:t>A.A </a:t>
            </a:r>
            <a:r>
              <a:rPr lang="en-US" altLang="en-US" dirty="0" err="1">
                <a:sym typeface="+mn-ea"/>
              </a:rPr>
              <a:t>est</a:t>
            </a:r>
            <a:r>
              <a:rPr lang="en-US" altLang="en-US" dirty="0">
                <a:sym typeface="+mn-ea"/>
              </a:rPr>
              <a:t> un </a:t>
            </a:r>
            <a:r>
              <a:rPr lang="en-US" altLang="en-US" dirty="0" err="1">
                <a:sym typeface="+mn-ea"/>
              </a:rPr>
              <a:t>algorithme</a:t>
            </a:r>
            <a:r>
              <a:rPr lang="en-US" altLang="en-US" dirty="0">
                <a:sym typeface="+mn-ea"/>
              </a:rPr>
              <a:t> avec la </a:t>
            </a:r>
            <a:r>
              <a:rPr lang="en-US" altLang="en-US" dirty="0" err="1">
                <a:sym typeface="+mn-ea"/>
              </a:rPr>
              <a:t>capacité</a:t>
            </a:r>
            <a:r>
              <a:rPr lang="en-US" altLang="en-US" dirty="0">
                <a:sym typeface="+mn-ea"/>
              </a:rPr>
              <a:t> </a:t>
            </a:r>
            <a:r>
              <a:rPr lang="en-US" altLang="en-US" dirty="0" err="1">
                <a:sym typeface="+mn-ea"/>
              </a:rPr>
              <a:t>d’apprendre</a:t>
            </a:r>
            <a:r>
              <a:rPr lang="en-US" altLang="en-US" dirty="0">
                <a:sym typeface="+mn-ea"/>
              </a:rPr>
              <a:t> sans </a:t>
            </a:r>
            <a:r>
              <a:rPr lang="en-US" altLang="en-US" dirty="0" err="1">
                <a:sym typeface="+mn-ea"/>
              </a:rPr>
              <a:t>avoir</a:t>
            </a:r>
            <a:r>
              <a:rPr lang="en-US" altLang="en-US" dirty="0">
                <a:sym typeface="+mn-ea"/>
              </a:rPr>
              <a:t> </a:t>
            </a:r>
            <a:r>
              <a:rPr lang="en-US" altLang="en-US" dirty="0" err="1">
                <a:sym typeface="+mn-ea"/>
              </a:rPr>
              <a:t>été</a:t>
            </a:r>
            <a:r>
              <a:rPr lang="en-US" altLang="en-US" dirty="0">
                <a:sym typeface="+mn-ea"/>
              </a:rPr>
              <a:t> </a:t>
            </a:r>
            <a:r>
              <a:rPr lang="en-US" altLang="en-US" dirty="0" err="1">
                <a:sym typeface="+mn-ea"/>
              </a:rPr>
              <a:t>explicitement</a:t>
            </a:r>
            <a:r>
              <a:rPr lang="en-US" altLang="en-US" dirty="0">
                <a:sym typeface="+mn-ea"/>
              </a:rPr>
              <a:t> </a:t>
            </a:r>
            <a:r>
              <a:rPr lang="en-US" altLang="en-US" dirty="0" err="1">
                <a:sym typeface="+mn-ea"/>
              </a:rPr>
              <a:t>programmé</a:t>
            </a:r>
            <a:endParaRPr lang="en-US" altLang="en-US" dirty="0">
              <a:solidFill>
                <a:schemeClr val="accent2"/>
              </a:solidFill>
            </a:endParaRPr>
          </a:p>
          <a:p>
            <a:pPr>
              <a:buFont typeface="Wingdings" panose="05000000000000000000" charset="0"/>
              <a:buChar char="§"/>
            </a:pPr>
            <a:endParaRPr lang="en-US" dirty="0"/>
          </a:p>
        </p:txBody>
      </p:sp>
      <p:sp>
        <p:nvSpPr>
          <p:cNvPr id="6" name="Content Placeholder 5"/>
          <p:cNvSpPr>
            <a:spLocks noGrp="1"/>
          </p:cNvSpPr>
          <p:nvPr>
            <p:ph sz="half" idx="2"/>
          </p:nvPr>
        </p:nvSpPr>
        <p:spPr/>
        <p:txBody>
          <a:bodyPr/>
          <a:lstStyle/>
          <a:p>
            <a:endParaRPr lang="en-US"/>
          </a:p>
        </p:txBody>
      </p:sp>
      <p:pic>
        <p:nvPicPr>
          <p:cNvPr id="5" name="Picture 4"/>
          <p:cNvPicPr/>
          <p:nvPr/>
        </p:nvPicPr>
        <p:blipFill>
          <a:blip r:embed="rId3"/>
          <a:stretch>
            <a:fillRect/>
          </a:stretch>
        </p:blipFill>
        <p:spPr>
          <a:xfrm>
            <a:off x="5847375" y="0"/>
            <a:ext cx="6445931" cy="6858000"/>
          </a:xfrm>
          <a:prstGeom prst="rect">
            <a:avLst/>
          </a:prstGeom>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ltLang="fr-FR" dirty="0">
                <a:sym typeface="+mn-ea"/>
              </a:rPr>
              <a:t>Machine LEarning</a:t>
            </a:r>
            <a:endParaRPr lang="en-US"/>
          </a:p>
        </p:txBody>
      </p:sp>
      <p:sp>
        <p:nvSpPr>
          <p:cNvPr id="3" name="Content Placeholder 2"/>
          <p:cNvSpPr>
            <a:spLocks noGrp="1"/>
          </p:cNvSpPr>
          <p:nvPr>
            <p:ph sz="half" idx="1"/>
          </p:nvPr>
        </p:nvSpPr>
        <p:spPr>
          <a:xfrm>
            <a:off x="662305" y="2286000"/>
            <a:ext cx="4754880" cy="4572000"/>
          </a:xfrm>
        </p:spPr>
        <p:txBody>
          <a:bodyPr>
            <a:normAutofit/>
          </a:bodyPr>
          <a:lstStyle/>
          <a:p>
            <a:r>
              <a:rPr lang="en-US" altLang="en-US"/>
              <a:t>A.A s’intéresse au développement et à l’étude d’algorithmes statistiques </a:t>
            </a:r>
            <a:r>
              <a:rPr lang="en-US" altLang="en-US">
                <a:solidFill>
                  <a:schemeClr val="accent2"/>
                </a:solidFill>
              </a:rPr>
              <a:t>capables :</a:t>
            </a:r>
          </a:p>
          <a:p>
            <a:pPr lvl="1">
              <a:buFont typeface="Wingdings" panose="05000000000000000000" charset="0"/>
              <a:buChar char="ü"/>
            </a:pPr>
            <a:r>
              <a:rPr lang="en-US" altLang="en-US">
                <a:solidFill>
                  <a:schemeClr val="accent2"/>
                </a:solidFill>
              </a:rPr>
              <a:t>d’apprendre </a:t>
            </a:r>
            <a:r>
              <a:rPr lang="en-US" altLang="en-US">
                <a:solidFill>
                  <a:schemeClr val="accent5"/>
                </a:solidFill>
              </a:rPr>
              <a:t>à partir de données </a:t>
            </a:r>
            <a:r>
              <a:rPr lang="en-US" altLang="en-US"/>
              <a:t>et,</a:t>
            </a:r>
          </a:p>
          <a:p>
            <a:pPr lvl="1">
              <a:buFont typeface="Wingdings" panose="05000000000000000000" charset="0"/>
              <a:buChar char="ü"/>
            </a:pPr>
            <a:r>
              <a:rPr lang="en-US" altLang="en-US"/>
              <a:t>de </a:t>
            </a:r>
            <a:r>
              <a:rPr lang="en-US" altLang="en-US">
                <a:solidFill>
                  <a:schemeClr val="accent2"/>
                </a:solidFill>
              </a:rPr>
              <a:t>généraliser </a:t>
            </a:r>
            <a:r>
              <a:rPr lang="en-US" altLang="en-US"/>
              <a:t>à des données inédites.</a:t>
            </a:r>
          </a:p>
          <a:p>
            <a:pPr marL="0" indent="0">
              <a:buNone/>
            </a:pPr>
            <a:endParaRPr lang="en-US" altLang="en-US"/>
          </a:p>
        </p:txBody>
      </p:sp>
      <p:pic>
        <p:nvPicPr>
          <p:cNvPr id="6" name="Content Placeholder 5"/>
          <p:cNvPicPr>
            <a:picLocks noGrp="1" noChangeAspect="1"/>
          </p:cNvPicPr>
          <p:nvPr>
            <p:ph sz="half" idx="2"/>
          </p:nvPr>
        </p:nvPicPr>
        <p:blipFill>
          <a:blip r:embed="rId3"/>
          <a:stretch>
            <a:fillRect/>
          </a:stretch>
        </p:blipFill>
        <p:spPr>
          <a:xfrm>
            <a:off x="9155430" y="212725"/>
            <a:ext cx="2722880" cy="2650490"/>
          </a:xfrm>
          <a:prstGeom prst="rect">
            <a:avLst/>
          </a:prstGeom>
        </p:spPr>
      </p:pic>
      <p:pic>
        <p:nvPicPr>
          <p:cNvPr id="7" name="Picture 6"/>
          <p:cNvPicPr/>
          <p:nvPr/>
        </p:nvPicPr>
        <p:blipFill>
          <a:blip r:embed="rId4"/>
          <a:stretch>
            <a:fillRect/>
          </a:stretch>
        </p:blipFill>
        <p:spPr>
          <a:xfrm>
            <a:off x="5263515" y="2643505"/>
            <a:ext cx="6930390" cy="420433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ltLang="fr-FR" dirty="0">
                <a:sym typeface="+mn-ea"/>
              </a:rPr>
              <a:t>Machine LEarning</a:t>
            </a:r>
            <a:endParaRPr lang="en-US"/>
          </a:p>
        </p:txBody>
      </p:sp>
      <p:sp>
        <p:nvSpPr>
          <p:cNvPr id="3" name="Content Placeholder 2"/>
          <p:cNvSpPr>
            <a:spLocks noGrp="1"/>
          </p:cNvSpPr>
          <p:nvPr>
            <p:ph sz="half" idx="1"/>
          </p:nvPr>
        </p:nvSpPr>
        <p:spPr>
          <a:xfrm>
            <a:off x="323850" y="2286000"/>
            <a:ext cx="5008245" cy="4023360"/>
          </a:xfrm>
        </p:spPr>
        <p:txBody>
          <a:bodyPr>
            <a:normAutofit fontScale="47500" lnSpcReduction="20000"/>
          </a:bodyPr>
          <a:lstStyle/>
          <a:p>
            <a:pPr>
              <a:buFont typeface="Wingdings" panose="05000000000000000000" charset="0"/>
              <a:buChar char="Ø"/>
            </a:pPr>
            <a:r>
              <a:rPr lang="en-US" altLang="en-US" sz="4700" dirty="0">
                <a:sym typeface="+mn-ea"/>
              </a:rPr>
              <a:t>AA Fait </a:t>
            </a:r>
            <a:r>
              <a:rPr lang="en-US" altLang="en-US" sz="4700" dirty="0" err="1">
                <a:sym typeface="+mn-ea"/>
              </a:rPr>
              <a:t>référence</a:t>
            </a:r>
            <a:r>
              <a:rPr lang="en-US" altLang="en-US" sz="4700" dirty="0">
                <a:sym typeface="+mn-ea"/>
              </a:rPr>
              <a:t> au </a:t>
            </a:r>
            <a:r>
              <a:rPr lang="en-US" altLang="en-US" sz="4700" dirty="0" err="1">
                <a:sym typeface="+mn-ea"/>
              </a:rPr>
              <a:t>développement</a:t>
            </a:r>
            <a:r>
              <a:rPr lang="en-US" altLang="en-US" sz="4700" dirty="0">
                <a:sym typeface="+mn-ea"/>
              </a:rPr>
              <a:t> et à </a:t>
            </a:r>
            <a:r>
              <a:rPr lang="en-US" altLang="en-US" sz="4700" dirty="0" err="1">
                <a:sym typeface="+mn-ea"/>
              </a:rPr>
              <a:t>l’implémentation</a:t>
            </a:r>
            <a:r>
              <a:rPr lang="en-US" altLang="en-US" sz="4700" dirty="0">
                <a:sym typeface="+mn-ea"/>
              </a:rPr>
              <a:t> de </a:t>
            </a:r>
            <a:r>
              <a:rPr lang="en-US" altLang="en-US" sz="4700" dirty="0" err="1">
                <a:sym typeface="+mn-ea"/>
              </a:rPr>
              <a:t>méthodes</a:t>
            </a:r>
            <a:r>
              <a:rPr lang="en-US" altLang="en-US" sz="4700" dirty="0">
                <a:sym typeface="+mn-ea"/>
              </a:rPr>
              <a:t> qui </a:t>
            </a:r>
            <a:r>
              <a:rPr lang="en-US" altLang="en-US" sz="4700" dirty="0" err="1">
                <a:sym typeface="+mn-ea"/>
              </a:rPr>
              <a:t>permettent</a:t>
            </a:r>
            <a:r>
              <a:rPr lang="en-US" altLang="en-US" sz="4700" dirty="0">
                <a:sym typeface="+mn-ea"/>
              </a:rPr>
              <a:t> à </a:t>
            </a:r>
            <a:r>
              <a:rPr lang="en-US" altLang="en-US" sz="4700" dirty="0" err="1">
                <a:sym typeface="+mn-ea"/>
              </a:rPr>
              <a:t>une</a:t>
            </a:r>
            <a:r>
              <a:rPr lang="en-US" altLang="en-US" sz="4700" dirty="0">
                <a:sym typeface="+mn-ea"/>
              </a:rPr>
              <a:t> machine :</a:t>
            </a:r>
            <a:endParaRPr lang="en-US" altLang="en-US" sz="4700" dirty="0"/>
          </a:p>
          <a:p>
            <a:pPr lvl="1">
              <a:buFont typeface="Wingdings" panose="05000000000000000000" charset="0"/>
              <a:buChar char="ü"/>
            </a:pPr>
            <a:r>
              <a:rPr lang="en-US" altLang="en-US" sz="4500" dirty="0" err="1">
                <a:solidFill>
                  <a:schemeClr val="accent2"/>
                </a:solidFill>
                <a:sym typeface="+mn-ea"/>
              </a:rPr>
              <a:t>d’évoluer</a:t>
            </a:r>
            <a:r>
              <a:rPr lang="en-US" altLang="en-US" sz="4500" dirty="0">
                <a:solidFill>
                  <a:schemeClr val="accent2"/>
                </a:solidFill>
                <a:sym typeface="+mn-ea"/>
              </a:rPr>
              <a:t> </a:t>
            </a:r>
            <a:r>
              <a:rPr lang="en-US" altLang="en-US" sz="4500" dirty="0">
                <a:sym typeface="+mn-ea"/>
              </a:rPr>
              <a:t>grâce à un</a:t>
            </a:r>
            <a:r>
              <a:rPr lang="en-US" altLang="en-US" sz="4500" dirty="0">
                <a:solidFill>
                  <a:schemeClr val="accent5"/>
                </a:solidFill>
                <a:sym typeface="+mn-ea"/>
              </a:rPr>
              <a:t> processus </a:t>
            </a:r>
            <a:r>
              <a:rPr lang="en-US" altLang="en-US" sz="4500" dirty="0" err="1">
                <a:solidFill>
                  <a:schemeClr val="accent5"/>
                </a:solidFill>
                <a:sym typeface="+mn-ea"/>
              </a:rPr>
              <a:t>d’apprentissage</a:t>
            </a:r>
            <a:r>
              <a:rPr lang="en-US" altLang="en-US" sz="4500" dirty="0">
                <a:sym typeface="+mn-ea"/>
              </a:rPr>
              <a:t> et,</a:t>
            </a:r>
            <a:endParaRPr lang="en-US" altLang="en-US" sz="4500" dirty="0"/>
          </a:p>
          <a:p>
            <a:pPr lvl="1">
              <a:buFont typeface="Wingdings" panose="05000000000000000000" charset="0"/>
              <a:buChar char="ü"/>
            </a:pPr>
            <a:r>
              <a:rPr lang="en-US" altLang="en-US" sz="4500" dirty="0">
                <a:sym typeface="+mn-ea"/>
              </a:rPr>
              <a:t> </a:t>
            </a:r>
            <a:r>
              <a:rPr lang="en-US" altLang="en-US" sz="4500" dirty="0" err="1">
                <a:sym typeface="+mn-ea"/>
              </a:rPr>
              <a:t>ainsi</a:t>
            </a:r>
            <a:r>
              <a:rPr lang="en-US" altLang="en-US" sz="4500" dirty="0">
                <a:sym typeface="+mn-ea"/>
              </a:rPr>
              <a:t> de </a:t>
            </a:r>
            <a:r>
              <a:rPr lang="en-US" altLang="en-US" sz="4500" dirty="0" err="1">
                <a:sym typeface="+mn-ea"/>
              </a:rPr>
              <a:t>remplir</a:t>
            </a:r>
            <a:r>
              <a:rPr lang="en-US" altLang="en-US" sz="4500" dirty="0">
                <a:sym typeface="+mn-ea"/>
              </a:rPr>
              <a:t> des </a:t>
            </a:r>
            <a:r>
              <a:rPr lang="en-US" altLang="en-US" sz="4500" dirty="0" err="1">
                <a:sym typeface="+mn-ea"/>
              </a:rPr>
              <a:t>tâches</a:t>
            </a:r>
            <a:r>
              <a:rPr lang="en-US" altLang="en-US" sz="4500" dirty="0">
                <a:sym typeface="+mn-ea"/>
              </a:rPr>
              <a:t> </a:t>
            </a:r>
            <a:r>
              <a:rPr lang="en-US" altLang="en-US" sz="4500" dirty="0" err="1">
                <a:sym typeface="+mn-ea"/>
              </a:rPr>
              <a:t>qu’il</a:t>
            </a:r>
            <a:r>
              <a:rPr lang="en-US" altLang="en-US" sz="4500" dirty="0">
                <a:sym typeface="+mn-ea"/>
              </a:rPr>
              <a:t> </a:t>
            </a:r>
            <a:r>
              <a:rPr lang="en-US" altLang="en-US" sz="4500" dirty="0" err="1">
                <a:sym typeface="+mn-ea"/>
              </a:rPr>
              <a:t>est</a:t>
            </a:r>
            <a:r>
              <a:rPr lang="en-US" altLang="en-US" sz="4500" dirty="0">
                <a:sym typeface="+mn-ea"/>
              </a:rPr>
              <a:t> difficile </a:t>
            </a:r>
            <a:r>
              <a:rPr lang="en-US" altLang="en-US" sz="4500" dirty="0" err="1">
                <a:sym typeface="+mn-ea"/>
              </a:rPr>
              <a:t>ou</a:t>
            </a:r>
            <a:r>
              <a:rPr lang="en-US" altLang="en-US" sz="4500" dirty="0">
                <a:sym typeface="+mn-ea"/>
              </a:rPr>
              <a:t> impossible de </a:t>
            </a:r>
            <a:r>
              <a:rPr lang="en-US" altLang="en-US" sz="4500" dirty="0" err="1">
                <a:sym typeface="+mn-ea"/>
              </a:rPr>
              <a:t>remplir</a:t>
            </a:r>
            <a:r>
              <a:rPr lang="en-US" altLang="en-US" sz="4500" dirty="0">
                <a:sym typeface="+mn-ea"/>
              </a:rPr>
              <a:t> par des moyens </a:t>
            </a:r>
            <a:r>
              <a:rPr lang="en-US" altLang="en-US" sz="4500" dirty="0" err="1">
                <a:sym typeface="+mn-ea"/>
              </a:rPr>
              <a:t>algorithmiques</a:t>
            </a:r>
            <a:r>
              <a:rPr lang="en-US" altLang="en-US" sz="4500" dirty="0">
                <a:sym typeface="+mn-ea"/>
              </a:rPr>
              <a:t> plus </a:t>
            </a:r>
            <a:r>
              <a:rPr lang="en-US" altLang="en-US" sz="4500" dirty="0" err="1">
                <a:sym typeface="+mn-ea"/>
              </a:rPr>
              <a:t>classiques</a:t>
            </a:r>
            <a:r>
              <a:rPr lang="en-US" altLang="en-US" sz="4500" dirty="0">
                <a:sym typeface="+mn-ea"/>
              </a:rPr>
              <a:t>.</a:t>
            </a:r>
          </a:p>
          <a:p>
            <a:pPr lvl="1">
              <a:buFont typeface="Wingdings" panose="05000000000000000000" charset="0"/>
              <a:buChar char="ü"/>
            </a:pPr>
            <a:endParaRPr lang="en-US" altLang="en-US" sz="4500" dirty="0"/>
          </a:p>
          <a:p>
            <a:pPr algn="just">
              <a:buFont typeface="Wingdings" panose="05000000000000000000" charset="0"/>
              <a:buChar char="Ø"/>
            </a:pPr>
            <a:r>
              <a:rPr lang="en-US" altLang="en-US" sz="4700" dirty="0"/>
              <a:t>AA </a:t>
            </a:r>
            <a:r>
              <a:rPr lang="en-US" altLang="en-US" sz="4700" dirty="0" err="1"/>
              <a:t>est</a:t>
            </a:r>
            <a:r>
              <a:rPr lang="en-US" altLang="en-US" sz="4700" dirty="0"/>
              <a:t> </a:t>
            </a:r>
            <a:r>
              <a:rPr lang="en-US" altLang="en-US" sz="4700" dirty="0" err="1"/>
              <a:t>l'étude</a:t>
            </a:r>
            <a:r>
              <a:rPr lang="en-US" altLang="en-US" sz="4700" dirty="0"/>
              <a:t> des </a:t>
            </a:r>
            <a:r>
              <a:rPr lang="en-US" altLang="en-US" sz="4700" dirty="0" err="1"/>
              <a:t>méthodes</a:t>
            </a:r>
            <a:r>
              <a:rPr lang="en-US" altLang="en-US" sz="4700" dirty="0"/>
              <a:t> </a:t>
            </a:r>
            <a:r>
              <a:rPr lang="en-US" altLang="en-US" sz="4700" dirty="0" err="1"/>
              <a:t>informatiques</a:t>
            </a:r>
            <a:r>
              <a:rPr lang="en-US" altLang="en-US" sz="4700" dirty="0"/>
              <a:t> </a:t>
            </a:r>
            <a:r>
              <a:rPr lang="en-US" altLang="en-US" sz="4700" dirty="0" err="1"/>
              <a:t>d'acquisition</a:t>
            </a:r>
            <a:r>
              <a:rPr lang="en-US" altLang="en-US" sz="4700" dirty="0"/>
              <a:t> de </a:t>
            </a:r>
            <a:r>
              <a:rPr lang="en-US" altLang="en-US" sz="4700" dirty="0" err="1">
                <a:solidFill>
                  <a:schemeClr val="accent2"/>
                </a:solidFill>
              </a:rPr>
              <a:t>nouvelles</a:t>
            </a:r>
            <a:r>
              <a:rPr lang="en-US" altLang="en-US" sz="4700" dirty="0">
                <a:solidFill>
                  <a:schemeClr val="accent2"/>
                </a:solidFill>
              </a:rPr>
              <a:t> </a:t>
            </a:r>
            <a:r>
              <a:rPr lang="en-US" altLang="en-US" sz="4700" dirty="0" err="1">
                <a:solidFill>
                  <a:schemeClr val="accent2"/>
                </a:solidFill>
              </a:rPr>
              <a:t>connaissances</a:t>
            </a:r>
            <a:r>
              <a:rPr lang="en-US" altLang="en-US" sz="4700" dirty="0"/>
              <a:t>, de </a:t>
            </a:r>
            <a:r>
              <a:rPr lang="en-US" altLang="en-US" sz="4700" dirty="0" err="1">
                <a:solidFill>
                  <a:schemeClr val="accent2"/>
                </a:solidFill>
              </a:rPr>
              <a:t>nouvelles</a:t>
            </a:r>
            <a:r>
              <a:rPr lang="en-US" altLang="en-US" sz="4700" dirty="0">
                <a:solidFill>
                  <a:schemeClr val="accent2"/>
                </a:solidFill>
              </a:rPr>
              <a:t> aptitudes </a:t>
            </a:r>
            <a:r>
              <a:rPr lang="en-US" altLang="en-US" sz="4700" dirty="0"/>
              <a:t>et de </a:t>
            </a:r>
            <a:r>
              <a:rPr lang="en-US" altLang="en-US" sz="4700" dirty="0" err="1">
                <a:solidFill>
                  <a:schemeClr val="accent5"/>
                </a:solidFill>
              </a:rPr>
              <a:t>nouvelles</a:t>
            </a:r>
            <a:r>
              <a:rPr lang="en-US" altLang="en-US" sz="4700" dirty="0">
                <a:solidFill>
                  <a:schemeClr val="accent5"/>
                </a:solidFill>
              </a:rPr>
              <a:t> façons </a:t>
            </a:r>
            <a:r>
              <a:rPr lang="en-US" altLang="en-US" sz="4700" dirty="0" err="1">
                <a:solidFill>
                  <a:schemeClr val="accent5"/>
                </a:solidFill>
              </a:rPr>
              <a:t>d'organiser</a:t>
            </a:r>
            <a:r>
              <a:rPr lang="en-US" altLang="en-US" sz="4700" dirty="0">
                <a:solidFill>
                  <a:schemeClr val="accent5"/>
                </a:solidFill>
              </a:rPr>
              <a:t> les </a:t>
            </a:r>
            <a:r>
              <a:rPr lang="en-US" altLang="en-US" sz="4700" dirty="0" err="1">
                <a:solidFill>
                  <a:schemeClr val="accent5"/>
                </a:solidFill>
              </a:rPr>
              <a:t>connaissances</a:t>
            </a:r>
            <a:r>
              <a:rPr lang="en-US" altLang="en-US" sz="4700" dirty="0">
                <a:solidFill>
                  <a:schemeClr val="accent5"/>
                </a:solidFill>
              </a:rPr>
              <a:t> </a:t>
            </a:r>
            <a:r>
              <a:rPr lang="en-US" altLang="en-US" sz="4700" dirty="0" err="1">
                <a:solidFill>
                  <a:schemeClr val="accent5"/>
                </a:solidFill>
              </a:rPr>
              <a:t>existantes</a:t>
            </a:r>
            <a:r>
              <a:rPr lang="en-US" altLang="en-US" sz="4700" dirty="0">
                <a:solidFill>
                  <a:schemeClr val="accent5"/>
                </a:solidFill>
              </a:rPr>
              <a:t>.</a:t>
            </a:r>
            <a:endParaRPr lang="en-US" altLang="en-US" dirty="0"/>
          </a:p>
        </p:txBody>
      </p:sp>
      <p:pic>
        <p:nvPicPr>
          <p:cNvPr id="6" name="Content Placeholder 5"/>
          <p:cNvPicPr>
            <a:picLocks noGrp="1" noChangeAspect="1"/>
          </p:cNvPicPr>
          <p:nvPr>
            <p:ph sz="half" idx="2"/>
          </p:nvPr>
        </p:nvPicPr>
        <p:blipFill>
          <a:blip r:embed="rId3"/>
          <a:stretch>
            <a:fillRect/>
          </a:stretch>
        </p:blipFill>
        <p:spPr>
          <a:xfrm>
            <a:off x="9155430" y="212725"/>
            <a:ext cx="2722880" cy="2650490"/>
          </a:xfrm>
          <a:prstGeom prst="rect">
            <a:avLst/>
          </a:prstGeom>
        </p:spPr>
      </p:pic>
      <p:pic>
        <p:nvPicPr>
          <p:cNvPr id="7" name="Picture 6"/>
          <p:cNvPicPr/>
          <p:nvPr/>
        </p:nvPicPr>
        <p:blipFill>
          <a:blip r:embed="rId4"/>
          <a:stretch>
            <a:fillRect/>
          </a:stretch>
        </p:blipFill>
        <p:spPr>
          <a:xfrm>
            <a:off x="5474970" y="2653665"/>
            <a:ext cx="6930390" cy="4204335"/>
          </a:xfrm>
          <a:prstGeom prst="rect">
            <a:avLst/>
          </a:prstGeom>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Qu’est-ce qu’un apprentissage ?</a:t>
            </a:r>
          </a:p>
        </p:txBody>
      </p:sp>
      <p:sp>
        <p:nvSpPr>
          <p:cNvPr id="3" name="Content Placeholder 2"/>
          <p:cNvSpPr>
            <a:spLocks noGrp="1"/>
          </p:cNvSpPr>
          <p:nvPr>
            <p:ph sz="half" idx="1"/>
          </p:nvPr>
        </p:nvSpPr>
        <p:spPr>
          <a:xfrm>
            <a:off x="1024255" y="2286000"/>
            <a:ext cx="5558155" cy="4023360"/>
          </a:xfrm>
        </p:spPr>
        <p:txBody>
          <a:bodyPr/>
          <a:lstStyle/>
          <a:p>
            <a:pPr marL="0" indent="0">
              <a:buNone/>
            </a:pPr>
            <a:r>
              <a:rPr lang="fr-FR" dirty="0">
                <a:sym typeface="+mn-ea"/>
              </a:rPr>
              <a:t>On dit qu'un programme informatique</a:t>
            </a:r>
            <a:r>
              <a:rPr lang="en-US" altLang="fr-FR" dirty="0">
                <a:sym typeface="+mn-ea"/>
              </a:rPr>
              <a:t> :</a:t>
            </a:r>
            <a:r>
              <a:rPr lang="fr-FR" dirty="0">
                <a:sym typeface="+mn-ea"/>
              </a:rPr>
              <a:t> </a:t>
            </a:r>
          </a:p>
          <a:p>
            <a:pPr>
              <a:buFont typeface="Wingdings" panose="05000000000000000000" charset="0"/>
              <a:buChar char="§"/>
            </a:pPr>
            <a:r>
              <a:rPr lang="fr-FR" dirty="0">
                <a:sym typeface="+mn-ea"/>
              </a:rPr>
              <a:t>apprend de l'</a:t>
            </a:r>
            <a:r>
              <a:rPr lang="fr-FR" dirty="0">
                <a:solidFill>
                  <a:schemeClr val="accent5"/>
                </a:solidFill>
                <a:sym typeface="+mn-ea"/>
              </a:rPr>
              <a:t>expérience </a:t>
            </a:r>
            <a:r>
              <a:rPr lang="fr-FR" i="1" dirty="0">
                <a:solidFill>
                  <a:schemeClr val="accent5"/>
                </a:solidFill>
                <a:sym typeface="+mn-ea"/>
              </a:rPr>
              <a:t>E</a:t>
            </a:r>
            <a:r>
              <a:rPr lang="fr-FR" dirty="0">
                <a:sym typeface="+mn-ea"/>
              </a:rPr>
              <a:t>, </a:t>
            </a:r>
          </a:p>
          <a:p>
            <a:pPr>
              <a:buFont typeface="Wingdings" panose="05000000000000000000" charset="0"/>
              <a:buChar char="§"/>
            </a:pPr>
            <a:r>
              <a:rPr lang="fr-FR" dirty="0">
                <a:sym typeface="+mn-ea"/>
              </a:rPr>
              <a:t>par rapport à un ensemble de </a:t>
            </a:r>
            <a:r>
              <a:rPr lang="fr-FR" dirty="0">
                <a:solidFill>
                  <a:schemeClr val="accent2"/>
                </a:solidFill>
                <a:sym typeface="+mn-ea"/>
              </a:rPr>
              <a:t>tâches </a:t>
            </a:r>
            <a:r>
              <a:rPr lang="fr-FR" i="1" dirty="0">
                <a:solidFill>
                  <a:schemeClr val="accent2"/>
                </a:solidFill>
                <a:sym typeface="+mn-ea"/>
              </a:rPr>
              <a:t>T</a:t>
            </a:r>
            <a:r>
              <a:rPr lang="en-US" altLang="fr-FR" i="1" dirty="0">
                <a:solidFill>
                  <a:schemeClr val="accent2"/>
                </a:solidFill>
                <a:sym typeface="+mn-ea"/>
              </a:rPr>
              <a:t>,</a:t>
            </a:r>
            <a:r>
              <a:rPr lang="fr-FR" dirty="0">
                <a:solidFill>
                  <a:schemeClr val="accent2"/>
                </a:solidFill>
                <a:sym typeface="+mn-ea"/>
              </a:rPr>
              <a:t> </a:t>
            </a:r>
          </a:p>
          <a:p>
            <a:pPr>
              <a:buFont typeface="Wingdings" panose="05000000000000000000" charset="0"/>
              <a:buChar char="§"/>
            </a:pPr>
            <a:r>
              <a:rPr lang="fr-FR" dirty="0">
                <a:sym typeface="+mn-ea"/>
              </a:rPr>
              <a:t>et à une mesure de </a:t>
            </a:r>
            <a:r>
              <a:rPr lang="fr-FR" dirty="0">
                <a:solidFill>
                  <a:srgbClr val="C00000"/>
                </a:solidFill>
                <a:sym typeface="+mn-ea"/>
              </a:rPr>
              <a:t>performance </a:t>
            </a:r>
            <a:r>
              <a:rPr lang="fr-FR" i="1" dirty="0">
                <a:solidFill>
                  <a:srgbClr val="C00000"/>
                </a:solidFill>
                <a:sym typeface="+mn-ea"/>
              </a:rPr>
              <a:t>P</a:t>
            </a:r>
            <a:r>
              <a:rPr lang="fr-FR" dirty="0">
                <a:sym typeface="+mn-ea"/>
              </a:rPr>
              <a:t>, </a:t>
            </a:r>
          </a:p>
          <a:p>
            <a:pPr marL="0" indent="0">
              <a:buFont typeface="Wingdings" panose="05000000000000000000" charset="0"/>
              <a:buNone/>
            </a:pPr>
            <a:r>
              <a:rPr lang="en-US" altLang="fr-FR" b="1" dirty="0">
                <a:sym typeface="+mn-ea"/>
              </a:rPr>
              <a:t>SI :</a:t>
            </a:r>
          </a:p>
          <a:p>
            <a:pPr>
              <a:buFont typeface="Wingdings" panose="05000000000000000000" charset="0"/>
              <a:buChar char="§"/>
            </a:pPr>
            <a:r>
              <a:rPr lang="fr-FR" dirty="0">
                <a:sym typeface="+mn-ea"/>
              </a:rPr>
              <a:t>ses performances</a:t>
            </a:r>
            <a:r>
              <a:rPr lang="en-US" altLang="fr-FR" b="1" dirty="0">
                <a:sym typeface="+mn-ea"/>
              </a:rPr>
              <a:t> </a:t>
            </a:r>
            <a:r>
              <a:rPr lang="en-US" altLang="fr-FR" i="1" dirty="0">
                <a:sym typeface="+mn-ea"/>
              </a:rPr>
              <a:t>(</a:t>
            </a:r>
            <a:r>
              <a:rPr lang="en-US" altLang="fr-FR" i="1" dirty="0">
                <a:solidFill>
                  <a:srgbClr val="C00000"/>
                </a:solidFill>
                <a:sym typeface="+mn-ea"/>
              </a:rPr>
              <a:t>mesurées par P</a:t>
            </a:r>
            <a:r>
              <a:rPr lang="en-US" altLang="fr-FR" i="1" dirty="0">
                <a:sym typeface="+mn-ea"/>
              </a:rPr>
              <a:t>)</a:t>
            </a:r>
            <a:r>
              <a:rPr lang="fr-FR" dirty="0">
                <a:sym typeface="+mn-ea"/>
              </a:rPr>
              <a:t> dans l'accomplissement des </a:t>
            </a:r>
            <a:r>
              <a:rPr lang="fr-FR" dirty="0">
                <a:solidFill>
                  <a:schemeClr val="accent2"/>
                </a:solidFill>
                <a:sym typeface="+mn-ea"/>
              </a:rPr>
              <a:t>tâches de </a:t>
            </a:r>
            <a:r>
              <a:rPr lang="fr-FR" i="1" dirty="0">
                <a:solidFill>
                  <a:schemeClr val="accent2"/>
                </a:solidFill>
                <a:sym typeface="+mn-ea"/>
              </a:rPr>
              <a:t>T</a:t>
            </a:r>
            <a:r>
              <a:rPr lang="fr-FR" dirty="0">
                <a:sym typeface="+mn-ea"/>
              </a:rPr>
              <a:t>, </a:t>
            </a:r>
          </a:p>
          <a:p>
            <a:pPr>
              <a:buFont typeface="Wingdings" panose="05000000000000000000" charset="0"/>
              <a:buChar char="§"/>
            </a:pPr>
            <a:r>
              <a:rPr lang="fr-FR" dirty="0">
                <a:sym typeface="+mn-ea"/>
              </a:rPr>
              <a:t>s'améliorent avec l'</a:t>
            </a:r>
            <a:r>
              <a:rPr lang="fr-FR" dirty="0">
                <a:solidFill>
                  <a:schemeClr val="accent5"/>
                </a:solidFill>
                <a:sym typeface="+mn-ea"/>
              </a:rPr>
              <a:t>expérience </a:t>
            </a:r>
            <a:r>
              <a:rPr lang="fr-FR" i="1" dirty="0">
                <a:solidFill>
                  <a:schemeClr val="accent5"/>
                </a:solidFill>
                <a:sym typeface="+mn-ea"/>
              </a:rPr>
              <a:t>E</a:t>
            </a:r>
            <a:br>
              <a:rPr lang="fr-FR" i="1" dirty="0">
                <a:sym typeface="+mn-ea"/>
              </a:rPr>
            </a:br>
            <a:endParaRPr lang="fr-FR" dirty="0"/>
          </a:p>
          <a:p>
            <a:endParaRPr lang="en-US"/>
          </a:p>
        </p:txBody>
      </p:sp>
      <p:sp>
        <p:nvSpPr>
          <p:cNvPr id="4" name="Content Placeholder 3"/>
          <p:cNvSpPr>
            <a:spLocks noGrp="1"/>
          </p:cNvSpPr>
          <p:nvPr>
            <p:ph sz="half" idx="2"/>
          </p:nvPr>
        </p:nvSpPr>
        <p:spPr/>
        <p:txBody>
          <a:bodyPr/>
          <a:lstStyle/>
          <a:p>
            <a:endParaRPr lang="en-US"/>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ltLang="en-US"/>
              <a:t>Programme Classique Vs A.A</a:t>
            </a:r>
          </a:p>
        </p:txBody>
      </p:sp>
      <p:sp>
        <p:nvSpPr>
          <p:cNvPr id="6" name="Text Placeholder 5"/>
          <p:cNvSpPr>
            <a:spLocks noGrp="1"/>
          </p:cNvSpPr>
          <p:nvPr>
            <p:ph type="body" idx="1"/>
          </p:nvPr>
        </p:nvSpPr>
        <p:spPr/>
        <p:txBody>
          <a:bodyPr/>
          <a:lstStyle/>
          <a:p>
            <a:r>
              <a:rPr lang="en-US" altLang="en-US"/>
              <a:t>  Programmation Traditionnelle</a:t>
            </a:r>
          </a:p>
        </p:txBody>
      </p:sp>
      <p:sp>
        <p:nvSpPr>
          <p:cNvPr id="8" name="Text Placeholder 7"/>
          <p:cNvSpPr>
            <a:spLocks noGrp="1"/>
          </p:cNvSpPr>
          <p:nvPr>
            <p:ph type="body" sz="quarter" idx="3"/>
          </p:nvPr>
        </p:nvSpPr>
        <p:spPr/>
        <p:txBody>
          <a:bodyPr/>
          <a:lstStyle/>
          <a:p>
            <a:r>
              <a:rPr lang="en-US" altLang="en-US"/>
              <a:t>  Apprentissage Automatique</a:t>
            </a:r>
          </a:p>
        </p:txBody>
      </p:sp>
      <p:grpSp>
        <p:nvGrpSpPr>
          <p:cNvPr id="30" name="Groupe 29"/>
          <p:cNvGrpSpPr/>
          <p:nvPr/>
        </p:nvGrpSpPr>
        <p:grpSpPr>
          <a:xfrm>
            <a:off x="476250" y="3547110"/>
            <a:ext cx="5365750" cy="1086485"/>
            <a:chOff x="810991" y="2533005"/>
            <a:chExt cx="7524527" cy="1524000"/>
          </a:xfrm>
        </p:grpSpPr>
        <p:sp>
          <p:nvSpPr>
            <p:cNvPr id="10" name="Rectangle 4"/>
            <p:cNvSpPr>
              <a:spLocks noChangeArrowheads="1"/>
            </p:cNvSpPr>
            <p:nvPr/>
          </p:nvSpPr>
          <p:spPr bwMode="auto">
            <a:xfrm>
              <a:off x="3782492" y="2533005"/>
              <a:ext cx="2667000" cy="1524000"/>
            </a:xfrm>
            <a:prstGeom prst="rect">
              <a:avLst/>
            </a:prstGeom>
            <a:solidFill>
              <a:schemeClr val="accent1"/>
            </a:solidFill>
            <a:ln w="254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2000" dirty="0" err="1"/>
                <a:t>Ordinateur</a:t>
              </a:r>
            </a:p>
          </p:txBody>
        </p:sp>
        <p:sp>
          <p:nvSpPr>
            <p:cNvPr id="11" name="Line 6"/>
            <p:cNvSpPr>
              <a:spLocks noChangeShapeType="1"/>
            </p:cNvSpPr>
            <p:nvPr/>
          </p:nvSpPr>
          <p:spPr bwMode="auto">
            <a:xfrm>
              <a:off x="2868092" y="2990205"/>
              <a:ext cx="914400" cy="0"/>
            </a:xfrm>
            <a:prstGeom prst="line">
              <a:avLst/>
            </a:prstGeom>
            <a:noFill/>
            <a:ln w="25400">
              <a:solidFill>
                <a:schemeClr val="tx1"/>
              </a:solidFill>
              <a:rou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12" name="Line 7"/>
            <p:cNvSpPr>
              <a:spLocks noChangeShapeType="1"/>
            </p:cNvSpPr>
            <p:nvPr/>
          </p:nvSpPr>
          <p:spPr bwMode="auto">
            <a:xfrm>
              <a:off x="2868092" y="3676005"/>
              <a:ext cx="914400" cy="0"/>
            </a:xfrm>
            <a:prstGeom prst="line">
              <a:avLst/>
            </a:prstGeom>
            <a:noFill/>
            <a:ln w="25400">
              <a:solidFill>
                <a:schemeClr val="tx1"/>
              </a:solidFill>
              <a:rou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13" name="Line 8"/>
            <p:cNvSpPr>
              <a:spLocks noChangeShapeType="1"/>
            </p:cNvSpPr>
            <p:nvPr/>
          </p:nvSpPr>
          <p:spPr bwMode="auto">
            <a:xfrm>
              <a:off x="6449492" y="3218805"/>
              <a:ext cx="762000" cy="0"/>
            </a:xfrm>
            <a:prstGeom prst="line">
              <a:avLst/>
            </a:prstGeom>
            <a:noFill/>
            <a:ln w="25400">
              <a:solidFill>
                <a:schemeClr val="tx1"/>
              </a:solidFill>
              <a:rou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14" name="Text Box 10"/>
            <p:cNvSpPr txBox="1">
              <a:spLocks noChangeArrowheads="1"/>
            </p:cNvSpPr>
            <p:nvPr/>
          </p:nvSpPr>
          <p:spPr bwMode="auto">
            <a:xfrm>
              <a:off x="1030603" y="2618949"/>
              <a:ext cx="1625766" cy="516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dirty="0" err="1"/>
                <a:t>Données</a:t>
              </a:r>
            </a:p>
          </p:txBody>
        </p:sp>
        <p:sp>
          <p:nvSpPr>
            <p:cNvPr id="15" name="Text Box 11"/>
            <p:cNvSpPr txBox="1">
              <a:spLocks noChangeArrowheads="1"/>
            </p:cNvSpPr>
            <p:nvPr/>
          </p:nvSpPr>
          <p:spPr bwMode="auto">
            <a:xfrm>
              <a:off x="810991" y="3295005"/>
              <a:ext cx="2064989" cy="516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dirty="0" err="1"/>
                <a:t>Programme</a:t>
              </a:r>
            </a:p>
          </p:txBody>
        </p:sp>
        <p:sp>
          <p:nvSpPr>
            <p:cNvPr id="16" name="Text Box 12"/>
            <p:cNvSpPr txBox="1">
              <a:spLocks noChangeArrowheads="1"/>
            </p:cNvSpPr>
            <p:nvPr/>
          </p:nvSpPr>
          <p:spPr bwMode="auto">
            <a:xfrm>
              <a:off x="7211492" y="2914005"/>
              <a:ext cx="1124026" cy="516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dirty="0"/>
                <a:t>Sortie</a:t>
              </a:r>
            </a:p>
          </p:txBody>
        </p:sp>
      </p:grpSp>
      <p:grpSp>
        <p:nvGrpSpPr>
          <p:cNvPr id="18" name="Groupe 30"/>
          <p:cNvGrpSpPr/>
          <p:nvPr/>
        </p:nvGrpSpPr>
        <p:grpSpPr>
          <a:xfrm>
            <a:off x="6209665" y="3547110"/>
            <a:ext cx="6170930" cy="1085850"/>
            <a:chOff x="1299010" y="4785320"/>
            <a:chExt cx="7714243" cy="1524000"/>
          </a:xfrm>
        </p:grpSpPr>
        <p:sp>
          <p:nvSpPr>
            <p:cNvPr id="19" name="Rectangle 4"/>
            <p:cNvSpPr>
              <a:spLocks noChangeArrowheads="1"/>
            </p:cNvSpPr>
            <p:nvPr/>
          </p:nvSpPr>
          <p:spPr bwMode="auto">
            <a:xfrm>
              <a:off x="3591272" y="4785320"/>
              <a:ext cx="2667000" cy="1524000"/>
            </a:xfrm>
            <a:prstGeom prst="rect">
              <a:avLst/>
            </a:prstGeom>
            <a:solidFill>
              <a:schemeClr val="accent1"/>
            </a:solidFill>
            <a:ln w="254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2000" dirty="0" err="1"/>
                <a:t>Ordinateur</a:t>
              </a:r>
            </a:p>
          </p:txBody>
        </p:sp>
        <p:sp>
          <p:nvSpPr>
            <p:cNvPr id="20" name="Line 6"/>
            <p:cNvSpPr>
              <a:spLocks noChangeShapeType="1"/>
            </p:cNvSpPr>
            <p:nvPr/>
          </p:nvSpPr>
          <p:spPr bwMode="auto">
            <a:xfrm>
              <a:off x="2676872" y="5242520"/>
              <a:ext cx="914400" cy="0"/>
            </a:xfrm>
            <a:prstGeom prst="line">
              <a:avLst/>
            </a:prstGeom>
            <a:noFill/>
            <a:ln w="25400">
              <a:solidFill>
                <a:schemeClr val="tx1"/>
              </a:solidFill>
              <a:rou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21" name="Line 7"/>
            <p:cNvSpPr>
              <a:spLocks noChangeShapeType="1"/>
            </p:cNvSpPr>
            <p:nvPr/>
          </p:nvSpPr>
          <p:spPr bwMode="auto">
            <a:xfrm>
              <a:off x="2676872" y="5928320"/>
              <a:ext cx="914400" cy="0"/>
            </a:xfrm>
            <a:prstGeom prst="line">
              <a:avLst/>
            </a:prstGeom>
            <a:noFill/>
            <a:ln w="25400">
              <a:solidFill>
                <a:schemeClr val="tx1"/>
              </a:solidFill>
              <a:rou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22" name="Line 8"/>
            <p:cNvSpPr>
              <a:spLocks noChangeShapeType="1"/>
            </p:cNvSpPr>
            <p:nvPr/>
          </p:nvSpPr>
          <p:spPr bwMode="auto">
            <a:xfrm>
              <a:off x="6258272" y="5471120"/>
              <a:ext cx="762000" cy="0"/>
            </a:xfrm>
            <a:prstGeom prst="line">
              <a:avLst/>
            </a:prstGeom>
            <a:noFill/>
            <a:ln w="25400">
              <a:solidFill>
                <a:schemeClr val="tx1"/>
              </a:solidFill>
              <a:rou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32" name="Text Box 10"/>
            <p:cNvSpPr txBox="1">
              <a:spLocks noChangeArrowheads="1"/>
            </p:cNvSpPr>
            <p:nvPr/>
          </p:nvSpPr>
          <p:spPr bwMode="auto">
            <a:xfrm>
              <a:off x="1299010" y="4982390"/>
              <a:ext cx="1625766" cy="516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dirty="0" err="1"/>
                <a:t>Données</a:t>
              </a:r>
            </a:p>
          </p:txBody>
        </p:sp>
        <p:sp>
          <p:nvSpPr>
            <p:cNvPr id="33" name="Text Box 11"/>
            <p:cNvSpPr txBox="1">
              <a:spLocks noChangeArrowheads="1"/>
            </p:cNvSpPr>
            <p:nvPr/>
          </p:nvSpPr>
          <p:spPr bwMode="auto">
            <a:xfrm>
              <a:off x="6948264" y="5242520"/>
              <a:ext cx="2064989" cy="516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dirty="0" err="1"/>
                <a:t>Programme</a:t>
              </a:r>
            </a:p>
          </p:txBody>
        </p:sp>
        <p:sp>
          <p:nvSpPr>
            <p:cNvPr id="34" name="Text Box 12"/>
            <p:cNvSpPr txBox="1">
              <a:spLocks noChangeArrowheads="1"/>
            </p:cNvSpPr>
            <p:nvPr/>
          </p:nvSpPr>
          <p:spPr bwMode="auto">
            <a:xfrm>
              <a:off x="1694452" y="5635918"/>
              <a:ext cx="1124026" cy="516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dirty="0"/>
                <a:t>Sortie</a:t>
              </a:r>
            </a:p>
          </p:txBody>
        </p:sp>
      </p:grpSp>
      <p:cxnSp>
        <p:nvCxnSpPr>
          <p:cNvPr id="35" name="Straight Connector 34"/>
          <p:cNvCxnSpPr/>
          <p:nvPr/>
        </p:nvCxnSpPr>
        <p:spPr>
          <a:xfrm>
            <a:off x="5942330" y="2336800"/>
            <a:ext cx="0" cy="4199255"/>
          </a:xfrm>
          <a:prstGeom prst="line">
            <a:avLst/>
          </a:prstGeom>
        </p:spPr>
        <p:style>
          <a:lnRef idx="2">
            <a:schemeClr val="accent1"/>
          </a:lnRef>
          <a:fillRef idx="0">
            <a:srgbClr val="FFFFFF"/>
          </a:fillRef>
          <a:effectRef idx="0">
            <a:srgbClr val="FFFFFF"/>
          </a:effectRef>
          <a:fontRef idx="minor">
            <a:schemeClr val="tx1"/>
          </a:fontRef>
        </p:style>
      </p:cxn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ltLang="en-US"/>
              <a:t>A.A en un mot</a:t>
            </a:r>
          </a:p>
        </p:txBody>
      </p:sp>
      <p:sp>
        <p:nvSpPr>
          <p:cNvPr id="6" name="Content Placeholder 5"/>
          <p:cNvSpPr>
            <a:spLocks noGrp="1"/>
          </p:cNvSpPr>
          <p:nvPr>
            <p:ph sz="half" idx="1"/>
          </p:nvPr>
        </p:nvSpPr>
        <p:spPr/>
        <p:txBody>
          <a:bodyPr/>
          <a:lstStyle/>
          <a:p>
            <a:pPr>
              <a:buFont typeface="Wingdings" panose="05000000000000000000" charset="0"/>
              <a:buChar char="§"/>
            </a:pPr>
            <a:r>
              <a:rPr lang="en-US" altLang="en-US"/>
              <a:t>Une machine d'apprentissage peut être vue comme un appareil qui explore un «</a:t>
            </a:r>
            <a:r>
              <a:rPr lang="en-US" altLang="en-US">
                <a:solidFill>
                  <a:schemeClr val="accent5"/>
                </a:solidFill>
              </a:rPr>
              <a:t>espace d'hypothèses</a:t>
            </a:r>
            <a:r>
              <a:rPr lang="en-US" altLang="en-US"/>
              <a:t>».</a:t>
            </a:r>
          </a:p>
          <a:p>
            <a:pPr>
              <a:buFont typeface="Wingdings" panose="05000000000000000000" charset="0"/>
              <a:buChar char="§"/>
            </a:pPr>
            <a:r>
              <a:rPr lang="en-US" altLang="en-US"/>
              <a:t>Chaque réglage des paramètres dans la machine génère une </a:t>
            </a:r>
            <a:r>
              <a:rPr lang="en-US" altLang="en-US">
                <a:solidFill>
                  <a:schemeClr val="accent2"/>
                </a:solidFill>
              </a:rPr>
              <a:t>hypothèse différente </a:t>
            </a:r>
            <a:r>
              <a:rPr lang="en-US" altLang="en-US"/>
              <a:t>sur la </a:t>
            </a:r>
            <a:r>
              <a:rPr lang="en-US" altLang="en-US">
                <a:solidFill>
                  <a:srgbClr val="C00000"/>
                </a:solidFill>
              </a:rPr>
              <a:t>fonction </a:t>
            </a:r>
            <a:r>
              <a:rPr lang="en-US" altLang="en-US"/>
              <a:t>qui lie les vecteurs d'entrée à ceux de la sortie.</a:t>
            </a:r>
          </a:p>
          <a:p>
            <a:pPr>
              <a:buFont typeface="Wingdings" panose="05000000000000000000" charset="0"/>
              <a:buChar char="§"/>
            </a:pPr>
            <a:endParaRPr lang="en-US" altLang="en-US"/>
          </a:p>
          <a:p>
            <a:pPr>
              <a:buFont typeface="Wingdings" panose="05000000000000000000" charset="0"/>
              <a:buChar char="§"/>
            </a:pPr>
            <a:r>
              <a:rPr lang="en-US" altLang="en-US"/>
              <a:t>Si les données sont sans bruit, chaque exemple d'apprentissage exclut une zone d'espace d'hypothèses.</a:t>
            </a:r>
          </a:p>
          <a:p>
            <a:endParaRPr lang="en-US" altLang="en-US"/>
          </a:p>
        </p:txBody>
      </p:sp>
      <p:sp>
        <p:nvSpPr>
          <p:cNvPr id="8" name="Content Placeholder 7"/>
          <p:cNvSpPr>
            <a:spLocks noGrp="1"/>
          </p:cNvSpPr>
          <p:nvPr>
            <p:ph sz="half" idx="2"/>
          </p:nvPr>
        </p:nvSpPr>
        <p:spPr/>
        <p:txBody>
          <a:bodyPr/>
          <a:lstStyle/>
          <a:p>
            <a:endParaRPr lang="en-US" altLang="en-US"/>
          </a:p>
        </p:txBody>
      </p:sp>
      <p:grpSp>
        <p:nvGrpSpPr>
          <p:cNvPr id="18" name="Groupe 30"/>
          <p:cNvGrpSpPr/>
          <p:nvPr>
            <p:custDataLst>
              <p:tags r:id="rId1"/>
            </p:custDataLst>
          </p:nvPr>
        </p:nvGrpSpPr>
        <p:grpSpPr>
          <a:xfrm>
            <a:off x="6209665" y="3547110"/>
            <a:ext cx="6170930" cy="1085850"/>
            <a:chOff x="1299010" y="4785320"/>
            <a:chExt cx="7714243" cy="1524000"/>
          </a:xfrm>
        </p:grpSpPr>
        <p:sp>
          <p:nvSpPr>
            <p:cNvPr id="19" name="Rectangle 4"/>
            <p:cNvSpPr>
              <a:spLocks noChangeArrowheads="1"/>
            </p:cNvSpPr>
            <p:nvPr>
              <p:custDataLst>
                <p:tags r:id="rId2"/>
              </p:custDataLst>
            </p:nvPr>
          </p:nvSpPr>
          <p:spPr bwMode="auto">
            <a:xfrm>
              <a:off x="3591272" y="4785320"/>
              <a:ext cx="2667000" cy="1524000"/>
            </a:xfrm>
            <a:prstGeom prst="rect">
              <a:avLst/>
            </a:prstGeom>
            <a:solidFill>
              <a:schemeClr val="accent1"/>
            </a:solidFill>
            <a:ln w="254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2000" dirty="0" err="1"/>
                <a:t>Ordinateur</a:t>
              </a:r>
            </a:p>
            <a:p>
              <a:pPr algn="ctr"/>
              <a:endParaRPr lang="en-US" altLang="en-US" sz="2000" dirty="0" err="1">
                <a:solidFill>
                  <a:srgbClr val="FFC000"/>
                </a:solidFill>
                <a:sym typeface="+mn-ea"/>
              </a:endParaRPr>
            </a:p>
          </p:txBody>
        </p:sp>
        <p:sp>
          <p:nvSpPr>
            <p:cNvPr id="20" name="Line 6"/>
            <p:cNvSpPr>
              <a:spLocks noChangeShapeType="1"/>
            </p:cNvSpPr>
            <p:nvPr>
              <p:custDataLst>
                <p:tags r:id="rId3"/>
              </p:custDataLst>
            </p:nvPr>
          </p:nvSpPr>
          <p:spPr bwMode="auto">
            <a:xfrm>
              <a:off x="2676872" y="5242520"/>
              <a:ext cx="914400" cy="0"/>
            </a:xfrm>
            <a:prstGeom prst="line">
              <a:avLst/>
            </a:prstGeom>
            <a:noFill/>
            <a:ln w="25400">
              <a:solidFill>
                <a:schemeClr val="tx1"/>
              </a:solidFill>
              <a:rou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21" name="Line 7"/>
            <p:cNvSpPr>
              <a:spLocks noChangeShapeType="1"/>
            </p:cNvSpPr>
            <p:nvPr>
              <p:custDataLst>
                <p:tags r:id="rId4"/>
              </p:custDataLst>
            </p:nvPr>
          </p:nvSpPr>
          <p:spPr bwMode="auto">
            <a:xfrm>
              <a:off x="2676872" y="5928320"/>
              <a:ext cx="914400" cy="0"/>
            </a:xfrm>
            <a:prstGeom prst="line">
              <a:avLst/>
            </a:prstGeom>
            <a:noFill/>
            <a:ln w="25400">
              <a:solidFill>
                <a:schemeClr val="tx1"/>
              </a:solidFill>
              <a:rou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22" name="Line 8"/>
            <p:cNvSpPr>
              <a:spLocks noChangeShapeType="1"/>
            </p:cNvSpPr>
            <p:nvPr>
              <p:custDataLst>
                <p:tags r:id="rId5"/>
              </p:custDataLst>
            </p:nvPr>
          </p:nvSpPr>
          <p:spPr bwMode="auto">
            <a:xfrm>
              <a:off x="6258272" y="5471120"/>
              <a:ext cx="762000" cy="0"/>
            </a:xfrm>
            <a:prstGeom prst="line">
              <a:avLst/>
            </a:prstGeom>
            <a:noFill/>
            <a:ln w="25400">
              <a:solidFill>
                <a:schemeClr val="tx1"/>
              </a:solidFill>
              <a:rou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32" name="Text Box 10"/>
            <p:cNvSpPr txBox="1">
              <a:spLocks noChangeArrowheads="1"/>
            </p:cNvSpPr>
            <p:nvPr>
              <p:custDataLst>
                <p:tags r:id="rId6"/>
              </p:custDataLst>
            </p:nvPr>
          </p:nvSpPr>
          <p:spPr bwMode="auto">
            <a:xfrm>
              <a:off x="1299010" y="4982390"/>
              <a:ext cx="1625766" cy="516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dirty="0" err="1"/>
                <a:t>Données</a:t>
              </a:r>
            </a:p>
          </p:txBody>
        </p:sp>
        <p:sp>
          <p:nvSpPr>
            <p:cNvPr id="33" name="Text Box 11"/>
            <p:cNvSpPr txBox="1">
              <a:spLocks noChangeArrowheads="1"/>
            </p:cNvSpPr>
            <p:nvPr>
              <p:custDataLst>
                <p:tags r:id="rId7"/>
              </p:custDataLst>
            </p:nvPr>
          </p:nvSpPr>
          <p:spPr bwMode="auto">
            <a:xfrm>
              <a:off x="6948264" y="5242520"/>
              <a:ext cx="2064989" cy="516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dirty="0" err="1"/>
                <a:t>Programme</a:t>
              </a:r>
            </a:p>
          </p:txBody>
        </p:sp>
        <p:sp>
          <p:nvSpPr>
            <p:cNvPr id="34" name="Text Box 12"/>
            <p:cNvSpPr txBox="1">
              <a:spLocks noChangeArrowheads="1"/>
            </p:cNvSpPr>
            <p:nvPr>
              <p:custDataLst>
                <p:tags r:id="rId8"/>
              </p:custDataLst>
            </p:nvPr>
          </p:nvSpPr>
          <p:spPr bwMode="auto">
            <a:xfrm>
              <a:off x="1694452" y="5635918"/>
              <a:ext cx="1124026" cy="516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dirty="0"/>
                <a:t>Sortie</a:t>
              </a:r>
            </a:p>
          </p:txBody>
        </p:sp>
      </p:grpSp>
      <p:cxnSp>
        <p:nvCxnSpPr>
          <p:cNvPr id="35" name="Straight Connector 34"/>
          <p:cNvCxnSpPr/>
          <p:nvPr/>
        </p:nvCxnSpPr>
        <p:spPr>
          <a:xfrm>
            <a:off x="5942330" y="2336800"/>
            <a:ext cx="0" cy="4199255"/>
          </a:xfrm>
          <a:prstGeom prst="line">
            <a:avLst/>
          </a:prstGeom>
        </p:spPr>
        <p:style>
          <a:lnRef idx="2">
            <a:schemeClr val="accent1"/>
          </a:lnRef>
          <a:fillRef idx="0">
            <a:srgbClr val="FFFFFF"/>
          </a:fillRef>
          <a:effectRef idx="0">
            <a:srgbClr val="FFFFFF"/>
          </a:effectRef>
          <a:fontRef idx="minor">
            <a:schemeClr val="tx1"/>
          </a:fontRef>
        </p:style>
      </p:cxn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DIAGRAM_VIRTUALLY_FRAME" val="{&quot;height&quot;:85.55,&quot;left&quot;:37.5,&quot;top&quot;:279.3,&quot;width&quot;:937.35}"/>
</p:tagLst>
</file>

<file path=ppt/tags/tag10.xml><?xml version="1.0" encoding="utf-8"?>
<p:tagLst xmlns:a="http://schemas.openxmlformats.org/drawingml/2006/main" xmlns:r="http://schemas.openxmlformats.org/officeDocument/2006/relationships" xmlns:p="http://schemas.openxmlformats.org/presentationml/2006/main">
  <p:tag name="KSO_WM_DIAGRAM_VIRTUALLY_FRAME" val="{&quot;height&quot;:85.55,&quot;left&quot;:37.5,&quot;top&quot;:279.3,&quot;width&quot;:937.35}"/>
</p:tagLst>
</file>

<file path=ppt/tags/tag11.xml><?xml version="1.0" encoding="utf-8"?>
<p:tagLst xmlns:a="http://schemas.openxmlformats.org/drawingml/2006/main" xmlns:r="http://schemas.openxmlformats.org/officeDocument/2006/relationships" xmlns:p="http://schemas.openxmlformats.org/presentationml/2006/main">
  <p:tag name="KSO_WM_DIAGRAM_VIRTUALLY_FRAME" val="{&quot;height&quot;:85.55,&quot;left&quot;:37.5,&quot;top&quot;:279.3,&quot;width&quot;:937.35}"/>
</p:tagLst>
</file>

<file path=ppt/tags/tag12.xml><?xml version="1.0" encoding="utf-8"?>
<p:tagLst xmlns:a="http://schemas.openxmlformats.org/drawingml/2006/main" xmlns:r="http://schemas.openxmlformats.org/officeDocument/2006/relationships" xmlns:p="http://schemas.openxmlformats.org/presentationml/2006/main">
  <p:tag name="KSO_WM_DIAGRAM_VIRTUALLY_FRAME" val="{&quot;height&quot;:85.55,&quot;left&quot;:37.5,&quot;top&quot;:279.3,&quot;width&quot;:937.35}"/>
</p:tagLst>
</file>

<file path=ppt/tags/tag13.xml><?xml version="1.0" encoding="utf-8"?>
<p:tagLst xmlns:a="http://schemas.openxmlformats.org/drawingml/2006/main" xmlns:r="http://schemas.openxmlformats.org/officeDocument/2006/relationships" xmlns:p="http://schemas.openxmlformats.org/presentationml/2006/main">
  <p:tag name="KSO_WM_DIAGRAM_VIRTUALLY_FRAME" val="{&quot;height&quot;:85.55,&quot;left&quot;:37.5,&quot;top&quot;:279.3,&quot;width&quot;:937.35}"/>
</p:tagLst>
</file>

<file path=ppt/tags/tag14.xml><?xml version="1.0" encoding="utf-8"?>
<p:tagLst xmlns:a="http://schemas.openxmlformats.org/drawingml/2006/main" xmlns:r="http://schemas.openxmlformats.org/officeDocument/2006/relationships" xmlns:p="http://schemas.openxmlformats.org/presentationml/2006/main">
  <p:tag name="KSO_WM_DIAGRAM_VIRTUALLY_FRAME" val="{&quot;height&quot;:85.55,&quot;left&quot;:37.5,&quot;top&quot;:279.3,&quot;width&quot;:937.35}"/>
</p:tagLst>
</file>

<file path=ppt/tags/tag15.xml><?xml version="1.0" encoding="utf-8"?>
<p:tagLst xmlns:a="http://schemas.openxmlformats.org/drawingml/2006/main" xmlns:r="http://schemas.openxmlformats.org/officeDocument/2006/relationships" xmlns:p="http://schemas.openxmlformats.org/presentationml/2006/main">
  <p:tag name="KSO_WM_DIAGRAM_VIRTUALLY_FRAME" val="{&quot;height&quot;:85.55,&quot;left&quot;:37.5,&quot;top&quot;:279.3,&quot;width&quot;:937.35}"/>
</p:tagLst>
</file>

<file path=ppt/tags/tag16.xml><?xml version="1.0" encoding="utf-8"?>
<p:tagLst xmlns:a="http://schemas.openxmlformats.org/drawingml/2006/main" xmlns:r="http://schemas.openxmlformats.org/officeDocument/2006/relationships" xmlns:p="http://schemas.openxmlformats.org/presentationml/2006/main">
  <p:tag name="KSO_WM_DIAGRAM_VIRTUALLY_FRAME" val="{&quot;height&quot;:85.55,&quot;left&quot;:37.5,&quot;top&quot;:279.3,&quot;width&quot;:937.35}"/>
</p:tagLst>
</file>

<file path=ppt/tags/tag17.xml><?xml version="1.0" encoding="utf-8"?>
<p:tagLst xmlns:a="http://schemas.openxmlformats.org/drawingml/2006/main" xmlns:r="http://schemas.openxmlformats.org/officeDocument/2006/relationships" xmlns:p="http://schemas.openxmlformats.org/presentationml/2006/main">
  <p:tag name="TABLE_ENDDRAG_ORIGIN_RECT" val="1008*304"/>
  <p:tag name="TABLE_ENDDRAG_RECT" val="127*168*1008*304"/>
</p:tagLst>
</file>

<file path=ppt/tags/tag2.xml><?xml version="1.0" encoding="utf-8"?>
<p:tagLst xmlns:a="http://schemas.openxmlformats.org/drawingml/2006/main" xmlns:r="http://schemas.openxmlformats.org/officeDocument/2006/relationships" xmlns:p="http://schemas.openxmlformats.org/presentationml/2006/main">
  <p:tag name="KSO_WM_DIAGRAM_VIRTUALLY_FRAME" val="{&quot;height&quot;:85.55,&quot;left&quot;:37.5,&quot;top&quot;:279.3,&quot;width&quot;:937.35}"/>
</p:tagLst>
</file>

<file path=ppt/tags/tag3.xml><?xml version="1.0" encoding="utf-8"?>
<p:tagLst xmlns:a="http://schemas.openxmlformats.org/drawingml/2006/main" xmlns:r="http://schemas.openxmlformats.org/officeDocument/2006/relationships" xmlns:p="http://schemas.openxmlformats.org/presentationml/2006/main">
  <p:tag name="KSO_WM_DIAGRAM_VIRTUALLY_FRAME" val="{&quot;height&quot;:85.55,&quot;left&quot;:37.5,&quot;top&quot;:279.3,&quot;width&quot;:937.35}"/>
</p:tagLst>
</file>

<file path=ppt/tags/tag4.xml><?xml version="1.0" encoding="utf-8"?>
<p:tagLst xmlns:a="http://schemas.openxmlformats.org/drawingml/2006/main" xmlns:r="http://schemas.openxmlformats.org/officeDocument/2006/relationships" xmlns:p="http://schemas.openxmlformats.org/presentationml/2006/main">
  <p:tag name="KSO_WM_DIAGRAM_VIRTUALLY_FRAME" val="{&quot;height&quot;:85.55,&quot;left&quot;:37.5,&quot;top&quot;:279.3,&quot;width&quot;:937.35}"/>
</p:tagLst>
</file>

<file path=ppt/tags/tag5.xml><?xml version="1.0" encoding="utf-8"?>
<p:tagLst xmlns:a="http://schemas.openxmlformats.org/drawingml/2006/main" xmlns:r="http://schemas.openxmlformats.org/officeDocument/2006/relationships" xmlns:p="http://schemas.openxmlformats.org/presentationml/2006/main">
  <p:tag name="KSO_WM_DIAGRAM_VIRTUALLY_FRAME" val="{&quot;height&quot;:85.55,&quot;left&quot;:37.5,&quot;top&quot;:279.3,&quot;width&quot;:937.35}"/>
</p:tagLst>
</file>

<file path=ppt/tags/tag6.xml><?xml version="1.0" encoding="utf-8"?>
<p:tagLst xmlns:a="http://schemas.openxmlformats.org/drawingml/2006/main" xmlns:r="http://schemas.openxmlformats.org/officeDocument/2006/relationships" xmlns:p="http://schemas.openxmlformats.org/presentationml/2006/main">
  <p:tag name="KSO_WM_DIAGRAM_VIRTUALLY_FRAME" val="{&quot;height&quot;:85.55,&quot;left&quot;:37.5,&quot;top&quot;:279.3,&quot;width&quot;:937.35}"/>
</p:tagLst>
</file>

<file path=ppt/tags/tag7.xml><?xml version="1.0" encoding="utf-8"?>
<p:tagLst xmlns:a="http://schemas.openxmlformats.org/drawingml/2006/main" xmlns:r="http://schemas.openxmlformats.org/officeDocument/2006/relationships" xmlns:p="http://schemas.openxmlformats.org/presentationml/2006/main">
  <p:tag name="KSO_WM_DIAGRAM_VIRTUALLY_FRAME" val="{&quot;height&quot;:85.55,&quot;left&quot;:37.5,&quot;top&quot;:279.3,&quot;width&quot;:937.35}"/>
</p:tagLst>
</file>

<file path=ppt/tags/tag8.xml><?xml version="1.0" encoding="utf-8"?>
<p:tagLst xmlns:a="http://schemas.openxmlformats.org/drawingml/2006/main" xmlns:r="http://schemas.openxmlformats.org/officeDocument/2006/relationships" xmlns:p="http://schemas.openxmlformats.org/presentationml/2006/main">
  <p:tag name="KSO_WM_DIAGRAM_VIRTUALLY_FRAME" val="{&quot;height&quot;:85.55,&quot;left&quot;:37.5,&quot;top&quot;:279.3,&quot;width&quot;:937.35}"/>
</p:tagLst>
</file>

<file path=ppt/tags/tag9.xml><?xml version="1.0" encoding="utf-8"?>
<p:tagLst xmlns:a="http://schemas.openxmlformats.org/drawingml/2006/main" xmlns:r="http://schemas.openxmlformats.org/officeDocument/2006/relationships" xmlns:p="http://schemas.openxmlformats.org/presentationml/2006/main">
  <p:tag name="KSO_WM_DIAGRAM_VIRTUALLY_FRAME" val="{&quot;height&quot;:85.55,&quot;left&quot;:37.5,&quot;top&quot;:279.3,&quot;width&quot;:937.35}"/>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égral">
  <a:themeElements>
    <a:clrScheme name="Inté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égral">
      <a:majorFont>
        <a:latin typeface="Tw Cen MT Condensed"/>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é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Integral</Template>
  <TotalTime>19897</TotalTime>
  <Words>18183</Words>
  <Application>Microsoft Office PowerPoint</Application>
  <PresentationFormat>Grand écran</PresentationFormat>
  <Paragraphs>2204</Paragraphs>
  <Slides>151</Slides>
  <Notes>108</Notes>
  <HiddenSlides>4</HiddenSlides>
  <MMClips>0</MMClips>
  <ScaleCrop>false</ScaleCrop>
  <HeadingPairs>
    <vt:vector size="6" baseType="variant">
      <vt:variant>
        <vt:lpstr>Polices utilisées</vt:lpstr>
      </vt:variant>
      <vt:variant>
        <vt:i4>23</vt:i4>
      </vt:variant>
      <vt:variant>
        <vt:lpstr>Thème</vt:lpstr>
      </vt:variant>
      <vt:variant>
        <vt:i4>1</vt:i4>
      </vt:variant>
      <vt:variant>
        <vt:lpstr>Titres des diapositives</vt:lpstr>
      </vt:variant>
      <vt:variant>
        <vt:i4>151</vt:i4>
      </vt:variant>
    </vt:vector>
  </HeadingPairs>
  <TitlesOfParts>
    <vt:vector size="175" baseType="lpstr">
      <vt:lpstr>Al Nile</vt:lpstr>
      <vt:lpstr>Aptos</vt:lpstr>
      <vt:lpstr>Aptos Display</vt:lpstr>
      <vt:lpstr>Arial</vt:lpstr>
      <vt:lpstr>Arial MT</vt:lpstr>
      <vt:lpstr>Arial Narrow</vt:lpstr>
      <vt:lpstr>Calibri</vt:lpstr>
      <vt:lpstr>Calibri Light</vt:lpstr>
      <vt:lpstr>Calisto MT</vt:lpstr>
      <vt:lpstr>Cambria Math</vt:lpstr>
      <vt:lpstr>Consolas</vt:lpstr>
      <vt:lpstr>Courier New</vt:lpstr>
      <vt:lpstr>HG Mincho Light J</vt:lpstr>
      <vt:lpstr>Lucida Sans Unicode</vt:lpstr>
      <vt:lpstr>OpenSymbol</vt:lpstr>
      <vt:lpstr>Symbol</vt:lpstr>
      <vt:lpstr>Tahoma</vt:lpstr>
      <vt:lpstr>Times New Roman</vt:lpstr>
      <vt:lpstr>Tw Cen MT</vt:lpstr>
      <vt:lpstr>Tw Cen MT Condensed</vt:lpstr>
      <vt:lpstr>Univers Condensed</vt:lpstr>
      <vt:lpstr>Wingdings</vt:lpstr>
      <vt:lpstr>Wingdings 3</vt:lpstr>
      <vt:lpstr>Intégral</vt:lpstr>
      <vt:lpstr>Fondements de l'IA</vt:lpstr>
      <vt:lpstr>SOmmaire</vt:lpstr>
      <vt:lpstr>Les Grandes Familles d’Algorithmes en Intelligence Artificielle </vt:lpstr>
      <vt:lpstr>Introduction à l’IA</vt:lpstr>
      <vt:lpstr>Les grandes familles d’algorithmes</vt:lpstr>
      <vt:lpstr>Apprentissage supervisé</vt:lpstr>
      <vt:lpstr>Apprentissage non supervisé</vt:lpstr>
      <vt:lpstr>Apprentissage semi-supervisé</vt:lpstr>
      <vt:lpstr>Apprentissage par renforcement</vt:lpstr>
      <vt:lpstr>Apprentissage profond</vt:lpstr>
      <vt:lpstr>Algorithmes bio-inspirés</vt:lpstr>
      <vt:lpstr>IA symbolique</vt:lpstr>
      <vt:lpstr>Présentation PowerPoint</vt:lpstr>
      <vt:lpstr>Conclusion</vt:lpstr>
      <vt:lpstr> espace de recherche. </vt:lpstr>
      <vt:lpstr> espace de recherche. </vt:lpstr>
      <vt:lpstr> espace de recherche. </vt:lpstr>
      <vt:lpstr> Espace de recherche.      </vt:lpstr>
      <vt:lpstr> Espace de recherche.      </vt:lpstr>
      <vt:lpstr> espace de recherche. </vt:lpstr>
      <vt:lpstr> espace de recherche. </vt:lpstr>
      <vt:lpstr> espace de recherche. </vt:lpstr>
      <vt:lpstr> espace de recherche. </vt:lpstr>
      <vt:lpstr> les algorithmes en ia. </vt:lpstr>
      <vt:lpstr> les algorithmes en ia. </vt:lpstr>
      <vt:lpstr> les algorithmes en ia. </vt:lpstr>
      <vt:lpstr> les algorithmes aveugles: BFS  </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 les algorithmes aveugles: BFS  </vt:lpstr>
      <vt:lpstr> les algorithmes Aveugles: BFS </vt:lpstr>
      <vt:lpstr> les algorithmes Aveugles</vt:lpstr>
      <vt:lpstr>les algorithmes Aveugles : DFS  </vt:lpstr>
      <vt:lpstr> les algorithmes Aveugles : DFS  </vt:lpstr>
      <vt:lpstr>  les algorithmes Aveugles : DFS  </vt:lpstr>
      <vt:lpstr>  les algorithmes Aveugles : DFS  </vt:lpstr>
      <vt:lpstr>  les algorithmes Aveugles : DFS  </vt:lpstr>
      <vt:lpstr> les algorithmes Aveugles : DFS  </vt:lpstr>
      <vt:lpstr>  les algorithmes Aveugles : DFS  </vt:lpstr>
      <vt:lpstr>  les algorithmes Aveugles : DFS  </vt:lpstr>
      <vt:lpstr> les algorithmes Aveugles : DFS  </vt:lpstr>
      <vt:lpstr>  les algorithmes Aveugles : DFS  </vt:lpstr>
      <vt:lpstr>  les algorithmes Aveugles : dFS </vt:lpstr>
      <vt:lpstr>Les algorithmes heuristiques et métaheuristique</vt:lpstr>
      <vt:lpstr>Algorithmes Informé(Heuristique)  </vt:lpstr>
      <vt:lpstr> Les algorithmes heuristiques    </vt:lpstr>
      <vt:lpstr> Les algorithmes heuristiques    </vt:lpstr>
      <vt:lpstr>Deux heuristiques ultra-classiques</vt:lpstr>
      <vt:lpstr> Les algorithmes heuristiques    </vt:lpstr>
      <vt:lpstr> Les algorithmes heuristiques    </vt:lpstr>
      <vt:lpstr> Les algorithmes heuristiques    </vt:lpstr>
      <vt:lpstr> Les algorithmes heuristiques    </vt:lpstr>
      <vt:lpstr> Exemple GBFS : Carte de Roumanie </vt:lpstr>
      <vt:lpstr> Exemple GBFS : Carte de Roumanie </vt:lpstr>
      <vt:lpstr> Exemple GBFS : Carte de Roumanie </vt:lpstr>
      <vt:lpstr> Exemple GBFS : Carte de Roumanie </vt:lpstr>
      <vt:lpstr> Les algorithmes heuristiques    </vt:lpstr>
      <vt:lpstr> Les algorithmes heuristiques    </vt:lpstr>
      <vt:lpstr> Recherche A* </vt:lpstr>
      <vt:lpstr> Exemple A* : Carte de Roumanie </vt:lpstr>
      <vt:lpstr> Exemple A* : Carte de Roumanie </vt:lpstr>
      <vt:lpstr> Exemple A* : Carte de Roumanie </vt:lpstr>
      <vt:lpstr> Exemple A* : Carte de Roumanie </vt:lpstr>
      <vt:lpstr> Exemple A* : Carte de Roumanie </vt:lpstr>
      <vt:lpstr> Propriétés de A* </vt:lpstr>
      <vt:lpstr>Exercice1:  </vt:lpstr>
      <vt:lpstr>Exercice2:  </vt:lpstr>
      <vt:lpstr> les algorithmes en ia. </vt:lpstr>
      <vt:lpstr>Métaheuristiques</vt:lpstr>
      <vt:lpstr>Algorithme génétique  🧬 </vt:lpstr>
      <vt:lpstr>Algorithme génétique   🧬 </vt:lpstr>
      <vt:lpstr>Algorithme génétique : la sélection</vt:lpstr>
      <vt:lpstr>Algorithme génétique: Le croisement</vt:lpstr>
      <vt:lpstr>Algorithme génétique: La mutation</vt:lpstr>
      <vt:lpstr>Algorithme génétique: Le remplacement</vt:lpstr>
      <vt:lpstr>Algorithme génétique</vt:lpstr>
      <vt:lpstr>Algorithme génétique : exemple</vt:lpstr>
      <vt:lpstr>Algorithme génétique :  exemple</vt:lpstr>
      <vt:lpstr>Algorithme génétique :  exemple</vt:lpstr>
      <vt:lpstr>Algorithme génétique : exemple</vt:lpstr>
      <vt:lpstr>Algorithme génétique : exemple</vt:lpstr>
      <vt:lpstr>Algorithme génétique : exemple</vt:lpstr>
      <vt:lpstr>Algorithme génétique : exemple</vt:lpstr>
      <vt:lpstr>Algorithme génétique : exemple</vt:lpstr>
      <vt:lpstr>Algorithme génétique :  exemple</vt:lpstr>
      <vt:lpstr>Présentation PowerPoint</vt:lpstr>
      <vt:lpstr>Exercice : Algorithme génétique :</vt:lpstr>
      <vt:lpstr>Apprentissage automatique (Machine LEarning)</vt:lpstr>
      <vt:lpstr>Machine LEarning</vt:lpstr>
      <vt:lpstr>Machine LEarning</vt:lpstr>
      <vt:lpstr>Machine LEarning</vt:lpstr>
      <vt:lpstr>Qu’est-ce qu’un apprentissage ?</vt:lpstr>
      <vt:lpstr>Programme Classique Vs A.A</vt:lpstr>
      <vt:lpstr>A.A en un mot</vt:lpstr>
      <vt:lpstr>A.A en un mot</vt:lpstr>
      <vt:lpstr>Typologie de l’apprentissage</vt:lpstr>
      <vt:lpstr>Paradigme d’apprentissage</vt:lpstr>
      <vt:lpstr>1. Representations / Modèles</vt:lpstr>
      <vt:lpstr>2. Evaluation</vt:lpstr>
      <vt:lpstr>2. Evaluation</vt:lpstr>
      <vt:lpstr>3. Optimisation</vt:lpstr>
      <vt:lpstr>Synthèse</vt:lpstr>
      <vt:lpstr>Synthèse</vt:lpstr>
      <vt:lpstr>Synthèse</vt:lpstr>
      <vt:lpstr>Réseaux de neurones Artificiels:  Fondements biologiques</vt:lpstr>
      <vt:lpstr>Fondements biologiques du Réseau de neurones</vt:lpstr>
      <vt:lpstr>Fondements biologiques du Réseau de neurones</vt:lpstr>
      <vt:lpstr>Fondements biologiques du Réseau de neurones</vt:lpstr>
      <vt:lpstr>Fondements biologiques du Réseau de neurones</vt:lpstr>
      <vt:lpstr>Fondements biologiques du Réseau de neurones</vt:lpstr>
      <vt:lpstr>Fondements biologiques du Réseau de neurones</vt:lpstr>
      <vt:lpstr>Présentation PowerPoint</vt:lpstr>
      <vt:lpstr>Fonctions d’activation</vt:lpstr>
      <vt:lpstr>Types de réseau de neurones</vt:lpstr>
      <vt:lpstr>2 Types de réseau de neurones</vt:lpstr>
      <vt:lpstr>Exemple simple d’un réseau de neurones feedforward: un perceptron</vt:lpstr>
      <vt:lpstr>Perceptron </vt:lpstr>
      <vt:lpstr>Présentation PowerPoint</vt:lpstr>
      <vt:lpstr>Réseau de neurones artificiels à 2 couches cachées</vt:lpstr>
      <vt:lpstr>Réseau de neurones artificiels à 3 couches cachées</vt:lpstr>
      <vt:lpstr>Réseau de neurones profond  - Deep neural Network</vt:lpstr>
      <vt:lpstr>“Deep Learning” (Apprentissage profond)</vt:lpstr>
      <vt:lpstr>Apprentissage profond</vt:lpstr>
      <vt:lpstr>Apprentissage profond: Fonctionnement</vt:lpstr>
      <vt:lpstr>Apprentissage profond: Exemples</vt:lpstr>
      <vt:lpstr>Vision par ordinateur </vt:lpstr>
      <vt:lpstr>Vision par ordinateur</vt:lpstr>
      <vt:lpstr>Vision par ordinateur</vt:lpstr>
      <vt:lpstr>Vision par ordinateur</vt:lpstr>
      <vt:lpstr>Vision par ordinateur</vt:lpstr>
      <vt:lpstr>Vision par ordinateur</vt:lpstr>
      <vt:lpstr>Vision par ordinateur</vt:lpstr>
      <vt:lpstr>Vision par ordinateur</vt:lpstr>
      <vt:lpstr>Traitement de langage naturel  (NLP) </vt:lpstr>
      <vt:lpstr> 1. Traitement du langage naturel (NLP)</vt:lpstr>
      <vt:lpstr>2. Les étapes du traitement du langage</vt:lpstr>
      <vt:lpstr>3. Les principales applications du NLP</vt:lpstr>
      <vt:lpstr>6. Les modèles modernes du NLP</vt:lpstr>
      <vt:lpstr>Les Modèles de Langage de Grande Taille (LLM)</vt:lpstr>
      <vt:lpstr>1. Qu’est-ce qu’un LLM ?</vt:lpstr>
      <vt:lpstr>1. Qu’est-ce qu’un LLM ?</vt:lpstr>
      <vt:lpstr>2. Pourquoi “Large” ?</vt:lpstr>
      <vt:lpstr>2. Pourquoi “Large” ?</vt:lpstr>
      <vt:lpstr>3. Comment fonctionne un LLM ?</vt:lpstr>
      <vt:lpstr>4. Architecture utilisée : les Transformers</vt:lpstr>
      <vt:lpstr>5. Étapes de construction d’un LLM</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Les Grandes Familles d’Algorithmes en Intelligence Artificielle</dc:title>
  <dc:creator>Student</dc:creator>
  <cp:lastModifiedBy>ABDERRAHMANE</cp:lastModifiedBy>
  <cp:revision>394</cp:revision>
  <dcterms:created xsi:type="dcterms:W3CDTF">2025-10-03T09:07:00Z</dcterms:created>
  <dcterms:modified xsi:type="dcterms:W3CDTF">2025-12-03T01:52:56Z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6D206FB25C84485DB93D3FD01E9FD91C_12</vt:lpwstr>
  </property>
  <property fmtid="{D5CDD505-2E9C-101B-9397-08002B2CF9AE}" pid="3" name="KSOProductBuildVer">
    <vt:lpwstr>1033-12.2.0.22549</vt:lpwstr>
  </property>
</Properties>
</file>